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notesSlides/notesSlide22.xml" ContentType="application/vnd.openxmlformats-officedocument.presentationml.notesSlide+xml"/>
  <Override PartName="/ppt/ink/ink2.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4.xml" ContentType="application/inkml+xml"/>
  <Override PartName="/ppt/ink/ink5.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6.xml" ContentType="application/inkml+xml"/>
  <Override PartName="/ppt/notesSlides/notesSlide33.xml" ContentType="application/vnd.openxmlformats-officedocument.presentationml.notesSlide+xml"/>
  <Override PartName="/ppt/ink/ink7.xml" ContentType="application/inkml+xml"/>
  <Override PartName="/ppt/notesSlides/notesSlide34.xml" ContentType="application/vnd.openxmlformats-officedocument.presentationml.notesSlide+xml"/>
  <Override PartName="/ppt/ink/ink8.xml" ContentType="application/inkml+xml"/>
  <Override PartName="/ppt/notesSlides/notesSlide35.xml" ContentType="application/vnd.openxmlformats-officedocument.presentationml.notesSlide+xml"/>
  <Override PartName="/ppt/ink/ink9.xml" ContentType="application/inkml+xml"/>
  <Override PartName="/ppt/notesSlides/notesSlide36.xml" ContentType="application/vnd.openxmlformats-officedocument.presentationml.notesSlide+xml"/>
  <Override PartName="/ppt/ink/ink10.xml" ContentType="application/inkml+xml"/>
  <Override PartName="/ppt/notesSlides/notesSlide37.xml" ContentType="application/vnd.openxmlformats-officedocument.presentationml.notesSlide+xml"/>
  <Override PartName="/ppt/ink/ink11.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2.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13.xml" ContentType="application/inkml+xml"/>
  <Override PartName="/ppt/notesSlides/notesSlide48.xml" ContentType="application/vnd.openxmlformats-officedocument.presentationml.notesSlide+xml"/>
  <Override PartName="/ppt/ink/ink14.xml" ContentType="application/inkml+xml"/>
  <Override PartName="/ppt/notesSlides/notesSlide49.xml" ContentType="application/vnd.openxmlformats-officedocument.presentationml.notesSlide+xml"/>
  <Override PartName="/ppt/ink/ink15.xml" ContentType="application/inkml+xml"/>
  <Override PartName="/ppt/notesSlides/notesSlide50.xml" ContentType="application/vnd.openxmlformats-officedocument.presentationml.notesSlide+xml"/>
  <Override PartName="/ppt/ink/ink16.xml" ContentType="application/inkml+xml"/>
  <Override PartName="/ppt/notesSlides/notesSlide51.xml" ContentType="application/vnd.openxmlformats-officedocument.presentationml.notesSlide+xml"/>
  <Override PartName="/ppt/ink/ink17.xml" ContentType="application/inkml+xml"/>
  <Override PartName="/ppt/notesSlides/notesSlide52.xml" ContentType="application/vnd.openxmlformats-officedocument.presentationml.notesSlide+xml"/>
  <Override PartName="/ppt/ink/ink18.xml" ContentType="application/inkml+xml"/>
  <Override PartName="/ppt/notesSlides/notesSlide53.xml" ContentType="application/vnd.openxmlformats-officedocument.presentationml.notesSlide+xml"/>
  <Override PartName="/ppt/ink/ink19.xml" ContentType="application/inkml+xml"/>
  <Override PartName="/ppt/notesSlides/notesSlide54.xml" ContentType="application/vnd.openxmlformats-officedocument.presentationml.notesSlide+xml"/>
  <Override PartName="/ppt/ink/ink20.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21.xml" ContentType="application/inkml+xml"/>
  <Override PartName="/ppt/notesSlides/notesSlide58.xml" ContentType="application/vnd.openxmlformats-officedocument.presentationml.notesSlide+xml"/>
  <Override PartName="/ppt/ink/ink22.xml" ContentType="application/inkml+xml"/>
  <Override PartName="/ppt/notesSlides/notesSlide59.xml" ContentType="application/vnd.openxmlformats-officedocument.presentationml.notesSlide+xml"/>
  <Override PartName="/ppt/ink/ink23.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24.xml" ContentType="application/inkml+xml"/>
  <Override PartName="/ppt/notesSlides/notesSlide63.xml" ContentType="application/vnd.openxmlformats-officedocument.presentationml.notesSlide+xml"/>
  <Override PartName="/ppt/ink/ink25.xml" ContentType="application/inkml+xml"/>
  <Override PartName="/ppt/notesSlides/notesSlide64.xml" ContentType="application/vnd.openxmlformats-officedocument.presentationml.notesSlide+xml"/>
  <Override PartName="/ppt/ink/ink26.xml" ContentType="application/inkml+xml"/>
  <Override PartName="/ppt/notesSlides/notesSlide65.xml" ContentType="application/vnd.openxmlformats-officedocument.presentationml.notesSlide+xml"/>
  <Override PartName="/ppt/ink/ink27.xml" ContentType="application/inkml+xml"/>
  <Override PartName="/ppt/notesSlides/notesSlide66.xml" ContentType="application/vnd.openxmlformats-officedocument.presentationml.notesSlide+xml"/>
  <Override PartName="/ppt/ink/ink28.xml" ContentType="application/inkml+xml"/>
  <Override PartName="/ppt/notesSlides/notesSlide67.xml" ContentType="application/vnd.openxmlformats-officedocument.presentationml.notesSlide+xml"/>
  <Override PartName="/ppt/ink/ink29.xml" ContentType="application/inkml+xml"/>
  <Override PartName="/ppt/notesSlides/notesSlide68.xml" ContentType="application/vnd.openxmlformats-officedocument.presentationml.notesSlide+xml"/>
  <Override PartName="/ppt/ink/ink30.xml" ContentType="application/inkml+xml"/>
  <Override PartName="/ppt/notesSlides/notesSlide69.xml" ContentType="application/vnd.openxmlformats-officedocument.presentationml.notesSlide+xml"/>
  <Override PartName="/ppt/ink/ink31.xml" ContentType="application/inkml+xml"/>
  <Override PartName="/ppt/notesSlides/notesSlide70.xml" ContentType="application/vnd.openxmlformats-officedocument.presentationml.notesSlide+xml"/>
  <Override PartName="/ppt/ink/ink32.xml" ContentType="application/inkml+xml"/>
  <Override PartName="/ppt/notesSlides/notesSlide71.xml" ContentType="application/vnd.openxmlformats-officedocument.presentationml.notesSlide+xml"/>
  <Override PartName="/ppt/ink/ink33.xml" ContentType="application/inkml+xml"/>
  <Override PartName="/ppt/notesSlides/notesSlide72.xml" ContentType="application/vnd.openxmlformats-officedocument.presentationml.notesSlide+xml"/>
  <Override PartName="/ppt/ink/ink34.xml" ContentType="application/inkml+xml"/>
  <Override PartName="/ppt/notesSlides/notesSlide73.xml" ContentType="application/vnd.openxmlformats-officedocument.presentationml.notesSlide+xml"/>
  <Override PartName="/ppt/ink/ink35.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36.xml" ContentType="application/inkml+xml"/>
  <Override PartName="/ppt/notesSlides/notesSlide76.xml" ContentType="application/vnd.openxmlformats-officedocument.presentationml.notesSlide+xml"/>
  <Override PartName="/ppt/ink/ink37.xml" ContentType="application/inkml+xml"/>
  <Override PartName="/ppt/notesSlides/notesSlide77.xml" ContentType="application/vnd.openxmlformats-officedocument.presentationml.notesSlide+xml"/>
  <Override PartName="/ppt/ink/ink38.xml" ContentType="application/inkml+xml"/>
  <Override PartName="/ppt/notesSlides/notesSlide78.xml" ContentType="application/vnd.openxmlformats-officedocument.presentationml.notesSlide+xml"/>
  <Override PartName="/ppt/ink/ink39.xml" ContentType="application/inkml+xml"/>
  <Override PartName="/ppt/notesSlides/notesSlide79.xml" ContentType="application/vnd.openxmlformats-officedocument.presentationml.notesSlide+xml"/>
  <Override PartName="/ppt/ink/ink40.xml" ContentType="application/inkml+xml"/>
  <Override PartName="/ppt/notesSlides/notesSlide80.xml" ContentType="application/vnd.openxmlformats-officedocument.presentationml.notesSlide+xml"/>
  <Override PartName="/ppt/ink/ink41.xml" ContentType="application/inkml+xml"/>
  <Override PartName="/ppt/notesSlides/notesSlide81.xml" ContentType="application/vnd.openxmlformats-officedocument.presentationml.notesSlide+xml"/>
  <Override PartName="/ppt/ink/ink42.xml" ContentType="application/inkml+xml"/>
  <Override PartName="/ppt/ink/ink43.xml" ContentType="application/inkml+xml"/>
  <Override PartName="/ppt/notesSlides/notesSlide82.xml" ContentType="application/vnd.openxmlformats-officedocument.presentationml.notesSlide+xml"/>
  <Override PartName="/ppt/ink/ink44.xml" ContentType="application/inkml+xml"/>
  <Override PartName="/ppt/ink/ink45.xml" ContentType="application/inkml+xml"/>
  <Override PartName="/ppt/notesSlides/notesSlide83.xml" ContentType="application/vnd.openxmlformats-officedocument.presentationml.notesSlide+xml"/>
  <Override PartName="/ppt/ink/ink46.xml" ContentType="application/inkml+xml"/>
  <Override PartName="/ppt/ink/ink47.xml" ContentType="application/inkml+xml"/>
  <Override PartName="/ppt/notesSlides/notesSlide84.xml" ContentType="application/vnd.openxmlformats-officedocument.presentationml.notesSlide+xml"/>
  <Override PartName="/ppt/ink/ink48.xml" ContentType="application/inkml+xml"/>
  <Override PartName="/ppt/notesSlides/notesSlide85.xml" ContentType="application/vnd.openxmlformats-officedocument.presentationml.notesSlide+xml"/>
  <Override PartName="/ppt/ink/ink49.xml" ContentType="application/inkml+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5"/>
  </p:notesMasterIdLst>
  <p:handoutMasterIdLst>
    <p:handoutMasterId r:id="rId96"/>
  </p:handoutMasterIdLst>
  <p:sldIdLst>
    <p:sldId id="296" r:id="rId5"/>
    <p:sldId id="308" r:id="rId6"/>
    <p:sldId id="310" r:id="rId7"/>
    <p:sldId id="311" r:id="rId8"/>
    <p:sldId id="313" r:id="rId9"/>
    <p:sldId id="312" r:id="rId10"/>
    <p:sldId id="315" r:id="rId11"/>
    <p:sldId id="314" r:id="rId12"/>
    <p:sldId id="316" r:id="rId13"/>
    <p:sldId id="317" r:id="rId14"/>
    <p:sldId id="318" r:id="rId15"/>
    <p:sldId id="319" r:id="rId16"/>
    <p:sldId id="320" r:id="rId17"/>
    <p:sldId id="321" r:id="rId18"/>
    <p:sldId id="322" r:id="rId19"/>
    <p:sldId id="323" r:id="rId20"/>
    <p:sldId id="324" r:id="rId21"/>
    <p:sldId id="325" r:id="rId22"/>
    <p:sldId id="326" r:id="rId23"/>
    <p:sldId id="327" r:id="rId24"/>
    <p:sldId id="329" r:id="rId25"/>
    <p:sldId id="328"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7" r:id="rId44"/>
    <p:sldId id="348" r:id="rId45"/>
    <p:sldId id="349" r:id="rId46"/>
    <p:sldId id="350" r:id="rId47"/>
    <p:sldId id="351" r:id="rId48"/>
    <p:sldId id="352" r:id="rId49"/>
    <p:sldId id="353" r:id="rId50"/>
    <p:sldId id="354" r:id="rId51"/>
    <p:sldId id="355" r:id="rId52"/>
    <p:sldId id="356" r:id="rId53"/>
    <p:sldId id="357" r:id="rId54"/>
    <p:sldId id="358" r:id="rId55"/>
    <p:sldId id="359" r:id="rId56"/>
    <p:sldId id="360" r:id="rId57"/>
    <p:sldId id="361" r:id="rId58"/>
    <p:sldId id="362" r:id="rId59"/>
    <p:sldId id="363" r:id="rId60"/>
    <p:sldId id="365" r:id="rId61"/>
    <p:sldId id="366" r:id="rId62"/>
    <p:sldId id="368" r:id="rId63"/>
    <p:sldId id="369" r:id="rId64"/>
    <p:sldId id="364" r:id="rId65"/>
    <p:sldId id="370" r:id="rId66"/>
    <p:sldId id="371" r:id="rId67"/>
    <p:sldId id="372" r:id="rId68"/>
    <p:sldId id="373" r:id="rId69"/>
    <p:sldId id="374" r:id="rId70"/>
    <p:sldId id="375" r:id="rId71"/>
    <p:sldId id="376" r:id="rId72"/>
    <p:sldId id="377" r:id="rId73"/>
    <p:sldId id="378" r:id="rId74"/>
    <p:sldId id="379" r:id="rId75"/>
    <p:sldId id="380" r:id="rId76"/>
    <p:sldId id="381" r:id="rId77"/>
    <p:sldId id="382" r:id="rId78"/>
    <p:sldId id="383" r:id="rId79"/>
    <p:sldId id="384" r:id="rId80"/>
    <p:sldId id="385" r:id="rId81"/>
    <p:sldId id="386" r:id="rId82"/>
    <p:sldId id="387" r:id="rId83"/>
    <p:sldId id="388" r:id="rId84"/>
    <p:sldId id="390" r:id="rId85"/>
    <p:sldId id="393" r:id="rId86"/>
    <p:sldId id="391" r:id="rId87"/>
    <p:sldId id="394" r:id="rId88"/>
    <p:sldId id="389" r:id="rId89"/>
    <p:sldId id="392" r:id="rId90"/>
    <p:sldId id="395" r:id="rId91"/>
    <p:sldId id="396" r:id="rId92"/>
    <p:sldId id="397" r:id="rId93"/>
    <p:sldId id="309" r:id="rId9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6FBA"/>
    <a:srgbClr val="4189CC"/>
    <a:srgbClr val="125DA2"/>
    <a:srgbClr val="043C45"/>
    <a:srgbClr val="043C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3DC8A8-F8DD-0840-A204-CF101866A1FD}" v="7" dt="2021-01-07T18:15:32.41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640" autoAdjust="0"/>
    <p:restoredTop sz="97030"/>
  </p:normalViewPr>
  <p:slideViewPr>
    <p:cSldViewPr snapToGrid="0">
      <p:cViewPr varScale="1">
        <p:scale>
          <a:sx n="87" d="100"/>
          <a:sy n="87" d="100"/>
        </p:scale>
        <p:origin x="950"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3138" y="5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52CF00-5336-4BA6-9EC9-C4B6F2079490}" type="datetimeFigureOut">
              <a:rPr lang="en-GB" smtClean="0"/>
              <a:t>17/05/2021</a:t>
            </a:fld>
            <a:endParaRPr lang="en-GB"/>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182934-0196-42AD-94BB-C04B9416DB83}" type="slidenum">
              <a:rPr lang="en-GB" smtClean="0"/>
              <a:t>‹#›</a:t>
            </a:fld>
            <a:endParaRPr lang="en-GB"/>
          </a:p>
        </p:txBody>
      </p:sp>
    </p:spTree>
    <p:extLst>
      <p:ext uri="{BB962C8B-B14F-4D97-AF65-F5344CB8AC3E}">
        <p14:creationId xmlns:p14="http://schemas.microsoft.com/office/powerpoint/2010/main" val="209351619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6T10:45:50.347"/>
    </inkml:context>
    <inkml:brush xml:id="br0">
      <inkml:brushProperty name="width" value="0.05292" units="cm"/>
      <inkml:brushProperty name="height" value="0.05292" units="cm"/>
      <inkml:brushProperty name="color" value="#FF0000"/>
    </inkml:brush>
  </inkml:definitions>
  <inkml:trace contextRef="#ctx0" brushRef="#br0">12518 6842 4128 0,'0'0'2009'0,"0"0"-625"0,0 0-184 15,0 0-143-15,0 0-49 0,0 0-112 32,0 0-208-32,0 0-144 0,0 0-144 15,0 0-168-15,0 0-144 16,-4 0-88-16,4 0-8 0,-4 0-32 15,0 0 40-15,4 0 0 16,-8 3-48-16,5 0-456 31,-1 3-336-31,-5 1-584 16,5-1-25-16,-4 4-615 16,1-3-945-16,-6-2-199 0</inkml:trace>
  <inkml:trace contextRef="#ctx0" brushRef="#br0" timeOffset="1635.21">12518 6842 104 0,'-72'64'5873'16,"76"-64"-4401"-16,0-7 0 15,-4 4-71-15,5-1-377 0,-5 4 128 16,0 0-16-16,0 0-207 16,0 0-265 15,0 0-192-31,0 0-120 15,0 0-24-15,0 0-72 0,0 0-56 16,0 0-80-16,0 0-8 16,0 0 56-1,0 0 80-15,0 0 24 16,0 0-104-16,0 0-32 0,4 0 24 16,-4 0-8-16,4 0-80 0,-1 0 32 15,5 4 89-15,5-1-17 0,2 4-32 16,2-4-64-16,2 3 16 15,5-4-88-15,0 5 56 0,4-3-16 32,0-1-40-32,-5 2 8 15,1 0-8-15,-11-5 40 0,-2 0-40 0,-3 2 8 16,5-2 40-16,-2 4 16 0,10-4-64 16,-2 3 8-16,5-3 56 15,4 3-64 1,0-3 0-16,0 0 0 15,0 3 32-15,-5 0-32 32,-3-3-8-32,1 4 0 0,-6-4 8 0,-2 3-8 15,2-3 8-15,-2 0-8 16,6 3 0-16,-3-3 0 16,7 0 8-1,2 0-8-15,3 3 8 16,0 0-8-16,3-3 8 15,5 3-8-15,-4 1 0 0,-4-4 0 0,0 0 0 16,0 3 0-16,-4-3 8 0,4 0-8 31,0 0 0-31,4 0 0 16,-4 0 0-16,-5 0 0 16,5 0-8-16,-4 0 8 0,-4 0 0 15,0 3 0-15,-8 0 0 16,7-3-8-16,-2 3 8 15,-2-3 0 1,-2 3 0-16,2-3 0 16,2 0 0-16,-2 3 0 15,5-3 0-15,-4 4 8 0,0-4-8 16,4 3 0-16,0-3 0 16,0 3 0-16,0 0 8 0,3 1-8 15,5-4 0 1,-3 0 0-16,-1 2 0 15,0-2 8 1,-1 0 0-16,1 5 0 16,0-3-8-16,-4-2 0 0,0 3 0 31,0-3 8-31,0 3-8 16,0-3 0-16,-4 3 0 0,-1 0 0 15,2 1 0-15,-2-1 0 16,5-3 8-16,1 4-8 0,2 1 0 15,1 0 0-15,0-5 8 16,0 2-8-16,-1 1 0 16,-2-3 0-16,-1 3 8 15,-5-3 0-15,6 0-8 0,-1 4 0 16,3-4 0-16,1 0 0 16,0 0 0-16,0 0-8 0,0 0 8 15,0 0 0-15,0 0-8 31,4 0 8-31,0 0 0 0,0 0-8 0,0 0 16 16,4 0-16-16,-1 0 16 16,1 0-8-16,-4 0 0 0,-1 0 0 15,1-4 0-15,-4 4 0 0,4 0 0 32,-4-3 0-32,1 3 0 15,3-3 0 1,-1 3 0-16,1-2 0 15,3 2 0-15,-3 0-8 0,-3 0 16 16,-1 0-8-16,-5 0 0 16,1 0 0-16,0-5 0 31,5 5-8-31,-6 0 8 0,5 0 8 0,0 0 0 16,4 0-8-16,-5 0 8 0,5 0-8 15,-7-2 0-15,-1 2 0 0,-5 0 0 16,2-3-8-16,-2-1 0 31,1 1 8-31,4-1 8 0,4-2 8 16,4 0-16-16,0-3 0 15,4 5 0 1,-4-2 8-16,-4-1-8 156,-1 4 0-156,-11 0-8 0,-4 3 8 16,-8 0 0-16,0 0 0 15,0 0 0-15,0 0 0 0,0 0 0 16,0 0 0-16,28-9 0 16,0 2 0-16,0-2 144 15,-4 3-136-15,-24 6-8 0,0 0 0 16,0 0-56-16,0-4 40 16,0 1-64-16,0-3-10771 0</inkml:trace>
  <inkml:trace contextRef="#ctx0" brushRef="#br0" timeOffset="4426.42">7585 10925 3912 0,'0'-3'4825'16,"0"-1"-3168"-16,0 4-241 0,0-3 160 15,0 3-127-15,0 0-257 0,0 0-112 31,0 0-160-31,0 0-183 16,0 0-153-16,0 0-136 16,0 0-88-16,0 0-88 0,0 0-80 15,0 0-96-15,0 0-96 0,-4 3-96 0,-7 7 48 16,-9 6 48-16,-1 6 96 16,-2 4-40-1,3 0-48 1,0 4 0-16,4 0 64 0,5-2-72 15,2-3 8 1,1-3-8-16,4 1-72 0,1-10-120 16,3-1-120-16,0-6 160 31,0-2-160-31,0-4 144 16,0 0 168-16,0 0 72 0,0 0 0 15,0 0-16-15,0 0 88 16,7-4 216-16,1-6-40 0,1 2-200 0,-2-3-48 0,1-1-24 31,0 3 24-31,-8-4 16 16,4 0 72-16,-4-3 112 15,0-3-24-15,0 1-128 0,0-2 264 16,0-1-192-16,-8 2-64 0,0 0-32 31,-3-2 40-31,-2 7-32 16,2-3-16-1,2 4-40-15,-3-3 8 16,1 4-48-16,2-1 8 0,-3 1 32 16,1 2-48-16,-6-3-16 15,6 6-40-15,-2-1 8 0,2 1 40 16,-1 3 0 0,3 4 8-16,6-2 0 15,-1 2-8-15,4 0 8 0,0 0-80 16,0 0-232-16,0 0-344 15,0 0-608-15,0 0-1113 0,0 9-2008 16,7-2-1712-16</inkml:trace>
  <inkml:trace contextRef="#ctx0" brushRef="#br0" timeOffset="7656.26">7613 10814 104 0,'0'0'368'16,"0"0"3865"-16,0 0-3057 15,0 0-320-15,0-3 152 0,0 3 8 16,0 0-7-16,0 0 7 16,0 0 80-16,0 0-40 0,0 0 73 31,0 0-129-31,0 0-272 0,0 0-208 15,0 0-256-15,0 0-264 16,0 0-104-16,0 0-112 0,0 0 0 0,0 0-80 16,-7 7 296-16,-1 5 152 31,-9 1 96-31,2 6-48 0,-1-5-88 16,0 3-40-16,0-4-24 15,0 3-48-15,4-1-168 0,8-2-1768 16,-4-4-2401-1</inkml:trace>
  <inkml:trace contextRef="#ctx0" brushRef="#br0" timeOffset="14989.43">17809 6924 1536 0,'0'0'3016'0,"0"0"-375"31,0 0-1169-31,-4 0-351 16,4 0-137-16,0 0-136 0,0 0-104 15,0 0-112-15,0 0-64 16,0 0-112-16,0 0-175 0,0 0-129 15,0 4-56 1,0-4-96-16,0 0 0 16,0 0-104-16,0 0 16 0,0 3 0 0,0-3 8 15,0 0 80-15,0 0 72 16,4 3 128-16,5-3 80 0,-1 2 16 31,-5 3-112-31,5-5-8 16,5 2-48-16,-2 2 16 15,1-1-136 1,4 0 64-16,0 0-64 0,4 0 72 16,-4 1-72-16,4-1 56 15,0 0-64-15,-5 0 0 16,2 0 8-16,-2 0 56 16,2-3-64-16,-2 4 8 15,-2-4 0-15,6 0 0 16,-3 3 8-16,1-3-8 0,2 3 40 15,-3-3-48-15,0 3 0 0,0-3-8 32,0 3 8-32,0-3-8 15,-1 3 8-15,-2 0 0 0,-1-3 8 16,-1 4-8-16,-2-4 8 0,-1 0 32 16,-1 0-40-1,1 0 0-15,1 0 0 0,2 3 8 31,1-3-8-31,0 0 8 16,9 3-8-16,-2-3 8 16,-3 3-8-16,4-3 8 0,4 4 0 15,-8-4 0-15,3 0-8 16,-2 0 0-16,-2 2 0 0,2-2 8 16,-2 5 0-16,2-5-8 15,-2 0 0-15,1 2 0 16,0 1 8-16,0-3-8 15,4 3 0-15,0 0 0 0,-4 4-8 16,3-4 8-16,-2 1-8 16,-2-1 8-1,6-3 0-15,-1 2 0 16,-5 3 8-16,9-5-8 0,-7 0 0 16,2 0 0-16,-2 0 8 0,-2 0 24 15,1 0-32-15,0 0 0 16,-4 0 8-16,4 0 0 31,-4 0 0-31,0 0-8 16,3 0 0-16,2 0-8 15,-2 0 8-15,2 0 0 0,3 0 8 16,-5 0 0-16,6 0-8 16,-6 0 0-16,1 0 0 31,0 0 0-31,0 0 0 0,0 0 0 0,0 0 0 0,-1 0 0 15,2 0 0-15,-2 0 8 16,6 0-8-16,-1 0 0 0,4 0 0 16,-1 0 0-16,1-5 0 31,0 5 0-31,-3 0 0 16,-6 0 0-1,1-2 0-15,-4 2 0 16,0-3-8-16,4 3 0 0,-1 0 8 0,2 0-8 15,-2 0 8-15,6 0 0 16,-1 0 0 0,-1 0 0-1,1 0 0-15,1 0 0 0,-2 0 8 16,1 0-8-16,0 0 8 0,0-4 0 0,0 4-8 16,-1-3 0-16,2 3 8 15,-1-4 40-15,-5 1-48 31,2 3 0-31,-6-3 0 0,6 3 0 16,-6 0 0-16,-3 0-8 16,5 0 8-16,-6 0 0 0,5 0 0 0,-3 0 0 0,2 0 0 15,1 0 0-15,4 0 8 32,-4 0-8-32,8 0 0 15,-4 0-8-15,4 0 8 0,0 0 0 16,-1 0 0-16,5 0 0 15,0 0 8 1,1 0-8-16,-1 3 0 0,-1 0-8 16,1-3 0-1,-8 4 8 1,-4-4 0-16,-1 0 0 0,2 0 8 16,-5 0 0-16,3 0-8 15,6 0 0-15,-2 0 0 0,2 0 0 16,7 0-8-16,-5 0-40 0,1-4 48 31,-3 4 8-31,-6-3-8 0,-3 3 8 16,-4 0 0-16,1-3 8 15,-5 3-8-15,4-3 0 0,-1 3 0 16,1-3 0-16,0 3 0 16,0-2 0-16,4-3 0 31,0 5-8-31,4-2 0 15,-4 2 0-15,0 0-8 0,-4 0 16 16,0 0-8-16,0 0 0 16,-4 0 0-16,0-4-360 0,0 4-56 15,-8 0-680-15,-16 0-73 16,0 0-2792 0,0 0-5024-16</inkml:trace>
  <inkml:trace contextRef="#ctx0" brushRef="#br0" timeOffset="22840.18">8271 11585 8457 0,'0'0'1569'0,"0"0"-1217"0,0 0-224 15,0 0 176-15,0 0 80 16,0 4-200-16,0-1-128 16,0 0 8-16,0 6 352 0,0 5 400 0,0 1-200 31,0 1 40-31,0 6 105 0,0 0-121 16,-8 0 16-16,4 4-56 15,-4-3-128-15,-3 2-144 16,2 0-136-16,1 0-88 15,0-2-32-15,5-7 32 0,-1-4-104 32,4-2-184-32,0-4-760 15,7-6-1248-15,13-3-1665 0,0-10-3561 16</inkml:trace>
  <inkml:trace contextRef="#ctx0" brushRef="#br0" timeOffset="25044.47">16901 11519 912 0,'0'0'4865'0,"0"0"-2681"0,0 0-984 0,0 0-39 15,0 0 143-15,0 0-168 16,0 0-48-16,0 0-167 0,0 0-161 16,0 0-232-1,0 0-80 1,0 0-224-16,0 0-96 0,0 0-88 0,0 0-40 15,0 6-152-15,0 3 24 16,0 4 128-16,-4 4 112 0,0 8-24 16,-4 4 8-16,4 2-8 31,-4 1-8-31,4-4-72 16,0 0 40-16,4-5-32 15,-3-5 32-15,3-1-48 0,0-8-256 16,0 1-512-16,0-8-608 15,7 2-529-15,1-4-2608 16</inkml:trace>
  <inkml:trace contextRef="#ctx0" brushRef="#br0" timeOffset="26494.7">22292 11608 6665 0,'0'0'2552'0,"0"0"-1319"15,0 0 87-15,0 0-344 16,0 0-264-16,0 0-47 0,4-11-113 16,-4 11-168-16,0 0-184 15,0 7-56-15,0 3 80 16,0 6 416-16,0 5-32 16,-12 6-136-16,0 1-152 0,4 3-120 15,-4 1-56-15,4 0-72 16,0-3-16-1,4-1 16-15,4 1-24 16,0-7-48-16,0 1-24 16,0-5-528-16,4-4-304 0,4 0-440 0,-8-7-897 15,3-1-2584-15</inkml:trace>
  <inkml:trace contextRef="#ctx0" brushRef="#br0" timeOffset="28036.08">28216 11522 3592 0,'0'0'5097'0,"0"0"-3424"0,0 0-273 16,0 0-304-16,0 0-72 0,0 0-79 15,0 0-177-15,0 0-96 16,0 0-176-16,0 0-224 15,0 0-120-15,0 3-32 16,8 0-40-16,8 0 64 31,5 0-72-31,-2 0-64 0,5 7 0 16,-4-4-8-16,0 5 0 16,-4-6-144-16,-4 4-128 31,-9-2-176-31,1 0-72 0,-4-4 232 15,0-1 64-15,-4 5 112 16,-11-3 112-16,-1 2 112 0,-4 0 32 0,8 0-136 0,-4 5 64 16,9 1-56-16,-2-3 24 31,9 7-24-31,0 0 40 0,9 0 16 16,10 3-72-16,1 0-248 15,-1-3-120-15,2 0-16 0,-5-7 208 16,-8 1 80-1,-4-4 96-15,-4 1-128 16,0-4 0 0,-4 0 128-1,-13-1 440-15,2 2 96 0,-5-1-112 0,0 0-192 16,-4 1-112-16,0-1-56 16,9-3-64-16,-6 4-248 0,5-4-1184 15,8 0-1449-15,4 0-4777 0</inkml:trace>
  <inkml:trace contextRef="#ctx0" brushRef="#br0" timeOffset="29123.12">32388 11665 5753 0,'0'0'4305'15,"0"0"-3089"-15,0 0 64 16,0 0-24-16,0 0-143 0,0 0-433 16,8-3-288-16,-8 12-240 15,0 7 144 1,0 3 120-16,0 3 32 0,-8 3-80 15,0 5-88-15,-4-5-136 16,0 4-72-16,0-1-16 16,4-3 16-16,0 0-72 0,5-3-392 31,-2-6-560-31,5-3-760 16,5-3-561-16,10-8-3528 15</inkml:trace>
  <inkml:trace contextRef="#ctx0" brushRef="#br0" timeOffset="31090.17">7996 13198 11146 0,'0'0'5713'0,"0"0"-4849"15,0 0-464-15,0 0 96 0,0 0 17 47,0 0-217-47,0 0-32 16,20-7-88-16,0 14 24 0,12-1-32 0,3 4-48 16,5-3-24-16,8-1-96 15,1-3 72-15,-10 3-24 0,1 1-40 16,-16-1-8-1,-4 3 0-15,-12 1-64 16,-4 6-48-16,-4 3 112 0,0 6 128 16,-8 7 160-16,-5 6 8 15,-2 0-96-15,-5 10 72 0,-5 2 16 16,2 5-80-16,-1 5-80 31,0-3-120-31,0 3 64 16,9-3 0-16,-2-9-72 15,6-7 0-15,7-6-184 0,4-5-280 16,0-12-256-16,7-5-648 16,18-13-1609-16,-6 0-1456 0,1-10-4793 15</inkml:trace>
  <inkml:trace contextRef="#ctx0" brushRef="#br0" timeOffset="31312.78">7952 13699 13274 0,'0'0'4497'0,"0"0"-3312"0,0 0 223 16,0 0-288-16,0 0-536 0,32-9-168 16,3 9-224-16,14 0-48 31,11 7-144-31,3-1 0 15,5 0 0-15,23 1-944 0,-14-4-2040 16,-17-3-4290-16</inkml:trace>
  <inkml:trace contextRef="#ctx0" brushRef="#br0" timeOffset="31475.51">8921 13725 1856 0,'0'0'15667'0,"0"0"-13722"16,0 0-1337 0,0 0-536-1,107-9-72-15,-27 9-1056 16,-9 3-3169-16,1 3-6098 0</inkml:trace>
  <inkml:trace contextRef="#ctx0" brushRef="#br0" timeOffset="32030.09">10092 13172 10850 0,'0'0'4129'16,"0"0"-3329"-16,0 0-136 15,0 0-168 1,0 0-488-16,0 0 376 16,-24 99 40-16,0-23-160 0,4 0-144 15,0-6-120-15,8-10 0 16,4-15-344-16,0 0-24 15,1-1-304-15,3-15 400 32,4-13-296-32,0-16 416 15,4 0 152-15,15-13 88 0,9-16-24 16,8-6-64-16,12-4 0 16,4 2-216-16,3 2 8 15,5 13 104-15,-8 12 0 0,-9 10 8 31,-6 4-32-31,-14 19 64 0,-10 4-88 0,-13 12 40 16,0-1-16-16,-25-4 104 0,-10-2 24 16,-10-6 760-16,-6-8 152 15,-12-5 40-15,-6-7-136 0,-2-1-192 32,3-5-279-32,12 0-209 15,17 0-136 1,31 0-593-16,8-7-1767 0,11 1-2841 15</inkml:trace>
  <inkml:trace contextRef="#ctx0" brushRef="#br0" timeOffset="32462.28">10685 13694 7601 0,'0'0'1496'0,"0"0"-823"0,0 0 7 16,53-86 160-16,-46 61-112 16,-7-5-40-16,0 11 184 0,-4 7 465 0,-12 2-417 15,-12 10-424 1,-4 0-88-16,-4 7-32 16,1 15 48-16,-5 3-104 0,5 7-120 31,7 3-112-31,11 0-88 15,6-4-16-15,11-2-32 0,0-6-200 16,24-10-456-16,11-7 288 16,9-6-320-16,4-12-696 0,-1-14 199 15,-2-9 801-15,-10 3 432 16,-7 0 192-16,-12 7 849 16,-8 12 871-16,-4 7-8 15,-4 6-1136-15,-4 0-647 0,-8 16 23 16,-3 9-16-16,2 3-128 15,9 4-128-15,4-3-937 0,24-1-1183 32,4-11-689-32,4-9-4328 0</inkml:trace>
  <inkml:trace contextRef="#ctx0" brushRef="#br0" timeOffset="32678.39">11260 13506 11026 0,'0'0'4145'0,"0"0"-2561"16,0 0-8-16,0 0-455 0,0 0-449 16,0 0-96-16,-105 13-256 15,66 12-120-15,3 10-32 16,0 2-80-16,8 5-88 0,8 3 0 16,16-4-72-1,4-2-48-15,16-8-496 16,16-5-504-16,12-11-233 0,31-15-671 0,-11-9-929 15,1-14-4160-15</inkml:trace>
  <inkml:trace contextRef="#ctx0" brushRef="#br0" timeOffset="32916.61">11451 13281 10178 0,'0'0'1912'0,"0"0"-888"15,0 0 161-15,0 0-513 16,0 0-256 0,0 0 720-16,-28 88-360 0,16-43-360 0,-1 6-256 15,2 3-32-15,2-1-56 16,2-2-48-16,3-3-24 16,0-7-1696-16,4-9-144 0,0-12-1073 31,0-20-1576-31,8 0-1104 15,4-6 4026-15</inkml:trace>
  <inkml:trace contextRef="#ctx0" brushRef="#br0" timeOffset="33217.33">11717 13493 8345 0,'0'0'3281'0,"0"0"-2401"15,0 0-448 1,0 0 464-16,0 0 89 15,-96 54-177-15,57-31-360 16,-1-2-184-16,-4-1-40 0,8-4-24 16,4-3-48-1,13-4-80-15,10-3-64 16,5 1-8-16,4-1-56 16,13 7 56-16,10 0 296 0,5-1-136 0,0 4 8 15,0 1-128-15,-4-9-32 0,-8 5-8 31,0-1 56-31,-8 2-56 16,0 2-72-16,-5 3 64 16,-3-4-56-16,5 4-272 0,-1-3-608 15,-4-3-1809-15,4-7-5648 16</inkml:trace>
  <inkml:trace contextRef="#ctx0" brushRef="#br0" timeOffset="34182.01">12283 13430 7801 0,'0'0'4505'0,"0"0"-3009"0,0 0 273 16,0 0 63-16,0 0-640 15,0 0-495-15,-88-28-185 0,49 34-152 16,-2 13-120 0,2 6-64-16,7 0-128 15,4 7-48-15,13 0-48 16,6 6 0-16,9-1-8 0,16 5-88 15,16-1-48-15,15 1-160 0,2-6-384 32,-1-5-273-32,-5-9 273 15,-11-3 8-15,-8-10 432 16,-16-2 152-16,-8-1 0 0,-12-3 144 0,-16-3 24 16,-16 3 592-16,-7 1-256 0,-5-1-200 15,0-3-160 1,13 3-784-16,11-3-2049 15,15-10-3032-15,17-5-1280 0</inkml:trace>
  <inkml:trace contextRef="#ctx0" brushRef="#br0" timeOffset="34398.11">12658 13300 3712 0,'0'0'10587'0,"0"0"-8203"15,0 0-928-15,0 0-767 0,0 0-553 16,0 0 568-16,0 89 32 16,0-35-320-1,0 6-216-15,0 13-88 16,4 16-32-16,3-7-80 16,-2-13-144-16,3-11-712 0,11-7-1033 15,1-6-2127-15,1-7-2994 0</inkml:trace>
  <inkml:trace contextRef="#ctx0" brushRef="#br0" timeOffset="34836.86">13247 13849 5921 0,'0'0'7377'0,"0"0"-5736"15,0-108-633-15,0 64 184 16,-4 9-80-16,-7 9-23 0,-6 6-361 0,-7 15-528 16,-11 5-200-1,-13 3 8 1,-4 16 24-16,0 13-24 16,5 2-8-16,2 11 0 0,14 0 0 15,11 2-48-15,8-9 40 0,12 0-104 16,12-15-256-16,15-5 24 15,10-11-80-15,10-7 280 16,5-7-449 0,0-18-255-16,-4-9 728 0,-9-11 120 15,-11 1 152 1,-4 5 520-16,-11 5 233 0,-9 18 223 16,-4 6-312-16,0 10-816 15,-13 13-40-15,-6 15 40 31,-1 8 64-31,3 8-64 0,2 0-32 16,7-6-560-16,8-3-480 16,0-13-697-16,19-5-967 0,26-17-209 0,2 0-2672 15,-6-11-320-15</inkml:trace>
  <inkml:trace contextRef="#ctx0" brushRef="#br0" timeOffset="35153.18">13678 13589 1488 0,'0'0'9258'15,"0"0"-7258"1,0 0-824-16,0 0-319 16,0 0 263-16,0 0-360 15,-88 38-320 1,60-10-72-16,8 1-216 0,4 6-152 16,12 4-8-16,4-2-96 15,0-2 88-15,24 3-392 0,4-7-688 16,0-5-256-16,-5-4-49 0,-10-9 1073 31,-5-7 320-31,-8-2 8 0,-8-4 1056 16,-20 0 617-16,-12 0-441 15,-8-6-536-15,-4 0-296 0,1-1-224 16,7 0-176-16,12 2-816 16,16-9-1648-16,8 5-2585 31,8-4-4273-16</inkml:trace>
  <inkml:trace contextRef="#ctx0" brushRef="#br0" timeOffset="35569.78">13869 13347 10098 0,'0'0'3008'0,"0"0"-767"0,0 0 7 15,0 0-767-15,0 0-737 16,0 0-744-16,8-15-296 0,-8 43 296 15,0 7 104-15,0 10-88 16,0 5 40 0,-8 1-40-16,4 3-8 0,0 0-8 15,4-6-168-15,-4-4-248 16,4-13-321-16,-4-5 185 0,4-10 56 16,0-7 32-16,0-2-48 31,0-7 40-31,0 0 472 15,0 0 0-15,4-7 328 16,8-8-328-16,0-2 0 0,7-2 0 16,2 5 0-16,-1-3 16 15,-5 8 440-15,2 5 344 0,-10 4-304 16,1 4-144-16,-4 15-352 31,0 7 0-31,-4 8 88 0,0 4-32 16,0 0 120-16,5 0-176 0,-5-10-56 15,7-2-1584-15,18-10-120 0,-2-9-1337 16,1-7-2680-16</inkml:trace>
  <inkml:trace contextRef="#ctx0" brushRef="#br0" timeOffset="36255.86">14435 13684 2840 0,'0'0'8026'16,"0"0"-7138"-16,0 0-376 16,0 0-144-16,0 0 120 0,0 0 64 15,-24 44-296-15,24-40-31 16,0-4 119-16,0 0-96 0,0 0-24 0,11 0 704 0,-2-10-512 16,7-3-416-1,-9-6-72 1,2 0-144-16,-9-3 144 0,0 6 72 15,0 4 536-15,-16 2-288 16,-9 7-120-16,-6 3 112 16,-1 0 128-16,-4 13-8 0,0 9 104 0,4 3-72 15,1 6-143 1,7 2-177 0,3 5-72-16,14 0-8 0,7 3-88 15,0-6 88-15,24-7-401 16,7-1-175-16,9-8-160 0,12-7-360 15,0-10-584 1,3-2-97-16,5-6-1183 31,0-13 759-31,-8-9 961 0,0-10 1248 16,-8-7 232-16,-9 4 992 16,-7-1 1057-16,-8 8-553 15,-8 5-232-15,-8 13 57 0,0 7-257 16,-4 6-184-16,0 3-712 15,0 0-400-15,0 0-240 16,-4 12 240-16,-4 8 160 0,0-2-88 16,1 9-16-16,2-2 16 15,1 6 0-15,4-3-56 0,0 7 64 16,0-6-80-16,0 3 8 31,13-7-8-15,2-3-80-16,5-2 80 0,1-4 104 15,-10 0 24-15,-3-4-128 16,-4-2-32-16,-4-4-264 16,-16-3 296-16,-12 0 80 0,-11-3 288 0,-6 0-120 31,2 0-248-31,7-9-440 0,16-11-1992 16,12 2-2353-16,8-1-3865 0</inkml:trace>
  <inkml:trace contextRef="#ctx0" brushRef="#br0" timeOffset="36387.33">15188 13970 11826 0,'0'0'2273'0,"0"0"-1665"16,0 0-608-16,0 0-945 0,0 0-1863 15,-80-73-6402-15</inkml:trace>
  <inkml:trace contextRef="#ctx0" brushRef="#br0" timeOffset="40111.99">13052 10646 2616 0,'0'0'5305'0,"0"0"-3776"16,0 0-81-16,0 0-112 0,0 0-488 15,0-7 289-15,0-3-81 0,0 5-168 31,4-6-112-31,-4-3-168 16,4-7-88 0,0-4-128-16,-4-10-7 15,4-2-129-15,0-12 32 0,-4-4 16 16,4-4-16-16,0-3-72 16,0-1-16-16,4 4 72 15,-4 3-56 1,0 10-96-16,-1 9-48 0,-3 6-72 15,0 13 8-15,0 3 40 0,0 4-48 16,0 5-88-16,0 4-376 16,0 0-592-16,-3 0-889 0,-5 7 9 31,4 15 31-31,4-3-2423 16,0 0-4210-16</inkml:trace>
  <inkml:trace contextRef="#ctx0" brushRef="#br0" timeOffset="41313.37">15953 10462 1224 0,'0'0'4601'0,"0"0"-2465"31,0 0-816-31,0 0 137 16,0 0-273-16,0 0-240 16,0 0 168-16,0-23-471 0,0 13 7 15,0 1 32-15,0-4 32 0,-4-6-232 16,0-3-144-1,0-3 64-15,-1-13-32 16,5-7-144-16,0-6-48 0,0-9-71 16,0-4-17-16,9-2 40 15,6-1 240-15,2 7-168 0,-6 13-128 32,2 5-72-32,-1 20 8 31,-9 9 56-31,-3 7-64 0,0 6-160 15,0 0-1089-15,-3 12-583 16,-22 15 184-16,6-2-1561 0,3-6-4441 0</inkml:trace>
  <inkml:trace contextRef="#ctx0" brushRef="#br0" timeOffset="44142.82">8259 14700 3448 0,'0'0'6690'0,"0"0"-5034"31,0 0-376-31,0 0 89 0,0 0-217 16,0 0-392-16,24-28-296 15,-24 28-320 1,0 5-144-16,-12 11 0 0,-4 9 600 15,-4 4-88-15,-12 7-216 16,-8 2-152 0,5 0-24-16,-10-7-120 15,6-2 0-15,3-7 0 0,4-9 121 16,8-4-25-16,5-9-24 16,10-2 144-16,9-18-168 0,0-8-48 15,20-11-152-15,12-2 152 16,8-3 0-1,4 2 0-15,-4 9 80 0,3 9-80 16,-2 11-112-16,-6 13 104 16,-3 7-40-16,0 23 40 15,0 7 8-15,-8 14 48 16,-5 9-48-16,-10 7-72 31,-9 0-16-31,0 2 0 16,-17-2-33-16,-18-1-63 0,-13-5 40 15,-7-4-544-15,-9-10 568 16,4-12 120-16,4-9 72 0,4-10 48 16,9-10 88-16,11-6 136 15,8 0 104 1,7-19-31-16,9-6-217 0,8-7-192 16,8-6 0-1,16-4 0-15,12 7 0 16,0 7 64-16,0 12 24 0,0 13-96 15,0 3-48-15,3 10-8 0,2 12 48 16,-2 3 8-16,1 7 8 16,-4 3 40-16,-1-4 0 0,-7 4-48 15,-11-6-1521-15,-6-7 905 16,-2-3-272-16,-1-15-1216 0,-4-4-889 16,-1 0-3608-16</inkml:trace>
  <inkml:trace contextRef="#ctx0" brushRef="#br0" timeOffset="44358.93">8797 15208 10426 0,'0'0'5137'16,"0"0"-3529"-16,0 0-472 15,0 0-671-15,103-22-185 0,-54 19-64 32,2 3-168-32,5 0-48 15,20 0-1481 1,-12-4-2512-16,-9 2-5249 0</inkml:trace>
  <inkml:trace contextRef="#ctx0" brushRef="#br0" timeOffset="44860.28">10399 14716 6105 0,'0'0'6657'0,"0"0"-4576"16,0 0-801-16,0 0-96 0,-112-51-88 15,69 48-239-15,-6 3-193 16,6 0-272-16,6 15-232 0,5 8-160 0,13 6-136 15,15 2 136 1,4 11 24 0,16-1 104-16,15 6-96 15,9 4-32-15,8-1-232 0,1-4-368 0,-10-9-112 16,-7-2 335-16,-8-7 297 16,-12-4 72-16,-12-2-88 0,0-7 96 31,-21-2 176-31,-18 0 665 15,-13-10 79-15,-3-3-208 0,-9 0-280 16,4-3-208-16,12-7-160 16,8 1-64-16,24-7-680 0,20-7-712 0,24 4-3521 15,12 4-4497 1</inkml:trace>
  <inkml:trace contextRef="#ctx0" brushRef="#br0" timeOffset="45376.07">10852 15084 9129 0,'0'0'2793'15,"0"0"-1129"1,24-95-143-16,-24 47-313 0,0 4-376 16,-15 2 32-16,-13 11-344 0,-12 12-151 15,0 16-265-15,-7 3 8 0,-2 16-16 47,10 15-8-47,7 10-80 16,16 4 8-16,8 3-16 0,8-1 8 15,12-9-8-15,15-9-64 16,5-7-288-16,9-12 151 0,-5-10 153 16,-1 0-96-16,-3-20 136 15,-4 1 16 1,-9 1 104-16,-6 1 297 0,-9 8 255 15,0 6-152-15,-4 3-512 0,0 9-328 16,-8 18 328-16,0 10 8 16,-4 10-8-16,0 8-104 0,8-1-240 31,4 3-457-31,0-3 81 16,0-10-176-16,0-9-896 0,12-13 1184 0,-1-13 608 15,6-9 40-15,3-12 656 16,-1-20 240-1,9-9 272-15,13-30-368 16,18-20-183 0,25-26-289-16,-8 6-224 15,-12 28-56-15,-25 29-40 0,-22 35 16 16,-6 6-64-16,-3 7-80 16,-8 6-440-16,-4 25-1281 15,-16 11-615-15,0-5-3554 0</inkml:trace>
  <inkml:trace contextRef="#ctx0" brushRef="#br0" timeOffset="58939.2">15586 15818 10882 0,'0'-3'3817'0,"0"-4"-2657"16,0 7-368-16,0-3-344 0,0 3-104 0,0 0 280 16,4 0 57-16,0-3-33 0,-4-3-264 15,4-1-168-15,-4-3 56 0,0-6 48 31,0-3-72-31,0-2-80 16,0-9-64-16,-4-4 8 16,-8-1-8-1,-8-3-8-15,1 3 32 16,-9 3-16-16,-4 10-32 0,-4 9-72 16,-4 10-8-1,-4 3-40 1,-4 26 40-1,1 8-8-15,2 16 8 16,6 8-48-16,11 5-176 0,7 4-160 0,21-3-128 16,0-1-48-16,13-6-96 15,15-5-329-15,8-18-991 0,3-11 1576 16,6-23 400-16,-2 0 304 16,5-29 104-16,3-16 280 0,-2-5 136 15,-6-11 41-15,-2 4 167 16,-6 6-88-16,-12 13-40 0,-6 16 8 0,-9 9-159 15,-5 7-177 1,-3 6-424-16,0 6-152 16,0 17-272-16,-3 18 232 15,-13 22 40-15,0 27 64 0,0-2 8 16,0-8-64-16,4-10 8 31,0-20 64-31,0 4 88 0,1 7-120 31,-2-11-48-31,5-2-104 0,1-7-544 16,7 0-625-16,0-12-1087 0,0-10-3714 16</inkml:trace>
  <inkml:trace contextRef="#ctx0" brushRef="#br0" timeOffset="59424.84">15108 16872 7513 0,'0'0'5777'15,"0"0"-3848"1,0 0-313-1,0 0-128-15,0 0-335 0,0 0-137 16,0 0-384-16,139-7-200 16,-43 7-160-16,35 0-56 15,5 0-72-15,-20 3-40 0,-29 1-88 47,-39-4-8-47,-12 0-8 0,-1 0-256 0,-7 0-280 16,-7 0-432-16,-14 0-1313 0,-14 9-2128 15,-14 1-400-15,-10-3-1872 16</inkml:trace>
  <inkml:trace contextRef="#ctx0" brushRef="#br0" timeOffset="59672.18">15124 17062 5801 0,'0'0'2656'0,"0"0"-1311"16,0 0-441-1,0 0 72-15,0 0 824 16,0 0 521-16,95 22-369 0,-35-15-567 0,16-7-209 31,0 2-328-31,0-2-192 16,-1 0-168-16,-7 0-272 0,-1 0-48 31,-7 0-168-31,-4-2-80 16,-8-8-536-16,-12 4-640 0,-4-7-977 15,-12 0-2552-15,-16 1-5113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8T12:47:25.455"/>
    </inkml:context>
    <inkml:brush xml:id="br0">
      <inkml:brushProperty name="width" value="0.05292" units="cm"/>
      <inkml:brushProperty name="height" value="0.05292" units="cm"/>
      <inkml:brushProperty name="color" value="#00B050"/>
    </inkml:brush>
  </inkml:definitions>
  <inkml:trace contextRef="#ctx0" brushRef="#br0">2290 7417 224 0,'0'0'2072'0,"0"0"3553"0,0 0-4265 0,0 0-751 16,0 0-217-16,0 0 104 16,0 0 72-16,0 0-144 0,0 0-184 15,0 0-120-15,0 0-8 32,0 0 88-32,0 0 88 0,5 0 32 31,-5 0 64-31,0 0-24 0,0 0-47 15,4 0-113-15,4 7-72 0,3-5 96 16,2 4 48 0,6 0-96-1,5 5-96-15,4-3 0 16,0-1 16-16,8 0 24 0,-8 0-120 16,0-5 0-16,-4 0-216 0,-5 2-312 0,-2-1-297 15,-6-3-439-15,-7 0-64 31,-4 0-1025-31,0 0-2824 0</inkml:trace>
  <inkml:trace contextRef="#ctx0" brushRef="#br0" timeOffset="300.7">2286 7522 7761 0,'0'0'2081'15,"0"0"-1241"1,0 0-544-16,0 0 160 16,0 0 128-16,0 0-264 0,0 0-320 15,0 0-64-15,0 9 64 16,9 1 104-16,3-4 0 0,8 3-96 0,3 1 304 31,9-4 104-31,3 0-144 31,10 1-104-31,2-4-168 0,22-3-376 16,-18 3-1568-16,-7-3-3825 0</inkml:trace>
  <inkml:trace contextRef="#ctx0" brushRef="#br0" timeOffset="1356.55">6812 7506 8233 0,'0'0'2321'0,"0"0"-777"16,0 0-696-16,0 0 24 0,0 0 209 15,0 0-217-15,0-7-304 16,0 7-216-16,0 0-120 31,0 0-96-31,0 0-48 16,4 0-80-16,9 0 8 0,6 0 0 15,9 0 408-15,8 0-320 16,4 0-96-16,4 0-112 16,-9-7-912-16,-3 4-352 0,-4-6-233 31,-11 3 17-31,-10-4-752 0,-7 3-673 0,0 2-3192 15</inkml:trace>
  <inkml:trace contextRef="#ctx0" brushRef="#br0" timeOffset="1603.9">6812 7594 5009 0,'0'0'4625'16,"0"0"-3617"-16,0 0-536 0,0 0 288 16,0 0 320-1,0 0-112-15,0 0-439 16,17 7-273-16,7-4 280 0,3-3-184 0,1 3-232 16,8-3-120-16,0 0-272 15,4 0-1497-15,-4-6-1319 0,-8-7-6306 16</inkml:trace>
  <inkml:trace contextRef="#ctx0" brushRef="#br0" timeOffset="14020.95">3004 7143 5393 0,'0'0'1776'0,"0"0"457"0,0 0-1105 15,0 0-688-15,0 0-128 16,0 0 96-16,0 0-104 0,0 0-200 16,0 0-104-16,0 0-8 31,0 4 0-31,0-1 0 0,0 0 8 0,0 7 104 16,0-1 56-16,0 1 88 0,0-1-32 15,8 4-104-15,-4 0-24 0,3 2 40 16,6-2 0-16,2 3-8 31,2 0 208-31,2-1-264 16,5 1 48-1,0-2 57-15,8-2 23 0,4-3-16 16,3 4 0-16,2-3 104 16,6-1 32-16,5 1 40 0,-4-4-128 15,0 3 104 1,-5-5-96-1,-2 2-88-15,-2-3-96 0,-3 1 104 16,0-2-104-16,-1 3 0 0,-3-5-40 16,-4 0 88-16,-4 0-88 0,-3 0 0 15,-2 0 72-15,-3 0 0 32,-4-5-32-32,1 3 24 15,-6-2 0-15,1 1-48 0,-4 3 24 0,1 0-40 16,-5 0 0-1,0 0-8-15,0 0-560 16,0 0-1024-16,0 0-1209 16,0 3-2432-16</inkml:trace>
  <inkml:trace contextRef="#ctx0" brushRef="#br0" timeOffset="14807.41">4486 7486 7481 0,'0'0'2433'0,"0"0"-841"15,0 0-912-15,0 0-304 16,0 0-136-16,0 0-152 15,-9 13 200 1,2 3 192-16,-9 5-176 16,4 3-47-16,-4-2-97 15,-4 0-32-15,0 0-32 0,-3-3-24 16,-14 0-72-16,14 0-1337 0,6-13-4584 16</inkml:trace>
  <inkml:trace contextRef="#ctx0" brushRef="#br0" timeOffset="15956.95">5493 7219 4656 0,'0'0'4217'16,"0"0"-3192"-16,0 0-689 0,0 0-24 15,0 0 256-15,0 0-80 16,0 0-272-16,0 13-40 15,5 4 352 1,3 1-56-16,4 1-216 0,4 3 16 16,7-2-120-16,9-1-16 15,9-3-40-15,10-4 65 0,5-2-9 16,7-7 144-16,10 0-144 0,-10-3 24 31,-3 0-120-31,-13 0 72 16,-6-3-40-16,-9 0 192 15,-13-4 208-15,-2 1-192 0,-6 3-40 0,-3 0-24 16,-3 0 32 0,-5 3 96-16,0 0-16 15,0 0-320 1,0 0-24-16,0 0-144 16,0 0-328-16,-5 0-896 15,-3 0-1529-15,0 6-175 0</inkml:trace>
  <inkml:trace contextRef="#ctx0" brushRef="#br0" timeOffset="28240.28">2307 5547 1096 0,'0'0'5009'0,"0"0"-3353"0,0 0-1368 15,0 0-64-15,0-4 144 16,0 4 56-1,-8-3 89-15,4 3-1 16,-5-4-360-16,2 2-144 16,-10 2-8-1,2-3 56-15,-6 3-48 0,-2 0 32 16,-5 0 40-16,4 0-152 16,-4 0 152-16,0 0-80 0,0 0 0 15,8 3 16-15,1-1-16 0,2 5 0 31,10-3-64-31,-1-1 56 0,0 0 8 16,3-3-56-16,5 3 48 16,-4 0 8-16,4 4 112 15,-3-5-16-15,-1 8-8 0,-4 0 184 16,-1 2 8 0,-2 4-40-1,3 0-56-15,-5 3-56 16,6 0 0-16,-1 0-24 0,4 1 0 15,0 2-88-15,0 3 120 16,-4 0 96-16,8 4-56 16,-4 6-24-16,4 0-80 0,-4 2-24 31,0 2 56-31,4-4-104 0,-4 0 120 0,4 0 64 16,0-4 16 15,0 1-72-31,0-3-72 0,0-1 40 15,0 1-88-15,0 0 0 0,0-1 48 16,-7-3-48-16,2 5 0 0,-3-2 48 0,0 0-48 16,1 1 8-16,-2-1-8 15,5-4 0-15,-4 3 0 16,4-4 0-16,1-1 0 0,-1-3 0 16,-1 3-8-16,5-6 8 31,-4 6 0-31,4-6-8 15,0 3 0-15,0 0 0 0,0 1 8 16,0-1 0-16,0 2 17 16,0-2-17-16,0 4 0 15,0-1-8-15,0 0 8 0,0 0 0 32,-4 0 0-32,4 1-8 15,0 3 8-15,0-5-8 0,-4 2 8 0,4-1-8 16,0 3 8-16,0 5-8 15,0-2-8-15,0 4 8 0,0-1-8 16,0 1 8 0,0 3-8-1,0 2 8-15,0 2 8 0,0-5-8 16,0 2 8 0,-3-8 0-16,3 1-8 15,0-1 0-15,0-3 0 0,0 1 0 16,0-1 8-16,0 1-8 31,0-5-64-31,3 3 64 0,1 1 8 16,0-3 40-16,-4 3-40 15,4 0 0-15,-4 1 0 0,0-1 48 0,0 1-56 16,0-7 8-16,5 3-8 0,-5-6 0 31,7 0-120-31,-3-4 63 16,4-2-95-16,-4-1 152 0,5-2 120 15,-6-3-120-15,5 1 0 16,0-5 24-16,4 3-24 0,4-3 129 0,4 0 7 16,4 0 8-1,8 0-8 1,4 0-136-16,3 0 0 0,6 4 8 16,-2-1-8-16,1 4 8 15,-4-7-8-15,-4 7 0 16,-4-2 0-16,-4-2-72 15,-4 4-8-15,3-1 72 32,5-2-40-32,-1-1-24 0,6-1 24 15,7 1 40-15,4-3-72 16,3 4 80-16,1-1 0 16,0 1 0-16,-5-1 0 0,2 0 0 15,-6 3 0-15,5-4 8 16,-8 3-8-16,8 1 0 15,-1-6-32-15,2 3 32 0,7 0 48 16,-1 0-48-16,4-3 0 16,5 4 72-16,0-4-72 15,-1 3 56-15,-3 0-56 0,0 3 0 32,-4 0 0-17,-8-2 48-15,0 2-48 0,-4-3 0 16,-1 0-8-16,2 4 8 15,-2-4 0-15,5 0 0 16,0 0 0-16,4-3-64 0,4 3 64 0,4 1 8 31,-2-2 0-31,7 3 0 0,-6-3-16 16,6 4 16-16,-2-2 48 16,1-2-48-16,0 3-16 15,-1-3 16-15,5 2-24 0,-1-2 8 16,-3-2 8-16,5 0 24 31,-11 0 152-31,2 0-16 16,0 0 32-16,-8-6 16 0,0 4-152 15,-4-5 8-15,-8 3-64 32,0 1 40-32,-1-2-40 0,-3 0 0 15,0-1 8-15,0 3-8 16,0-3 8-16,0 3-8 15,3-4 40-15,2 4 8 0,2 0-48 0,1 0 0 16,8 0 8-16,0-1-16 16,-1 1 0-16,5-3 8 0,0 3 0 15,0-3 0 1,4 2-8 0,-9-2 8-16,1 3 64 0,-8-1-48 15,0 2 88-15,-5-3-104 0,2 3 8 16,-2-1 0-16,5-3 72 0,4-1-80 15,4 0 8-15,-1 2-8 32,1-2-96-32,1 4-40 15,-6 0 128-15,-12-1 0 0,-3 1 8 0,0 3 80 16,-4-3-80 0,-4 0 0-16,4 1 0 0,-4-5 0 15,4 0-8-15,0 0 8 31,4-5-72-31,-5 5 64 16,-3-2-184-16,0 4 192 0,-3-6 0 16,-2 5 0-16,-6 0 8 15,2-1 0-15,5 1 0 0,-4 0 0 0,4-1-8 16,4 1 8 0,0 0 0-16,-5-1-8 15,2 1-8-15,-1-1 0 16,-5 0 8-16,-3 2 16 0,1-4-16 15,-6 2 8-15,1-5-16 16,1 2-104 0,-5-5 48-16,3 1 64 31,-3 2 152-31,0-8-72 16,0 5-80-16,1-5-160 0,-1-2 8 0,-4 0 144 15,3 0-200 1,-3-3 24-16,4-1 184 0,-4 3 56 0,0-2-56 15,0 3-112 1,0 0-8-16,0-3 96 16,4-2 24-16,0-1 16 0,0 0 24 15,5-3-40-15,-2-8 0 16,1 4 0-16,-4-6 0 0,3-1-48 16,-2 4 0-16,-5-6-152 15,0 3-81-15,0 0 57 16,0-1 216-16,0 4 8 15,0 3 8-15,0 0 40 0,0 10 80 16,0-4-40-16,4 4-88 16,4-4 48-16,0 1-48 0,-1-4 48 47,2 3-48-47,-9-2 0 15,4 3-8-15,-4-2 8 0,0 2 0 16,0-1 8-16,0 4 73 0,8 0-81 15,-5-1 0-15,6 1 0 0,3 0 0 16,-5 2-40 0,6-2 40-1,-5-4 8-15,-4 1 8 0,-1-7-16 0,1 0-16 16,-4-1 8-16,0 2-89 16,0-1 17-16,0 0 72 0,0 4-88 15,0 2 80-15,0 0 0 31,0 1-40-31,8 2 40 16,1-3-72 0,-2 1 88-16,-3 6-8 0,4-3 8 0,-3 0-16 15,3 6 16-15,-5-4 8 16,5 0-8-16,0 5 0 16,-3-1-8-1,-1 2 8-15,-1 2 0 16,1 2 0-16,0-1 0 15,0 6 0-15,-4 2 0 0,0-1-112 16,0 1-288-16,0 0 144 0,-4-1 248 0,-7 3-40 16,-2-2 24-1,1 4 24 1,-8-2 8-16,5 4 8 16,-9-2-16-16,3 2 8 0,-2 0-8 15,-5 0 0 1,-4 0 0-16,1 0 8 0,-1 0-8 15,-5 0 8-15,-3 0 0 32,5 0-8-32,-1 0 8 15,0 0 48-15,0 0-48 0,-4 0 0 16,-3 0 40-16,2 0-48 16,2 0 8-16,-5 0 72 0,0 0-80 15,0 0 0-15,5 0 8 16,-6 0 0-16,2 0-8 15,-1 0 16-15,0 0 40 16,0 0-56-16,0 0 48 0,1 0-40 16,-1 0 8-16,-4 0-8 15,4 0 0-15,-3 0 0 0,-2 0-8 16,2 2 8 0,3 2-8-16,-4-2 8 15,4 2-8-15,1-2 16 0,-2-2 0 16,-6 4-8-16,3-4 56 15,-4 3-56-15,1 1 8 16,-5-4 40-16,0 3-48 31,-4-3 0-31,4 0 8 16,-4 0-16-16,-4 0 0 0,5 0 48 16,-9 0-40-16,4 0-8 15,1 0 0-15,-1 0 8 16,0 0 8-16,-3 0-16 0,3 0 0 15,0 0 0-15,-4 0-16 16,0 0 16-16,1-3-16 16,-1-1 16-16,5 1 8 0,-1 3-8 15,4-4 0-15,4 2 0 16,0-2 0-16,4 4-8 0,1-2 8 31,-1-2 0-15,-4 4 0-16,5-7 0 15,-1 5 0-15,0-2 0 0,-1 1 0 16,2 0 0-16,3 1-80 16,9-3 80-16,-1 5 8 15,-1 0 0-15,6-2 0 16,-5 2 0-16,4 0-8 16,-4 0 0-16,0 0 0 0,-3 0-8 31,2 0 16-31,-6 0-8 15,3-4 0-15,-3 4 0 16,2 0-8-16,2 0-72 0,-1 0-32 16,0-3-48-16,0 3-64 15,-4 0 144-15,5-3-24 0,-2 0 104 0,2 0 0 0,0-4-80 16,2 4 80-16,5 0 8 16,5 0-8-16,-1 0 0 0,4-1 8 31,0 1-8-31,4 0 16 15,0 3-8-15,0 0-8 0,0 0 0 16,0 0 0 0,5 0 0-16,-1 0-112 15,-1 0 112-15,-2 6 0 16,3-2 8-16,-4-1-8 16,0 3 16-16,0-3-8 15,0 0 0-15,-4 1 48 16,4-1-56-16,0-3 8 0,5 0-8 15,-1 3 8-15,4-3 0 16,0 0 0-16,4 0 120 0,3 0-80 31,6 0-48-31,-1 0 0 16,0 0-8-16,4 3 8 0,0-3-8 16,0 0-8-16,0 0 8 0,0 0 8 31,0 0-8-31,-4 0-176 0,-4 3-912 15,0 1-1153 1,-4-2-2888-16</inkml:trace>
  <inkml:trace contextRef="#ctx0" brushRef="#br0" timeOffset="40802.08">3713 7213 1456 0,'0'-3'7553'0,"0"3"-5952"15,0-3-1113-15,0 3-384 0,0 0-96 16,0 0 352-16,0 0 40 0,4 0-296 16,-4 0 24-16,0 0 56 0,0 0-80 15,0 0-32-15,0 0-16 31,0 3-40-31,0 16 296 16,0 4 456-16,-4 11-79 0,-1 4-209 0,-6 7-8 16,-1 5-48 15,0 5-136-31,-4 2-64 0,0 3-24 16,4 6-64-16,-4-1 56 15,4 4-24-15,1-3-88 16,-2 13-16-16,-6 11-64 0,-1 12 0 15,-1-4 48-15,2-6-40 16,3-22 72-16,4-20-8 0,3-12-8 16,2-6-8-16,3 7 40 15,0-1-96 1,0 3 16-16,4-3 32 0,0-9-48 16,0-4 0-16,4-5 64 0,4-5-56 15,-1-5 0-15,2-1 192 16,-9-2-120-16,4-1-72 0,-4-3-8 47,0-3-176-47,0 0-216 15,0 0-264-15,0 0-352 0,-4-13-584 16,-8-6-2433-16,0-3-3801 0</inkml:trace>
  <inkml:trace contextRef="#ctx0" brushRef="#br0" timeOffset="41118.44">3283 8518 6569 0,'0'0'2696'0,"0"0"-983"0,0 0-849 15,0 0-496-15,0 0-216 0,0 0 144 16,0 0 424-16,19 35-256 15,-6-19-183-15,2 6-9 16,-2 0-96 0,2 1 56-16,2-4-48 31,-6 2-72-31,1-1-24 0,0-4-40 16,-4 3-32-16,-4-3 64 15,0 3-80-15,3 0-552 0,2-3-769 16,-1 0-999-16,3-7-2577 0</inkml:trace>
  <inkml:trace contextRef="#ctx0" brushRef="#br0" timeOffset="41356.71">3693 8591 9826 0,'0'0'2624'0,"0"0"-1336"15,0 0-751-15,0 0-249 16,0 0-120-16,0 0 96 16,0 0 64-16,0 0-64 15,-76 73 40 1,57-44-48-16,-2-1 32 16,2 1-24-16,-1 0-64 15,-1-4-96-15,6-3-88 0,6-3-16 16,2 0-224-16,7-7-1464 15,0-1-945-15,3-11-4904 0</inkml:trace>
  <inkml:trace contextRef="#ctx0" brushRef="#br0" timeOffset="42675.46">6004 7106 3488 0,'0'0'6274'0,"0"0"-4802"0,0 0-1072 16,0 0-208-16,0 0-96 0,0 0-88 31,0 35 472-31,-4-4 0 16,-4 4-224-16,8 7-24 15,-5 5 24-15,5 4 48 0,0-4 49 16,0 8 127-16,5 2 8 0,3 3-88 16,-4 10-96-1,4 16 152 1,-1 16 144-16,6 2-32 15,-2-3-64-15,2-2 32 16,-1-8-135-16,-1 2-33 16,6-4-56-16,-2-16-96 0,-2-13-80 15,-6-22-40-15,5 3-8 0,0 3-8 16,-4 5-64 0,5 1 32-16,-2-9-40 15,-3-2 48-15,-4-4-56 16,0-10 8-16,0-3 0 0,0-6 0 0,0-3 8 15,-4 0-8-15,4-7-8 16,0 0-296 15,-4-3-248-31,4 1-841 16,-4-4-1007-16,0 0-41 16,0-10-487-16</inkml:trace>
  <inkml:trace contextRef="#ctx0" brushRef="#br0" timeOffset="42960.56">5929 8817 11146 0,'0'0'4137'31,"0"0"-3249"-31,0 0-888 16,0 0-56-16,0 0-64 0,0 0 120 15,0 0 312-15,0 0-8 0,58 57-168 0,-33-38-80 16,-5 0 0-16,-1 3-16 16,1-3 56-1,1-3-40-15,-2 0-56 16,-3 0 8-16,0-4-8 31,-4 1-728-31,13-3-840 0,-10-1-929 16,5-5-2368-16</inkml:trace>
  <inkml:trace contextRef="#ctx0" brushRef="#br0" timeOffset="43207.91">6478 8715 11322 0,'0'0'3945'0,"0"0"-2537"31,0 0-512-31,0 0-464 15,0 0-432-15,0 0 120 16,0 0 24-16,0 0 369 0,-79 86-257 16,51-49-136-1,-4 1-40-15,4-2 8 0,4-1-40 16,-1-7-48 0,2 1-480-16,-1-7-1393 15,8-10-1200-15,0-7-4088 16</inkml:trace>
  <inkml:trace contextRef="#ctx0" brushRef="#br0" timeOffset="50579.13">17371 6775 4048 0,'0'0'392'16,"0"0"2073"-16,0 0-569 15,0 0-567-15,0 0-249 0,0-3-304 16,0 3 64-16,0-3-128 0,0 0-175 16,0 3-289-16,0 0 56 15,0 0-16-15,0 0-56 16,0 0-88 0,0 0-16-16,0 0-48 15,0 0-40 1,0 0-40-16,0 0-64 0,0 0 64 15,0 0-80-15,0 0 16 16,0 0 56-16,0 0-112 0,0 0 16 31,0 3 96-31,0 3 8 16,4 1-8-16,4 2 8 16,0 4 8-16,0-4 0 0,0 7 8 0,4-3 40 0,0-1-32 15,-1 1-24-15,6 0 8 16,-2-1 40-1,2-1-40-15,-2-3 8 16,5 3 64-16,-3-5-72 16,2 0 72-16,-2 1-72 0,-2-7 80 15,1 2-40 1,0 2-40-16,-4-4 0 16,4 0 80-16,-4 3-72 15,4-3-8 1,-4 0-8-16,4 0 16 15,0 3-8-15,3-3 40 0,-2 0-40 16,-2 3-8-16,6-3 0 0,-6 3 16 16,1-3-16-16,0 0 56 31,0 0-56-31,0 0 16 0,0 0-8 16,-1 0 0-16,2 0 88 15,-1-6-88-15,0 0 8 0,0 0 32 16,3-4-48-16,2 1 8 15,-6 2 0-15,5-2-8 32,-3-1 8-32,-2 0 0 15,-3 1 0-15,0 2 64 0,0 1-72 16,-3-4-8-16,2 1 8 0,1 2-8 16,-4 1 8-16,-4 3 8 15,4-3 0-15,0 0 0 16,-8 6-8-1,4-4 0-15,-4 1 0 0,3 3 0 16,-3 0 0-16,0-3 0 16,0 3-56-16,0 0-96 0,0 0-64 0,0 0-496 15,0 0-633-15,-15 0-799 32,3 0-16-32,-4 0-3162 0</inkml:trace>
  <inkml:trace contextRef="#ctx0" brushRef="#br0" timeOffset="53370.41">21961 6684 1432 0,'0'0'2848'0,"0"0"-1055"31,0 0-809-31,0 0-176 0,0 0 312 16,0 0-87-16,0 0-361 31,0 2-320-31,0-2-168 0,4 3 0 16,0 0 168-16,0 1 144 0,0-1-64 15,0-3-144-15,-4 4 8 16,4-4-120-16,-4 2-40 0,0-2 40 0,4 4-40 31,-4-2-64-31,0 2 9 0,4 3-17 16,0 2 24-16,-1 1 0 16,6 2 48-16,-1 1-40 15,3-1-40-15,6 4 48 0,-2 0-8 16,2-3 72-16,2-1-32 15,5 1-8-15,-4 0-32 16,1-4-16-16,2-2-32 16,-3 2 56-16,4-3-88 0,-5 1 40 15,6 0 0-15,-5-2-48 16,-1-1 8-16,1-2 32 0,1 3-48 47,-2-5 64-47,1 0 0 15,-8 0-48-15,4 0 56 0,0 0 8 16,-4 0-72-16,0 0 40 0,4 0-40 16,-4 0 40-16,4-5-32 0,-4-1 48 15,-1 1-56 1,2 2 40-16,2-4-48 16,-2 0 48-16,-2 2-48 15,6 1 8-15,-6 1-8 0,1-1 8 31,-3-2-8-31,-5 3 8 0,3 3 0 16,-3-3 0-16,-4 1-8 16,4-3 8-1,-4 3 8-15,0 2 64 0,0-4-32 16,0 4-48-16,0 0 0 0,0 0 0 16,0 0-120-16,0 0 16 15,0 0-40-15,0 0-176 0,-4 0-312 31,-7 0 56-31,-14 0-601 16,1 6-703-16,5-1-3321 0</inkml:trace>
  <inkml:trace contextRef="#ctx0" brushRef="#br0" timeOffset="59801.95">13032 10300 7785 0,'0'0'2761'16,"0"-7"-1673"-16,0 4-376 15,0 3-24-15,0 0 208 16,0 0-103-16,0 0-273 0,0 0-168 16,0 0-64-16,0 0 8 31,0 0-64-31,0 0-64 16,0 0-32-16,0 0 16 0,-4 0-56 15,-4 0-96-15,-8-3 304 16,-8-1-240-16,-8 4-56 15,-4-2-8-15,1 2 48 0,-1 0-48 32,4 0 0-32,8 0 0 0,5 0 0 15,2 0 16-15,10 0-8 0,3 0-8 16,4 0-176 0,0 0 8-1,0 0 112-15,0 0 56 0,0 0-8 16,0 0-48-16,0 2-8 15,0 5 64-15,0 3 168 0,0 2-24 0,0 4-16 16,0 3-48-16,0 0 64 16,0 3 80-16,0 8 8 0,0-2-48 15,0 2 0-15,0 6 0 32,4 2-32-32,-1-3-23 0,1 0-57 15,0 3 8-15,0-6-16 16,-4 0 16-16,4 3-24 15,-4 0-48-15,5-1 64 16,-5 5-24-16,0-4 40 0,0 6 112 31,0 0-48-31,0 1-32 16,0-1-32-16,0 3 0 16,0-3-16-16,-9-2 40 0,5 2-40 15,0-6 64-15,-3 0 0 0,7-7-64 0,0-3 8 16,0 0-32-1,0-8 64 1,11-1-104-16,13-4 96 16,12-5-104-16,12-7-360 0,35-19-936 15,-14-10-3121 1,-2-12-6570-16</inkml:trace>
  <inkml:trace contextRef="#ctx0" brushRef="#br0" timeOffset="61220.99">11976 10087 7137 0,'0'0'9562'0,"0"0"-7570"0,0 0-455 16,0 0-481-16,0 0-408 16,0 0-432-16,0 0-216 15,0-19-144-15,0 34 0 0,0 11 144 32,0 2 0-32,0 7-344 0,-7 0-600 15,-10 9-1025-15,2-8-2616 0,2-11-8105 0</inkml:trace>
  <inkml:trace contextRef="#ctx0" brushRef="#br0" timeOffset="62655.71">13670 10824 10442 0,'0'0'2032'0,"0"0"-864"15,0 0-151-15,0 0-1 0,0 0-280 16,0 0-200-16,0-77-224 16,0 61 72-16,-8-6-112 0,-1 0 0 31,-6 0-48-31,-1-7-72 16,-4 4-136-1,-8 2 177-15,0 7 79 16,-4 10 16-1,1 6-136-15,-5 0 16 16,-1 19-120-16,5 9 24 16,1 8-72-16,7 5-48 0,12 3 48 0,8 4 48 15,4 2-48-15,16-6-64 16,8-2-40-16,12-7-96 0,4-12 192 16,-1-7-216-16,-3-13-40 15,0-3 160-15,-8-13 104 0,0-12 104 31,-4-7-96-31,-4-10 0 16,-1 2 48-16,-2-9-56 16,-6 5 8-16,-2 6-8 0,-1 7 136 0,-4 8 168 0,-4 11 128 15,0 9 56-15,0 3-488 16,0 0-40 0,0 12-416-16,-8 14 456 15,-5 5 16-15,2 7 56 16,-2 6-16-16,6-2 24 0,7-2-8 15,0 2-72 1,0-7 56 0,0-3-48-1,16-10 0-15,-1-5 8 0,2-9 64 16,2-3 72-16,1-5-64 16,-3 0 8-16,2-11 0 0,-3-4 0 15,-8-1-88-15,4-1 88 0,-7 5 8 16,-2 5-32-16,-3 1 16 0,0 3-88 31,0 3-96-31,0 0-752 16,0 0-1385-16,0 0-3504 15,4 0-3481-15</inkml:trace>
  <inkml:trace contextRef="#ctx0" brushRef="#br0" timeOffset="62940.9">14104 10890 12050 0,'0'0'4097'16,"0"0"-2553"-16,0 0-151 15,0 0-97-15,0 0-440 0,0 0-392 16,28-3-176-16,-8 3-152 0,7 0-64 15,1 0-64-15,8 0 0 16,-3 0 88 15,-1 0-88-31,-5 0-16 16,-3 0-112-16,-4 0-232 16,-8 0-424-16,8 0-1032 0,-9 0-2113 15,-2-4-2329-15</inkml:trace>
  <inkml:trace contextRef="#ctx0" brushRef="#br0" timeOffset="63473.37">14738 10620 4384 0,'0'0'7938'15,"0"0"-5441"1,0 0-185-16,0 0-631 0,0 0-65 31,0 0-520-31,0 0-592 0,0 0-224 16,51-42-192-16,-23 42-88 15,12 0-16-15,-4 10 8 0,0 3 8 16,0 4-48 0,-5-6 40-16,-6 3 0 15,-14 1-72-15,2-2-16 16,-9 6 16-16,-4-3 80 0,-4 6 0 0,-17 0 120 31,1 0 56-31,-12 0-48 0,4 4 8 16,-3-3-16-16,3-4-40 15,4 2-32-15,8-1-32 16,4-1-16-16,9-4 0 0,3 1-64 16,0 0 24-1,15-3 40-15,5-3 88 0,8-1-88 16,8-3 0 0,0-2-128-16,3 3-200 15,6-7-360-15,-2 0-848 16,9 0-1273-16,-5-11-1808 15,-11-1-3272-15</inkml:trace>
  <inkml:trace contextRef="#ctx0" brushRef="#br0" timeOffset="63742.86">14805 10792 5617 0,'0'0'6073'0,"0"0"-3656"16,0 0-753-16,0 0-24 16,0 0-327-16,0 0-585 0,-28-14-448 15,36 14-280-15,12 0 0 16,8 7 280-16,12 0 0 0,12 0-96 31,8-2-48-31,4-2-136 16,-5-3-512-16,13-3-1705 15,-16-9-2952-15,-17-4-6353 16</inkml:trace>
  <inkml:trace contextRef="#ctx0" brushRef="#br0" timeOffset="64814.35">15522 10306 7281 0,'0'0'2873'16,"0"0"-1353"-16,0 0-184 15,0 0-376-15,0 0 129 0,12-23-497 16,-3 21-56-16,2-3-352 15,6 5-184-15,2-2 32 0,-3 2-32 16,7 0 0-16,-2 0 0 31,-5 0 8-31,0 0 80 16,0 7 48 0,-4-1-16-16,-5 3 48 0,6 1-88 15,-5 6 112-15,-1-1 136 16,2 5-96-16,-1 2 104 0,-4 0-56 0,-1 3-32 31,-3 0 49-31,0 0 111 16,0 5-104-16,0-5 8 0,0 3 0 15,0 1-80-15,0 1 80 16,0-5-72-16,0 0-72 0,-3 0-48 16,3 0 0-16,0 4 16 15,0-4-40-15,0 4 0 31,0 0-24-31,0-1 16 16,0 1 16-16,0 2 8 0,0 1-8 16,3 3 0-16,1-2 8 0,0 0-40 15,0 3-72-15,1-4 8 16,-1-1 40-16,-1-3-32 31,-3 5-16-31,4-5 0 0,-4-2 0 0,0-1 0 16,0 0 0-16,0-3 0 15,0 1 0-15,-7-1 0 0,-2-3 8 16,-3 0-8-16,-3 0 0 0,2 0 0 31,-11-3 0-31,1 3 0 16,-9-6-144-16,-1 0-416 0,-14-13-1304 16,8 0-2793-16,7-4-6466 0</inkml:trace>
  <inkml:trace contextRef="#ctx0" brushRef="#br0" timeOffset="67906.34">16454 10388 5129 0,'0'0'920'0,"0"0"-16"15,0 0 240-15,0 0 0 16,0 0 105-16,0 0-385 0,-28-54-216 16,17 48-136-16,-1 3-112 15,-4 0-112 1,-4 3 40-16,-4 0 40 0,0 0 185 15,-4 3-57-15,0 9-80 0,0 1 24 16,4 6-128-16,-8 4-160 16,9 3-104-16,-1-1-40 0,4 6-8 47,1-2 96-47,6-1-96 15,5-2-8-15,8-5-48 0,0 0 56 16,4-2 152-16,13-8 0 0,14 6-24 15,5-5 64-15,8-2-64 0,0 3-80 16,-1-7-40 0,-3 3 8-1,-4 1 40-15,-8-7-56 0,-4 6 0 0,-12-5 0 16,-4 2-120-16,-8 0 24 16,0 1 24-16,0 2 0 0,-13 0 24 15,-6 4 48-15,-13 0 8 31,-3 3 0-31,-6 1 112 16,-2-3-112 0,3 0 0-16,0-2 152 0,12 1-160 0,4-3 0 15,8-4 0-15,12 3-8 16,4-5-232-16,0-1 120 0,12 3 120 31,12-3 88-31,8 0-16 16,7 4-8-16,-2-4-56 15,2 3-8-15,-7 0 8 0,0 1 16 16,-12 2-24-16,0-3-16 0,-8 1 16 0,-8 3-88 16,-4-4 80-1,0 1-112 1,0 3 56-16,-12 2 64 16,-4 1 136-16,-8-5 80 0,4 6-40 15,0-5-72-15,4 1-16 0,4 3-16 16,5-8-72-16,-2 2 0 0,9 3-8 31,0-4-8-31,0 7 16 16,9-1 72-16,2 4 144 0,1 1 32 15,0-5 0-15,0 7-120 16,-8 0-40 0,-4-1 217-16,0 8 135 0,-4 3 120 15,-8 3-16 1,0-1-104-16,0 1-224 15,8 4-40-15,4-6-56 16,4 3-24-16,20-5 16 0,12-3-48 16,11 1-64-16,41-17-376 15,-12-6-1264-15,-8-3-4762 0</inkml:trace>
  <inkml:trace contextRef="#ctx0" brushRef="#br0" timeOffset="70227.59">16865 10766 2816 0,'0'0'7642'0,"0"0"-5834"0,0 0-200 16,0 0 217-16,0 0-329 16,0-32-176-16,0 32-391 31,0 0-361-31,4 0-224 16,8-3-96-16,8 3-232 15,4 0-16-15,-1 0 8 0,5 3-8 16,0 7-48-16,-3 5-24 15,-10 2 16-15,-2 1 48 0,-10 6-112 32,-3-3 48-32,0 5 16 0,-20-4 56 0,1 3 0 15,-13-6 112-15,4 0 24 16,-4-3 48-16,12-4-64 0,4-1-80 16,8-5-40-16,8-2-88 15,0 1 32 1,16-2 56-16,20-3 104 15,7 7 80-15,13-7-104 0,0 4-8 16,0-4-64-16,-5 0 56 0,-10 0-16 16,-13 0-48-16,-9 0 8 15,-6-4 56-15,-9 1-64 16,-1 3-40 0,-3-4-400-16,0 4-616 0,-3-3-1681 31,-5-2-2344-31,-1 1-2729 0</inkml:trace>
  <inkml:trace contextRef="#ctx0" brushRef="#br0" timeOffset="70506.17">17698 11051 12146 0,'0'0'2049'0,"0"0"-1481"0,0 0-136 15,0 0 248 1,0 0 152-16,0 0-384 16,0 0-192-1,19 93 16 1,-19-68-120-16,-11-2-32 0,-9-1-64 15,0-6-56-15,-4 2-320 16,-4-8-760-16,12-3-1961 0,4-4-5136 0</inkml:trace>
  <inkml:trace contextRef="#ctx0" brushRef="#br0" timeOffset="70960.53">18267 10846 4488 0,'0'0'7682'0,"0"0"-5946"16,0 0-471-16,0 0-393 0,0 0-144 15,-43-10-176-15,39 25-224 0,-1 8-56 32,5 6 24-32,0 2-8 0,13 4-31 15,7 0-33-15,3 0-32 16,5 0-112-16,4-3-16 0,-4-1 64 15,-4-4-112-15,-4-2-8 16,-8 0 40-16,-4-2-48 16,-8-5-8-1,0-2-8 1,-8 0 8-16,-8-7 8 0,-11 1 104 16,-6-7-88-16,-3-3-16 0,-11-9-632 15,6-10-1449-15,6-11-3024 0</inkml:trace>
  <inkml:trace contextRef="#ctx0" brushRef="#br0" timeOffset="71129.78">18335 10851 11378 0,'0'0'2584'15,"0"0"-1143"-15,92-15-353 16,-44 11 32-16,-1 4-496 0,-2 0-360 31,-6 4-264-31,-11 3-1536 0,-8-1-3289 0</inkml:trace>
  <inkml:trace contextRef="#ctx0" brushRef="#br0" timeOffset="72711.53">18842 10385 8105 0,'0'0'1889'31,"0"0"-689"-31,0 0-152 0,0 0-160 16,0 0-368-16,0 0 113 16,0 0-353-16,0 0-80 15,0 0 104-15,63-73-200 16,-44 73-16-16,6 0-32 0,-1 0 40 15,4 0 88-15,0 3 32 16,4 7 88-16,-4-1-72 0,0 1-72 16,-1-1-32-16,-7 4-64 0,0 3-8 15,-5 3 16-15,-6 0-64 0,-1 4 128 16,-4 2-88 0,0 3 8-1,-4 1 0-15,0-1-48 0,0 1 40 16,-4 0 0-16,-4-4-24 15,-5-3 32 1,-2-6-56-16,-1 0 8 0,-8 0 72 16,0-4 136-16,0-2 16 31,-4-4 32-31,-4 4-80 0,8-7-16 16,5 3-80-16,3-2-80 15,8-2 48-15,0 3-56 16,4-3-8-16,4 1 0 0,0 4-144 0,8-1 144 0,7 4 0 31,10-1-8-31,3 4-208 16,3-3 96-16,5 2-160 0,0 1-16 15,-4 0 32-15,-1-1 48 16,-6-3 80-16,-5 1 56 0,-9-3 40 16,-3-1-72-1,-3 0 40 1,-5-3-48-1,0 0-8-15,0 1 16 0,-9-1-56 16,-2 0 176-16,-10 3 320 16,6-3 48-16,-13 1 40 15,4 2 8-15,-4 0-72 0,4 0-64 0,1 4-136 32,2-3 32-32,10 6-32 0,-2-3-88 15,9-2-48-15,1 5 64 16,3 4-64-16,0-6 57 15,11 6 31-15,6-1-8 0,3-4 120 16,-5 4-32-16,9-3 16 16,-8-1 56-16,0-2-8 15,0 3 8-15,0 2-120 0,-1 2 24 16,-2-2-104-16,-1 7-40 16,0 0 104-16,-4 8-40 0,-4-2-64 15,0 3 72-15,-4 1-8 31,0 7 24-15,0-4-40-16,0 0-48 0,-4-1 56 16,-13 1-16-16,2-10 8 15,-9 0-48-15,0-4-8 16,-8-13-32-16,-4-8-576 0,-28-18-912 16,12-14-3057-1,1-10-7658-15</inkml:trace>
  <inkml:trace contextRef="#ctx0" brushRef="#br0" timeOffset="73419.75">19977 10150 6065 0,'0'0'5321'16,"0"0"-3201"-16,0 0 57 0,0 0-441 47,0 0-151-47,0 0-297 15,40-28-672-15,-29 34-352 0,2 10-88 16,-5 9 40-16,-5 5-96 0,-3 7-112 16,-3 3-8-16,-33 25-672 0,0-12-1761 15,4-8-6688-15</inkml:trace>
  <inkml:trace contextRef="#ctx0" brushRef="#br0" timeOffset="75155.2">8315 10804 10402 0,'0'0'2320'0,"0"0"-751"0,0 0-121 16,0 0 360-16,0-40-311 0,-4 35-545 15,-9 5-328-15,-2 0-464 32,-9 5 112-32,-8 13-152 0,-4 7-112 15,1 17 56-15,-5 9-64 16,7 18 8-16,6-6-8 0,7 5 0 15,8-2-136-15,12-12-256 16,0 4-120-16,8-17-304 0,7-7 111 16,6-18 353-1,-6-13 352 1,2-3 48-16,-10-19 473 16,-3-15 111-16,-4-14 224 0,0-5 0 15,-19-5-296-15,-9-2-312 16,-4 6-88-16,-4 3 16 15,5 9-176-15,6 14 0 0,1 15-96 16,9 10-624 0,2 3-968-16,13 22-673 15,4 4-2024-15,13-1-2808 0</inkml:trace>
  <inkml:trace contextRef="#ctx0" brushRef="#br0" timeOffset="75455.92">8311 11083 11882 0,'0'0'4777'0,"0"0"-4273"15,0 0-496-15,0 0-8 16,0 0-48-16,0 0 48 0,0 0 88 16,99 7-88-1,-54-7 0-15,2 0-624 0,-4-12-800 0,-6-4 159 16,-14-7 153-16,-6-2 512 15,-17 3 408-15,0 6 152 16,-21 4 40-16,-11 12 456 0,1 0 280 31,-5 12-96-31,8 7-255 16,13 10-385-16,15 2 0 0,3 1-177 0,65 0-967 0,-4-10-1168 16,7-6-3706-16</inkml:trace>
  <inkml:trace contextRef="#ctx0" brushRef="#br0" timeOffset="75941.55">9275 10934 10186 0,'0'0'2592'0,"0"0"-327"16,0 0-777-16,0 0-672 16,0 0-240-16,-92-58-360 0,56 58-168 15,1 0 56 1,3 7-104-16,4 10 0 15,12-5-56-15,4 7-24 0,12 0-32 16,0 3 104-16,16-2-24 0,20-1 32 31,4 0 0-31,8-6 48 0,-9-5-40 16,-3 3 72-16,-12-5-72 16,-8 4-8-16,-8-1-176 0,-8 4 176 15,0 9 320-15,-4 9 297 16,-8 5-169-16,4 12-88 15,-4 18-208-15,4 26-64 16,4 25-24 0,0 8 0-16,4-9-56 15,0-26 32-15,4-33-40 16,-4-16-168-16,0-10 24 16,0 1 40-16,-11 1-88 0,-14-5 184 15,-3-12 8-15,-3-10 328 0,-9-6 624 16,-12-16 72-1,0-12-184-15,-8-26-112 16,4-23-127-16,13-21-265 16,22-16-160-16,30-3-176 15,42 12-24 1,22 28-464 0,10 17-601-16,8 19-919 0,-18 19-2897 15,-17 6-6393-15</inkml:trace>
  <inkml:trace contextRef="#ctx0" brushRef="#br0" timeOffset="76342.53">9613 10876 7561 0,'0'0'7570'15,"0"0"-5906"-15,0 0-80 16,0 0-351-16,0 0-593 0,0-2-640 16,0 28 16-16,-3 8 8 15,-1 8 104-15,0 8-48 0,-4 5 8 32,-1-5-88-32,-2-5-656 15,-5 5-801-15,4-18-1631 0,4-9-2305 0</inkml:trace>
  <inkml:trace contextRef="#ctx0" brushRef="#br0" timeOffset="76527.39">9658 10843 12642 0,'0'0'2841'0,"0"0"-1281"16,0 0-512-16,0 0-632 15,0 0-416 1,92-13-32-16,-45 13-656 16,-3 6-728-16,15 1-552 0,-15-4-945 15,-12 0-3744-15</inkml:trace>
  <inkml:trace contextRef="#ctx0" brushRef="#br0" timeOffset="76727.89">9630 11011 1616 0,'0'0'1848'16,"0"0"753"-16,0 0-873 0,0 0 9 0,0 0-65 16,0 0 96-1,0 0-143-15,79 67-785 16,-38-62-536-16,-2 2-304 16,-11-1-280-16,-9 1-1136 0,-14 2-1425 15,-17 4-2456-15,-20-7 320 16</inkml:trace>
  <inkml:trace contextRef="#ctx0" brushRef="#br0" timeOffset="76859.38">9494 11214 360 0,'0'0'1800'15,"0"0"1233"-15,0 0-1537 16,0 0-840-16,-79 76 224 0,94-60 104 16,21 3 153-16,12-7-401 0,16-5-336 15,31-7-400 1,-11 0-1512-16,-16-13-4010 0</inkml:trace>
  <inkml:trace contextRef="#ctx0" brushRef="#br0" timeOffset="77059.86">10251 11043 7297 0,'0'0'7962'16,"0"0"-6050"-16,0 0-1040 15,0 0-320-15,0 0 113 0,0 0-297 16,-108 101-272-16,76-60 64 0,1 4-104 31,3-4-56-31,0-3-688 0,1 0-921 16,6-16-1495-16,5-9-3218 16</inkml:trace>
  <inkml:trace contextRef="#ctx0" brushRef="#br0" timeOffset="77206.95">10000 11122 7089 0,'0'0'7018'0,"0"0"-4402"15,0 0-1440-15,0 0-1072 0,0 0 208 16,92 50-16-16,-56-18-143 31,-1 7-153-31,14 8-297 0,-14-12-2343 16,-7-7-3954-16</inkml:trace>
  <inkml:trace contextRef="#ctx0" brushRef="#br0" timeOffset="77391.82">10382 11182 10490 0,'0'0'5001'0,"0"0"-3481"16,0 0-1344-16,0 0 96 15,-3 76 560-15,-1-28-448 0,0 22-215 0,4 16-169 16,0-4-169-1,-9 4-1807-15,5-29-2145 16,0-25-2152-16</inkml:trace>
  <inkml:trace contextRef="#ctx0" brushRef="#br0" timeOffset="77623.55">10454 10957 10986 0,'0'0'2968'16,"0"0"-951"-16,0 0-969 16,96-57-24-16,-52 57-352 0,4 0-375 15,3 15-153-15,-10 17-144 0,-14 6 0 32,-11 7-192-32,-16 3-40 0,-16-1 95 15,-20-3 137-15,-15-2 40 16,-9-7 57-16,-4-3-97 0,-4-4-265 15,21-9-2215-15,11-13-3225 0</inkml:trace>
  <inkml:trace contextRef="#ctx0" brushRef="#br0" timeOffset="77830.53">11151 11087 14131 0,'0'0'2976'0,"0"0"-1167"15,0 0-633-15,0 0-696 0,0 0-480 16,0 0-176-16,120-4-680 16,-84 11-1881-1,-4 3-3752-15</inkml:trace>
  <inkml:trace contextRef="#ctx0" brushRef="#br0" timeOffset="77977.66">11064 11265 3184 0,'0'0'7082'0,"0"0"-5338"0,0 0-664 0,0 0 305 15,91 0-465-15,-14 0-920 16,-14 0-352-16,1 0-3665 0</inkml:trace>
  <inkml:trace contextRef="#ctx0" brushRef="#br0" timeOffset="91494.76">14287 12884 9978 0,'0'0'2224'0,"0"0"-1536"15,4 0-384 1,0-6 384-16,-4 3 409 16,4-7-449-16,5 1-424 0,-9-4-72 15,3-3 104-15,-3-7 144 16,0-2-144-16,0-3-88 0,0-8-72 15,-12 2-8-15,-4-1-80 32,-8 3-8-32,-4 4 0 0,0 8 280 15,-3 11-160 1,-5 5-72 0,0 4 8-16,0 16-56 15,5 12 16-15,-1 11-8 0,11 15 80 16,5 0-40-16,8 4 40 15,8-2-80-15,4-8 80 16,20-7-32-16,4-9 16 0,4-7-72 16,4-13-32-16,-4-5-48 0,0-7 80 15,-4-12 0-15,0-13 96 0,-4-10-40 16,0-10-48-16,-5-5 40 16,1-9-40-1,-4 3 0-15,-4 2 136 16,-4 13 161-16,-4 11 215 0,-4 16 280 31,4 7-144-31,-4 7-504 0,0 0-152 16,0 19-312-16,0 6 280 15,0 14 32-15,-4 8 128 32,0-3-64-32,0 3 8 0,4-1-24 0,0-5 16 15,4-3 24-15,12-3-40 16,4-3-48-16,4-4-456 0,15 1-576 0,-3-10-1633 15,-3-10-2928-15</inkml:trace>
  <inkml:trace contextRef="#ctx0" brushRef="#br0" timeOffset="92165.25">14888 12452 8913 0,'0'0'5786'0,"0"0"-4090"16,0 0-304-16,0 0-127 0,0 0 127 31,0 0-800-31,0 0-592 31,0 0-48-31,-3-9-208 0,-5 56 256 16,-4 29 120-16,0 20-48 0,0-7 24 15,4-24-40-15,5-16-56 0,3-24 48 16,-5 7-40-16,1-3 40 16,0-1-40-1,4-12 8-15,0-3-16 16,0-7-80-16,0-6-104 0,0 0 88 16,8-10 96-16,12-11-392 0,4-11 0 15,8-3 120-15,0-3-40 16,4-1-88-16,-5 2 176 31,1 7 176-31,-4 11 32 16,0 7-32-16,4 12-33 15,-4 0-39-15,0 12 48 0,-4 14-48 16,-8 6-32-16,0 3 96 0,-12 0 40 31,-4 3-40-31,0-4-96 16,-13-4-48-16,-6-5 128 0,-9-6-8 15,-8-6 80-15,-8-10 240 16,4-3 40-16,-4 0 8 0,4-3-16 16,9-14 97-16,6-2-73 15,6 1 72 1,10-2 96-16,6 12-64 16,-1 1-16-16,4 3 48 0,0 4-176 0,0 0-184 15,0 0-72-15,0 0-120 16,0 0-112-16,0 0 72 0,0 6 160 31,0 5 0-31,0-6-24 16,0 5-488-16,0 0-744 0,0-4-817 15,-4-3-2640-15</inkml:trace>
  <inkml:trace contextRef="#ctx0" brushRef="#br0" timeOffset="93346.08">14311 13960 10082 0,'0'0'2464'0,"0"0"-1240"0,0 0 193 16,0 0-257-16,0 0 0 15,4 0-136-15,0 0-175 16,-4 0-169-16,4 0-160 16,0-2-360-1,0-9-80-15,0-4 16 0,-4-5-40 16,0-2 32-16,0-10-80 0,-12-3 48 15,-3-9 8-15,-10 4-56 16,1 0-8-16,-8 9 8 0,1 12 0 31,-5 13 64-31,-5 6-72 16,-2 22 88-16,-9 29-32 0,12 5 16 16,9 12 8-16,10 4-16 15,21-12-56-15,0 4 48 16,28-6-48-16,13-11 56 15,2-11-64 1,5-15-72-16,-4-11-128 16,-1-10 112-16,-2-6 8 0,-2-24 80 15,-3-7 0-15,-8-8 0 16,0-12 0-16,-8 1 16 0,-4 1-8 16,-4 4 40-16,-8 13 144 0,0 13 224 15,-4 15-32 1,0 7-216-16,0 3-168 15,0 13-192-15,-8 15 168 0,-4 10 24 16,0 7 88-16,3 6-32 16,2-3 16-16,7 2 48 0,0-2-56 31,0 0-56-31,4-7 64 16,4 0-72-16,8-6 0 15,-4-4-960-15,11-15-336 0,-2-9-3385 16,-1-7-4905-16</inkml:trace>
  <inkml:trace contextRef="#ctx0" brushRef="#br0" timeOffset="94317.32">14789 13958 11202 0,'0'0'4065'16,"0"0"-2785"-16,0 0-136 0,0 0-168 0,0 0 9 16,4-87-337-16,8 68-352 15,8 3-192 1,8 1-104-16,4 2 16 15,12 10-8-15,-1 3-8 16,9 0 0-16,-4 6-8 0,-4 10-40 16,-8 3-72-16,-12 3 64 15,-9 0-48-15,-15 4 8 0,0-3 48 0,-11-2 48 16,-13 5 8 0,-8-4 224-1,0-3-48-15,0 0-64 16,0-6 0-16,12-1-64 15,5-2-48-15,2-1-8 16,13-5-288-16,0 2-128 0,16 3 48 16,16 1 168-16,8 3 56 15,12 2-96-15,0 2 136 16,3 2 24-16,-3 3 24 0,0 6 56 16,-8 1 0-1,-4 6-8-15,-17 3-40 0,-10 4 32 16,-9 2 16-16,-4-3-48 0,-20 4 48 31,-16-5 0-31,-12 4 40 16,-11-5 32-16,-10-4 200 15,-2-7 64-15,-1-7-40 0,0-13 312 16,8-5 0-16,5-3 96 0,7-11-136 16,16-13-192-1,20-4-32-15,16-10-128 16,8-3-159-16,33-7 7 15,14 0-64-15,8 4-112 0,6 12-81 16,-9 10-111-16,-2 10-104 16,-5 7-104-16,-9 5 104 31,-12 0-520-31,-9 5-1481 16,-7 1-3008-16,-8-3-3873 0</inkml:trace>
  <inkml:trace contextRef="#ctx0" brushRef="#br0" timeOffset="95003.42">16024 14068 3120 0,'0'0'7682'0,"0"0"-5842"16,0 0-1192-16,0 0 233 0,96-66 1183 31,-88 53-296-31,0-4-647 16,-8-2-401-1,0 1-88-15,0-1-64 0,-16 0-112 16,-8 6-16-16,-4 0-128 16,-7 7-72-1,-2 6 0 1,-2 0-16-16,-1 12 48 0,8 14-55 15,0 6-57-15,8 5-80 0,4 14-64 16,12 3 80-16,8 8 32 0,0 1-32 16,0 0 24-16,12 4-56 31,4-8-56-31,1-1 48 0,-6 0-56 16,-3-7 0-16,0-4-120 15,-8-3-216-15,0-9-153 0,0-1-263 16,-12-5-504-16,-12-10-1192 15,-20-13-1985-15,5-6-7778 16,-2 0 9988-16</inkml:trace>
  <inkml:trace contextRef="#ctx0" brushRef="#br0" timeOffset="95203.9">15562 14398 5801 0,'0'0'10130'0,"0"0"-8018"15,0 0-1159 1,0 0 279-16,112-51-216 0,-69 48-456 16,13 3-368-16,0 0-184 0,0 3 88 15,0 8-96-15,-5-3-256 16,9-8-1232-16,-16 4-3785 0,-8-4-7666 0</inkml:trace>
  <inkml:trace contextRef="#ctx0" brushRef="#br0" timeOffset="96206.42">16454 14122 10298 0,'0'0'4649'0,"0"0"-3657"0,0 0 192 0,0 0 176 16,0 0-199-16,17-79-577 0,2 63-272 31,9 0-136-31,9 7-80 15,2-2 16-15,5 6-112 0,8 5 0 16,0 0 0-16,-1 0 8 16,1 5 48-1,-12 9-48-15,-8-1 0 16,-16 5-8-16,-12 1-104 16,-4 7 48-1,-20 2 16-15,-16 4 40 0,-8 4 200 16,-4-8-8-16,-4 0-32 15,13 1-56-15,-1-7-56 0,8 1-40 16,12-8-8-16,12-2-80 0,8 3-224 31,0-7-64-31,20 3 288 0,7 2 72 16,10 2 0-16,3 0 8 16,-1 2-8-16,2 1 8 0,-6 3 0 15,-3 4-64-15,-4 3 64 16,-5 3-8-1,-10 2-112-15,-9 4 120 16,-4 0-88-16,0 4-8 16,-20-4 96-16,-4-1-16 15,-4 2 8-15,-3-1 8 16,-1-2 0-16,-5-5 0 16,1-5 72-16,-3-4 72 0,3-9 96 15,4-7 232-15,-3-6 152 0,7-4 56 31,0-15-176-31,0-13-7 0,7-8-137 16,10-8-104-16,11-6-112 16,4-4-96-16,28-2 56 0,11 6-104 15,17 7-64 17,8 8-224-32,19 14-521 0,21 12-815 15,-16 7-3009-15,-17 0-6737 0</inkml:trace>
  <inkml:trace contextRef="#ctx0" brushRef="#br0" timeOffset="99699.36">14514 15846 11202 0,'0'0'4473'15,"0"0"-3361"1,0 0-248-16,0 0-40 16,0 0-55-16,0-9-281 0,0 2-224 15,0-8-88-15,-8-2-104 32,1-4-56-32,-14-8-8 0,1-7 88 15,-3-4 88-15,-9 1 72 16,0 2 144-16,0 4-32 0,1 11-32 15,3 14-80-15,-4 8-216 0,4 0-40 16,-4 28-16 0,4 19-32-16,4 26 0 15,20 25 40-15,4 7 8 0,12-19-8 32,12-23-240-32,-8-28-144 0,3-12-56 15,2-2 24-15,3-7 208 16,-1-14 192-16,1 0 24 15,0-33 88-15,0-23-8 0,8-33 96 0,4-29-16 16,0-8-88 0,-8 1-8-16,-12 18 24 15,-8 26 16-15,-5 25-56 0,-3 21 384 16,0 9-40-16,0 7 48 16,0 7-32-16,0 2-16 15,-3 10-392 1,-1 4-8-16,-5 21-312 31,-2 17 320-31,-1 20 48 0,3 21-40 16,5-3 48-16,1-7-48 15,3-13 0-15,0 4-8 0,-4-4 0 16,0 10 0-16,4 0-408 16,-4 2-1232-16,4-8-2921 15,0-14-4393-15</inkml:trace>
  <inkml:trace contextRef="#ctx0" brushRef="#br0" timeOffset="105560.45">19160 13186 6177 0,'0'0'6625'16,"4"0"-4904"-16,-4 0-513 0,0-3 136 15,0-1 128-15,0 1-359 32,0-4-625-32,4 2-40 15,-4-1-192-15,4-5-80 0,-4-2-72 0,0-2-56 16,0-7-40-16,-8-7 0 15,-8-3-8-15,-4-6 8 16,-8 4-8 0,0-2 8-16,-4 8-8 0,0 6 0 15,-3 15 0-15,-1 7 0 16,0 13-8-16,-8 28 8 0,8 29-8 16,12 3 0-16,13-7 8 0,11-2 0 15,7-16 0-15,14 3-120 16,7-7-232-16,7-9 64 31,-3-20 64-31,4-15 208 0,3-2 16 0,-2-34 72 16,3-17-8-1,7-24 64-15,-11 1 144 16,-8 10 160-16,-8 6-184 0,-8 18 112 31,0 2-40-31,-4 4 184 16,-5 14-16-16,1 16-151 0,-4 6-337 15,0 9-121-15,0 23-71 16,0 21 192-16,0 24 0 0,0-1 8 16,0-3 48-16,9-10-56 0,-1-12-392 15,-4 4-432 1,12 14-928-16,-4-18-2281 16,4-16-2793-16</inkml:trace>
  <inkml:trace contextRef="#ctx0" brushRef="#br0" timeOffset="106077.29">19877 13347 4232 0,'0'0'7642'0,"0"0"-6226"31,0 0-784-31,0 0-103 0,32-82 455 16,-28 53-64-16,0-3-56 16,-4-3-192-16,0-6-240 15,-8 0-88-15,-8 3 25 0,-8 5-25 16,0 12 408-16,-4 9-280 16,-4 12-288-16,0 0-64 15,0 28-120-15,4 13-8 0,5 13 8 16,11 4 0-16,12-1 80 15,0 0-8-15,8-10-72 16,16-8-376-16,4-14-56 0,0-12 152 47,0-13 256-47,3-7 24 0,1-22 48 16,4-9 8-16,-12-6 0 15,0-7-40-15,-8 7 352 0,-4 2 240 16,-4 17 72-16,-4 9 240 0,-4 13-504 15,0 3-416 1,0 22-192-16,0 25 112 0,0 8 80 16,0 8 56-16,7 7-56 15,10-9-248-15,-6 8-448 32,6-8-992-32,-2-7-1089 0,-6-13-1872 15,-1-19-3000-15</inkml:trace>
  <inkml:trace contextRef="#ctx0" brushRef="#br0" timeOffset="106500.4">20435 12846 7297 0,'0'0'7090'0,"0"0"-4554"15,0 0-503-15,0 0-753 0,0 0-720 16,0 0-560-16,-4 3 0 0,-4 51 0 15,4 22 128-15,0 23-56 0,4-8 0 16,0-14-32 0,0-26-40-1,0-14-280-15,-4-2-248 0,1-2-408 16,-1-2-297 0,4-18 401-16,0-10 680 15,0-3 152-15,11-19 48 0,13-13-48 16,12-8-104-16,7-6 32 31,6-1 64-31,-6 5 8 0,-2 14 272 16,-10 5 488-16,-7 15 1 15,-4 8-257-15,-9 2-312 0,-2 18-192 0,-5 8 8 16,-4 7 96-16,-9 3-56 0,-10 3 24 31,-9 0-16-31,-11-2-48 16,-2-4-8-16,-6-10-240 0,-2-6-280 15,-2-9-785-15,15-4-1383 16,9-6-3450-16</inkml:trace>
  <inkml:trace contextRef="#ctx0" brushRef="#br0" timeOffset="106932.62">20993 12802 11810 0,'0'0'4713'15,"0"0"-2705"-15,0 0-335 32,0 0-601-32,0 0-704 0,0 0-368 15,0 0-120-15,8 56 120 16,-8 11 8-16,-8 16 72 16,8-1-72-16,-4-12 8 0,-4-7-16 15,8-18-168-15,-4-1-464 16,-4-5-464-16,4-14 384 15,0-10 480-15,4-15 111 16,0 0 121-16,0-22 0 0,16-13-240 16,12-9 40-16,4-3 128 0,3-5 24 15,1 5 48-15,5 9 136 32,-10 10 240-17,1 15 1-15,-8 13-89 16,-4 6-136-16,-4 26-104 0,-4 6 96 15,-9 10 48-15,-3 3 8 16,-3-1-80-16,-22 1 32 0,-3-6 88 16,-11-4-136-1,-4-10-40-15,-10-2 16 16,-3-7-80-16,-7-12-976 0,11-7-1177 16,16-3-4144-16</inkml:trace>
  <inkml:trace contextRef="#ctx0" brushRef="#br0" timeOffset="107565.34">21969 13084 7585 0,'0'0'5169'15,"0"0"-3784"-15,52-70-257 0,-32 35 88 31,-5 0-72-31,-7-3 25 16,-8 3-329-16,0 0-16 0,-11 3-72 16,-10 11-264-16,-7 2-80 15,-7 8-112-15,-5 11-72 0,4 11-56 0,1 16-104 16,3 12-16 0,8 12 8-1,12 15-40-15,7 17 40 0,5 15 40 16,17 7-16-16,3-22 8 0,-8-23-80 15,-5-15 40-15,-3-11-40 16,-4 11-8 0,0 6 0-16,-8 0-144 31,-7-1-168-31,-9-5-128 16,-4-7-472-16,-20-1-480 0,8-11-2441 15,4-10-1008-15</inkml:trace>
  <inkml:trace contextRef="#ctx0" brushRef="#br0" timeOffset="107750.23">21678 13353 11746 0,'0'0'4065'16,"0"0"-2281"-16,0 0-231 0,0 0-225 16,0 0-640-16,107-41-456 15,-62 41-224 1,15 13-8-16,3 3-424 15,29 3-920-15,-21-7-2977 0,-3-1-4321 0</inkml:trace>
  <inkml:trace contextRef="#ctx0" brushRef="#br0" timeOffset="108367.35">22786 13300 10202 0,'0'0'1720'0,"0"0"-432"0,0 0-183 0,39-77 663 16,-31 52-336 0,-8-4-808-1,0 1 17-15,-4-1-81 0,-15 4 48 0,-13 9-264 16,-4 3-272-16,-8 7 16 16,1 6-88-16,-2 0-40 0,2 19 32 15,7 10 0-15,8 3-48 31,8 8 8-31,16 9 48 16,4-5-264 0,15-6-200-16,17-2-176 0,13-11 31 15,2-17-71-15,5-8 592 0,-4 0 48 16,0-12 40-16,-4-9 176 0,-12-9 520 31,-4 5 313-31,-13 3 31 16,-3 9-88-16,-3 4 96 15,-6 9-496-15,-3 0-552 0,0 15-184 16,0 17 88-16,0 9 96 16,-3 26 8-16,-1 22 0 0,4 22-8 15,0 16 0 1,0-6-8-16,0-11-144 16,0-11-32-16,-13-10 24 0,-6-6-96 15,-5-17 88-15,7-12-48 0,2-15-80 16,-5-14 8-16,-1-3-128 0,-2-3 160 31,-9-13 112-31,1-6 144 16,-1-25 0-16,-9-28 584 0,2-34-160 15,11-20-8-15,24-21-176 16,19 1-104 0,41 13-40-1,8 25-96-15,-8 26-280 16,-8 22-144-16,16 18-544 0,-13 8-945 15,1 4-4000-15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8T12:49:34.379"/>
    </inkml:context>
    <inkml:brush xml:id="br0">
      <inkml:brushProperty name="width" value="0.05292" units="cm"/>
      <inkml:brushProperty name="height" value="0.05292" units="cm"/>
      <inkml:brushProperty name="color" value="#00B050"/>
    </inkml:brush>
  </inkml:definitions>
  <inkml:trace contextRef="#ctx0" brushRef="#br0">16104 6417 144 0,'0'0'8537'0,"0"0"-6576"15,0 0-1137-15,0 0-224 0,0 0 472 32,0 0 297-32,0 0-209 0,4 0-320 31,-4 0-168-31,0 0-80 0,4 0-144 16,0 0-104-16,8 0 57 15,-4 0-217-15,7 0-184 0,2-4 0 16,-2 1 0-1,6 3 8 1,-1-3 0-16,-1 3 40 0,5 0 24 16,0 0-64-16,4 0 40 0,4 0-40 15,4 0-8-15,-4 0 64 0,3 0-64 16,-7 0 8-16,4 0 0 31,-4 3 0-31,-4-3 0 0,4 3 0 16,-4-3-8-16,-4 0 16 15,8 0-8-15,-4 0 8 0,8 0-8 0,3 0 0 16,-3 0 0-16,4 0 40 0,1 0-24 31,-6 0 0-31,-4 0-24 16,-2 0-8-16,-1 0 0 0,-4 0 8 16,-5 0 0-16,6 0 0 15,-2 0 8 1,1 0-8-16,4 0 8 0,0 0-8 15,0 0 0 1,4 0 8 0,0 0-8-16,0 0 8 0,0 0-8 15,-4-3 0-15,0 3 0 16,-5 0 0-16,1 0 0 0,1 0 0 16,-6 0 8-1,1 0-8-15,0 0 8 16,0 0-16-16,0 0 8 0,0 0 0 15,3 0 0-15,2 0 0 16,-1 3 0-16,3 1 0 16,-3-4 0-16,1 2 0 0,-10 1 0 15,6-3 0-15,-6 0 0 32,5 0 8-32,-4 0-8 15,0 0 8-15,4 0 0 16,0 0 0-16,4 0 0 0,0 0-8 15,-1 0 0-15,2 0 0 0,3 0 0 16,4 0 8-16,-5 0-8 16,1 0 0-1,0 0 8-15,-5 0-8 16,2 0 0-16,-9-3 0 0,4 3 0 16,-9 0 8-16,2-2-8 15,-5 2 0-15,0 0 0 0,-4 0 0 0,0 0 0 31,0 0 0-31,4 0 0 16,3 0 0-16,-3 0 0 0,9 0 0 16,-5 0-144-16,-5 0-785 15,5 0-1215-15,1 0-833 0,-5 0-3648 16</inkml:trace>
  <inkml:trace contextRef="#ctx0" brushRef="#br0" timeOffset="6215.39">31337 6286 224 0,'0'0'7313'15,"0"-6"-5881"-15,0 6-807 16,0 0-1 0,0 0 128-16,0 0-224 0,0 0-192 15,0 0-96-15,0 0 8 16,0 0 80-16,0 0 56 0,0 0 112 15,0 0 89-15,0 0 47 0,0 0 24 32,0 0-112-32,0 0-24 0,0 0-32 15,0 0-152-15,3 0-168 16,1 0 104-16,8 4 80 16,0-2-80-16,4 1-104 0,4 0 33 15,-1 1 87-15,6-2 8 31,3 3-56-31,3-3-40 16,5 2-152-16,-4-2 56 0,4 4-64 16,-5-1-32-16,-3-3-8 15,-3 5 8-15,-1-4 0 0,-4-1 0 16,-5 2 64-16,6-1-64 31,-10-3 8-31,-3 4 32 0,-3-4 24 0,-1 0-64 16,-4 0-8-16,0 0-104 15,-4 0-464-15,-13 0-601 16,-22 0-407-16,-2 0-1016 0,6-4-2538 0</inkml:trace>
  <inkml:trace contextRef="#ctx0" brushRef="#br0" timeOffset="7919.58">8251 7289 200 0,'0'0'7361'0,"0"0"-5432"15,0 0-1257-15,0 0-56 0,0 0 384 16,0 0 128-16,4 0-320 15,0 0-199-15,0 0-217 0,-4 0-64 0,4 0-80 32,0 3-24-32,12-3 0 15,0 0 112-15,11 4 16 0,10-1-8 16,2 1-160-16,14-1 16 16,2 2-48-16,9-1 32 0,0 3-72 15,3-1 104 1,-3-3-144-1,-4 0 176-15,-4-1-128 16,-5 3 80-16,-3-3-144 16,0-2 144-16,-8 4-23 0,3-4 63 15,-3 0-88-15,-3 0-16 0,-2 0-40 16,1 0 8-16,0 0-56 16,-4 0-40-1,-1 0 0 1,-6 0 0-16,-5 0 64 0,-1 0-56 0,-6 0-8 15,-9 0 0-15,3 0 48 16,-3 0-56 0,-4 0 64-16,0 0-64 15,0 0 0-15,0 0 0 0,0 0-8 16,0 0 8-16,0 0-8 0,4 0-40 16,5 0-72-16,2 0-264 15,5 0-192-15,0 6-1025 16,-4 0-1023-16,-4-2-3266 0</inkml:trace>
  <inkml:trace contextRef="#ctx0" brushRef="#br0" timeOffset="10563.77">13921 7394 3288 0,'0'0'5097'0,"0"0"-4056"15,0 0-273-15,0 0 272 0,0 0 80 16,0 0-344-16,-4 0-344 16,4 0-224-16,4 0-56 0,3 0 145 15,6 0-121 1,6 0-64-16,1 0-24 15,5 0-24-15,3 0 48 0,0 0 120 16,3 0-8-16,5 0 32 0,0 0 120 16,0 0 8-16,-5 0-160 15,1 0-16 17,0 0-88-32,-8 0 0 15,0 0-48-15,-1 0-64 16,2 0 48-16,-5-3 0 0,-5 3-8 15,6 0 0-15,-5-3-32 0,-1 3 48 16,6 0-16-16,-6 0-48 16,1-3 8-16,-4 3-8 15,1 0 0-15,-6 0 0 16,1 0 8-16,-4 0-8 0,0 0 0 16,0 0-8-16,-4 0-632 15,0 0-896-15,0 0-473 31,-4 9-359-15,0-6-3946-16</inkml:trace>
  <inkml:trace contextRef="#ctx0" brushRef="#br0" timeOffset="26434.2">15769 5645 5977 0,'0'-10'2728'0,"0"1"-991"0,0-1-321 0,0 1-696 15,0-4 56-15,0 4 185 0,0-1 119 16,0 3-32-16,0 0-360 16,0 5-312-16,0-1-72 15,0 3 8 1,0 0-80-16,0 0-168 16,0 0-64-1,0 0-72-15,0 0-24 0,0 5-56 16,-3 9 88-16,-5 5 64 15,-1 7 8 1,1 2 40 0,-3 8 16-16,2-5-64 0,1 4 0 15,5 3 0-15,-1 0 16 0,4 0 40 16,0-4-40-16,0 8 48 0,0-7-16 16,0 0-32-16,0 0-8 15,0-3 8-15,0-4 64 0,0 1-72 31,0 0-8-31,0-4 8 16,-8 0 32-16,4-3-32 0,-1 0-8 16,5-2 8-16,0-5-8 15,0 2 0-15,0-4 0 32,0-1 8-32,0-6 0 0,0 1 16 15,0-1-16-15,0-3-8 16,0 0 0-16,0 1-8 0,0-4-96 15,0 0-16-15,0 0-112 16,0 3-432-16,5-3 656 0,11 0 8 16,0 0 152-16,3 0-48 15,9 0-48 1,4 0-48-16,0 0-8 16,4 0-96-16,-5 0 40 0,6 0 48 0,-5 0-136 15,-4 0 136-15,-1 0 8 47,5 0 0-47,-8 0 0 0,8 0 0 16,-4 3 8-16,4 0-8 15,-4 3 0-15,3 1 0 0,1-1 0 16,0-3 0-16,-4 3 0 16,0 1 0-16,0-1 8 0,-4-2 0 15,0 1-8-15,-4-1 16 16,4-1-16-16,-4 3 0 15,3 1 0-15,1-4 0 0,0 4 0 16,0 0 0-16,4-2 8 16,-4 1-8-16,4-3 0 31,0 4 8-31,3-1-8 0,-3-3 0 0,0 0 8 16,0 4-8-16,0-3 48 15,-4 2-48-15,4 0 8 0,-1 1-8 0,1-5-8 16,4 8-80-16,0-8 88 15,5 5 16 1,-5 0-16-16,-1 2 0 31,1-5 0-31,-9 2 0 16,2 0 8-16,-1-6 0 0,-8 3-8 16,3 0 0-16,2 1 8 15,3-4 0-15,4 3 0 16,-1-3-8-16,5 0 0 0,-1 3-8 15,6 0 0 1,-1 0-8-16,-4 0 16 0,3 1-96 0,-3-1 96 16,-4 0-8-16,-4-3 8 15,4 0 0-15,-5 0-8 16,5 0 8-16,0 0 0 0,4 0 8 31,9 0 32-31,-6 0-40 16,5 0-16-1,3-3 16-15,-2 0-8 0,-1-1 8 16,-1 4 0-16,-3-3 0 0,-3 3 0 16,-2-3 0-1,-4 3 0-15,1-3 0 16,4 3 8-16,-4 0-8 16,8-3 8-16,1 3-8 15,-2 0 0-15,1 0 0 0,0-3 0 16,-1 3 0-16,-7 0-8 15,4 0 8 1,-8 0 0-16,1-4-8 0,-6 4 8 16,-3 0 0-16,4-3 8 15,0 3-8-15,0 0 0 16,4-3 0-16,-1 3 0 0,1 0 0 0,1-3 8 16,-5 3-8-16,-1-3 8 15,-2 0-8 1,-6 0 0-16,-3 3 8 15,4-4 48-15,0 1-56 16,0-3 0-16,4 3 0 0,4-1 8 16,-4-3-16-1,4 5 8-15,0-4 0 0,-1 2 0 16,-2-3-8 0,-6 1 8-16,2 4 8 15,-5-8 0-15,3 7 40 16,-3-7-40-16,5 4 40 15,-2-1-8-15,2 1-32 0,-2-2-8 16,5 1 16-16,-4 0-8 0,0-3 0 16,0 1 0-1,0 0 0-15,-1-1 16 16,2 0 16-16,-1-2-40 16,-9 2-168-16,10-2 168 0,-5-1 104 15,-4-3-24 16,3 4-80-31,2-5 48 0,-1 4-40 16,-1 1 0-16,6-4 0 16,-5 0 56-16,-1 0-64 15,5 0 0-15,-3-3 8 0,-5 3-8 16,-1-2 0-16,1 2-112 16,0-3-48-16,-4 2 160 0,0-2 152 15,0 0-136-15,0 0-8 16,0 4 40-16,0-8-40 15,0 4-8-15,0 0 48 16,0 0-40-16,0 0 0 0,0 1 8 16,0-1-16-16,0 2-8 15,0-2-72 17,-4 3 72-32,0-3 8 0,4 0 64 15,-3 0-64-15,3 3 8 16,-4 1 0-16,0-5-8 0,4 5 8 15,-5 2-8-15,1-4 0 16,0 5 8-16,4-4 16 16,-4 3-24-1,1 1 0-15,-1-1-336 0,0 4 224 16,-5 2 112-16,5 1 0 0,0 3 0 16,1-4 0-16,-1 5-24 31,-4 2-56-31,-1-4-216 0,2 4 56 15,-5-3 240-15,-1 3 72 16,-2 0-64-16,-5 0-8 0,-4-3-8 0,4 3 0 16,-8 0-8-16,4-3 16 0,-4-1 8 31,4 4-8-31,-4-6 40 16,-4-1-40-16,5 0 0 0,-6-1-80 15,2 2 80-15,-1-1 64 16,0 1-64-1,-8 3 0-15,5-4 0 0,-5 0 8 16,0 1 0-16,-4 0 8 16,5 4-16-16,-10-5 8 15,6 0-8 1,-1 4 8-16,-4-4-8 16,0 5-152-16,1-2 0 0,-1 1-88 15,4 0 128-15,0 0 112 0,0 0 8 16,0-1-8-16,1 1 8 0,3 0 8 31,-1 0-16-31,2 0 0 16,-1 0 0-16,0-1 8 15,-4 1 0-15,5 0-8 0,-2 0 8 16,2 3 8-16,-5-3-16 31,0 0 0-31,1 3 0 16,3 0 8-16,3-3 0 0,2 3 0 15,3 0-8-15,-4 0 8 16,4 0-8-16,0 0 16 16,-3 0-16-16,-1 0 0 0,-1 0 0 15,2 0 8-15,-5 0-8 0,4 0 0 16,1 0 0 0,-6 0 0-16,5 3 0 15,1 0 0-15,-5-3 0 16,1 3 0-16,2-3 0 0,-3 3 0 15,1 0 0 1,-2 0 8-16,6 1-8 16,-5-1 0-16,0-3 0 0,0 6-8 15,0-3 8-15,5 0-8 16,-5 4 8-16,0-1 0 0,0 1 0 16,0-5 0-16,0 3 0 15,-3 0 0-15,3-5 0 31,-1 3 8-31,-2-3-8 16,0 0 40-16,2 0-40 0,2 0 0 16,3 0-8-16,0 0 8 0,4 0 0 15,0 0 0-15,4 0 0 16,0 0 0-16,1 0 0 31,2 6 0-31,-3-1-8 0,4 1-448 0,1 0-920 16,-1 3-225-16,4 1-1263 15,4-8-4098-15</inkml:trace>
  <inkml:trace contextRef="#ctx0" brushRef="#br0" timeOffset="32295.19">18152 5524 1480 0,'0'0'5833'15,"-4"0"-4497"-15,4 0-607 16,0-3-41-16,-4 3 216 16,4-4 128-16,0 4-272 15,-4-2 248-15,0-2-7 0,0 2-169 16,0-2-184-16,1 2-32 15,3-3 40 1,0-1-16-16,0 3-152 16,0-7-295-16,7-5-113 15,13-4-32-15,4-3-40 0,8-7 200 16,3-4-200-16,10 0 168 0,-2-6-88 16,-2 1-88-16,-2 7 40 15,-7-1-32 1,0 10 0-16,-17 6 0 15,-2 6 32-15,-5 6-32 0,-5 2-16 16,-3 2-48-16,0 0-64 0,0 0-160 31,0 0-521-31,-3 0-47 0,-9 6 72 16,-1 4-968-16,6-1-97 16,-1 0-87-16,4-2-785 15,-1-7-455-15,5 0 79 0</inkml:trace>
  <inkml:trace contextRef="#ctx0" brushRef="#br0" timeOffset="32680.53">18351 5064 1856 0,'0'0'4513'0,"0"0"-3609"16,0 0-480-16,0 0 456 31,0 0 537-31,0 0-89 0,0 0-264 15,0 0-368 1,0 0-472-16,-28-13-224 16,28 13-8-16,0 0 0 0,12 0 8 15,4 0 216-15,5 3 104 0,6-3-120 16,4 0-39-16,6 0-65 16,-5-6 8-1,0-4-48-15,-4-2 24 16,-9-1 88-16,-2 1 296 15,-10 5 208-15,-7 4 136 0,0 3-264 16,0 0-392-16,0 0-152 16,0 10-24-16,-7 9 24 0,-6 6 0 15,5 0 48 1,1 3-40-16,3 2 40 0,4-5-32 16,0 0-8-16,0-2-8 0,0-1-592 15,4 6-728-15,-1-6-1217 16,1-3-3872-16</inkml:trace>
  <inkml:trace contextRef="#ctx0" brushRef="#br0" timeOffset="52430.12">2589 7657 360 0,'0'0'752'0,"0"0"-200"16,0 0-112-16,-11-12-272 0,11 12-168 15,-4 0-104-15,4 0 104 16,-5 0 96-16,-3 0 504 0,4 0-232 16,-3 7-264-16,-1-5-24 15,-1 5 24 17,2-4 120-32,3 4 96 0,0-4 0 15,4 1 41-15,-4-4 215 16,4 0 440-16,0 0-40 15,0 0-120-15,-5 2-40 0,5-2-71 32,-8 6-257-32,1 1 80 0,-5-1-128 0,3 3-184 15,-2 1-72-15,3-3 104 0,-1-1-160 16,2-3 16-16,7-1-136 16,-4-2 56-16,4 0 128 0,0 0 368 15,0 0 32-15,0-8-264 31,0-9-328-31,0-5 0 0,4-3 0 0,8 4-88 16,4-3-104-16,4 6 192 16,3-1 0-16,14 6 8 15,2-3 0-15,10 6-8 16,6 1 0-16,1-1-16 16,3 4 16-16,9-1 72 15,-4 7-64 1,-1 0 16-16,-3 7-16 15,0 6-8-15,-4 9 0 16,0-3 48-16,-4 6-48 0,8 4 0 31,-1-1 16-31,0-2-16 16,10 5 8-16,-1-1 56 0,-1-2-64 0,1 0 8 16,4 1-8-16,-1-6-40 0,5-1 40 15,-4-4 0-15,-1-4 0 0,-3-2 0 31,-1-5-8-31,-7-4-96 16,-4-3-32-16,-4 0-216 16,-8-10 248-16,-9-6 104 0,-7-5 48 31,-3-5-40-31,-9-2 0 0,-4-8 0 16,-1 1 80-16,-6-3-88 0,-5 6 0 15,0 3 0 1,0 4 88-16,0 9 120 15,0 4-8-15,0 5-72 16,-5 4 153-16,5 3-281 0,0 0-16 16,0 0-112-16,0 0-1 0,-4 6 49 31,4 4 80-31,-4 7 0 16,4 2 0-16,-3-5 0 0,-1 9 8 15,4 0 0-15,0 2 0 0,0 0 0 16,0 4 0-16,0-7-8 15,0 0 0-15,0-3-8 32,0-7-120-32,4 2-96 15,-1-11-176-15,-3 1 216 16,4-4 184-16,-4 0 112 0,0-7 112 16,4-7-168-16,1-11-48 15,3 0 24-15,-1-4-16 0,1-2 24 16,5 2-40-1,-2 0 0-15,1 4 0 0,4 6-232 16,0 3 216-16,0 6 8 16,4 1 0-16,0 3-48 0,4-1-8 15,0 1 56-15,0 6 0 16,-1-3 8-16,1 3-56 0,4 0 56 31,0 0 0-15,0 0 8-16,0 0 48 15,0 6-56-15,4 4 0 0,-4-4 8 16,0 3-8-16,4 1 8 16,-5 4 0-16,6-5-8 15,-2 0 8 1,1-2-8-16,0 3-16 0,4-5 16 16,-4 5 16-16,3-4-16 0,1 3 56 15,0 1-72-15,4-3 32 16,-4 2-16-16,0 0 8 0,-1 1 0 31,-3 3 0-31,0-7 0 16,0 4-8-16,0-1 72 0,0-3-72 0,-1 4 0 15,5-4 0-15,5 0 0 0,-2 1-8 16,1-1 8-16,4 0-8 16,0-1 0-16,-5-3 16 0,2 2-16 31,-2-4 8-31,1 3 0 15,0-3 0 1,-4 0 56-16,0 0-56 0,3 0 0 16,-3 0-16-16,1-3 16 15,-2-1 16-15,-3-3-8 16,4 1 88 0,-4 0-8-16,0-1-24 0,-4 1 24 15,3 0-24-15,1 0-48 16,0-1 40-16,-4-2-48 0,4 2 0 15,0-2 0-15,-4 0-8 0,0-1 16 32,-4 1-16-32,-1-1 16 15,1 1 40-15,-4-5-48 16,0 5-8-16,4-4 8 0,-8 5 0 0,3-6 0 16,2 2 0-1,-5-2 40-15,0 5 25 16,0-3 55-1,-8 2 48-15,3-3 152 16,-7 4 224-16,1 2-192 16,3-2-152-16,-4 0-96 0,3 2-56 15,-3 1-32-15,5 0-24 16,-5-1 8-16,3 1-8 0,-3 2 0 16,-4 2-8-1,4 2-104-15,-4-4-328 0,0 4-672 16,0 0-441-16,-8 4-943 15,1-2-1377-15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8T12:53:49.289"/>
    </inkml:context>
    <inkml:brush xml:id="br0">
      <inkml:brushProperty name="width" value="0.05292" units="cm"/>
      <inkml:brushProperty name="height" value="0.05292" units="cm"/>
      <inkml:brushProperty name="color" value="#00B050"/>
    </inkml:brush>
  </inkml:definitions>
  <inkml:trace contextRef="#ctx0" brushRef="#br0">9251 9283 40 0,'0'0'5481'15,"0"0"-3441"-15,0 0-1112 0,-8-3-384 0,8 3 73 16,0 0 143-16,-4 0-40 15,4 0-160-15,0 0-120 16,0 0-24-16,0 0-8 16,0 0-64-16,0 0-64 15,0 0 88-15,0 0 105 0,0 0-41 16,0 0-56-16,0 0-40 16,0 0-8-16,0 0 32 0,0 0-88 31,0 0-72-16,0 0-96-15,0 0 56 0,0 0-80 16,0 0 0-16,0 0 16 16,0 0-40-16,0 0 8 0,0 0-8 31,0 0-48-31,0 0-8 16,0 0-48-16,0 3 40 0,4 1 8 15,0-1 256-15,0 3-120 16,4 1-120-16,0-4 56 0,-4 3-64 15,4 0 0-15,0 1-8 16,0-1 8 0,0-3 40-16,3 3-40 0,2 1 104 15,-5-4-104-15,-1 0 64 16,6 4 0 0,-5-7-56-16,-1 6-16 0,2-3 48 15,-1 0-40-15,-1-3 0 31,5 3 56-31,1 1 8 0,2-4-64 16,-2 3 64-16,-2-3-56 16,6 0 40-16,-6 0-40 15,1 0-8-15,4 3 0 0,-4-3 0 0,-4 0 0 0,4 0 8 32,-4 3-16-32,4-3 48 15,-4 0-48-15,3 0 8 0,2 0 0 16,2 0 0-16,2 0 0 15,-6 0 0-15,6 0 41 0,-6 0-33 16,1 0-16-16,1 0 8 16,-2 0 0-16,-3 0-8 15,4 0 8 1,0 0-8-16,1 4 0 0,-2-4 8 16,1 0-8-16,4 0 8 15,-4 0 40-15,4 0 32 0,-1 0-32 16,2 0 0-1,-6 0-32-15,-3 0 40 32,5 0-56-32,-2 0 8 0,2-4-8 15,-2 4 16-15,6 0-16 16,-2 0 8-16,2-3-8 0,-6 3 8 16,5 0 0-16,-4 0-8 15,4-3 16-15,-4 3 64 16,0 0-32-16,8 0 8 15,-8 0-8-15,8-3 40 0,-5-1-32 16,2 1-48-16,-2 0 48 16,-2 0-8-16,2-3-40 0,5 3 0 15,1-4 0-15,-2-3-8 32,5 1-128-17,4-4-576-15,8-12-1161 0,-4 3-2280 16,-4 0-5913-16</inkml:trace>
  <inkml:trace contextRef="#ctx0" brushRef="#br0" timeOffset="4279.34">2518 7341 4456 0,'0'0'3121'15,"0"0"-2049"-15,0 0-768 16,0 0-224-16,0 0 72 0,4 0-24 31,-4 0-128-31,4 0 65 0,-4 2-49 16,3 2 144-16,1-1 304 16,-4 3-56-16,4 1-152 0,1-1-16 0,-5 0-40 15,4 1-8-15,0 2 88 0,0 0 96 16,-1-2 32-16,5 3-88 31,-4-1 0-31,5 1-104 16,-2 3 0-16,1-5 152 0,5 6-95 15,2-5-9 1,1 0-72-16,0 5-8 16,4-6-40-16,-1-1-144 0,2-1 304 0,-1 1-96 31,4-2-88-31,-5 0 0 15,6 1-16-15,-5-3-32 16,-1 0 32-16,1 0-24 0,1 4-72 16,2-4 56-16,1 3-48 0,8-3 88 15,0 0-80-15,3 4-8 32,6-4 96-32,-2 0-104 0,-3 0-8 15,0 0 0-15,-4 4 64 0,-1-4-64 16,-3 0 0-16,-3 0 0 15,-1 1-8-15,0 3 8 0,-1-5 0 0,5 1 0 32,8 0 8-32,0 3 0 15,8-1-8-15,-1-3 72 0,5-2-72 16,1 4 0-16,-6 1-8 16,-3-2 0-16,-5 1 0 0,-3-1 8 31,-4 1-8-16,0-1 0-15,-4 0 16 0,4-3-8 16,0 0 8-16,4 0-8 16,0 0 8-1,0 0 96-15,3 0-104 16,-3 0 16-16,0 0-16 16,-4 0 104-16,0 0-104 0,0 0 8 15,-4 0-8-15,-1 0 56 16,1 0-48-16,-3 0-8 0,-2 0 8 0,5 0 8 15,4 0-8-15,0-3 48 16,4 0-48-16,4-1 24 0,-5 1-24 16,5-4-8 15,1 5 0-31,-5-1 8 16,0-1 0-16,-5 4-8 0,-3-2 56 15,4-3-56-15,0 3 0 16,0 2 0-16,0-4 0 0,0 1 0 15,0 3 0-15,0-3 0 32,-1 3 0-32,1-2 0 0,-1 2 0 15,1-5 0-15,-3 5 0 0,3 0-40 0,-4 0 32 16,0 0 8-16,-1 0 0 16,1 0 8-16,0 0-8 15,4 0 0 1,-4 0 8-16,8-2 32 15,-4 2-40-15,4-4 0 0,0 1 0 16,4 3 8-16,-5-3 8 0,1 0-16 16,0 3 8-16,-4-3-8 15,-4-1 8-15,3 1-8 16,-3 0 0 0,0 0 24-16,4 3-24 15,-3-6 48-15,3 2-40 16,-5 4-8-16,5-3 0 15,-4 0 0-15,-4 0 0 32,-1 0 0-32,5 0 8 0,-7 0-8 15,2-1 0-15,1 1 8 16,1 0 0-16,-2 0 0 0,1-1-8 16,4 2 48-16,-1-3-48 0,2 3 0 0,3-1 8 15,-4 3-8-15,0-3 0 16,-1 3-8-1,-3-4 8-15,4 2 0 16,1-2 0-16,-2 1 0 0,-3-1 8 16,4 1 24-16,0 1-32 31,-5-1-8-31,-2-1 0 16,-2 1 8-1,-2 3 0-15,-2-4 8 0,1 1 0 16,-3 3-8-16,2-3 8 15,-3-1-8-15,8 2 0 0,0 0 0 16,-4-2 8-16,8 1-8 0,-4-1 0 16,-1 1 48-16,-2 0-48 0,-5 3-8 31,-1-4 0-31,-7 4 8 16,4 0-8-16,1 0-72 0,-5 0-664 31,8-3-984-31,0 3-889 15,-1-2-4232-15</inkml:trace>
  <inkml:trace contextRef="#ctx0" brushRef="#br0" timeOffset="9169.14">9685 10706 9249 0,'0'0'2457'0,"0"0"-1505"15,0 0 176-15,0 0 185 0,9-10-153 0,-9 10-416 16,3 0-360-1,-3 0-160 1,0 0-8-16,0 0 8 0,0 0 32 16,0 0 16-16,0 0-39 0,0 0-9 15,0 0-56-15,0-3-56 16,-3 0 24 0,-6-4-128-16,-10 0 40 15,-2 2-96-15,-7-1 48 0,-4 3-32 16,-3 3 32-16,-1 0 8 15,-3 9 80-15,2 3 40 16,1 8-48-16,4-1-80 0,8 6 0 31,5 0-8-31,6 7-64 16,13 0 72-16,0-3 0 0,13 2 144 16,11-2-32-16,8-1-112 15,4-3-8-15,7-4-224 16,-2-6-24-16,2-3-128 15,-11-1-97-15,-8-5 337 0,-9-3 96 16,-6-1-32 0,-9 1-104-16,0-3 8 0,0 7-176 15,-13 0 352-15,-11 2 400 16,-4 0 24-16,-7 1-152 0,-1 0-103 16,0-1-1-1,1 4-168-15,7-4 72 31,7 1-48-31,10-1-24 0,7-2-56 16,4-1-160-16,0 4-89 16,15-4 289-16,13 1 16 15,4-1-72-15,4 0-80 0,1 0 48 32,-2 5-192-32,-7-6 96 0,-9 9 56 15,2-3 24-15,-10 6 40 0,-7 1-16 0,-4 5-8 16,0 2 8-16,-11 8 96 15,-10 0 232-15,-2 7 80 0,-5 1 136 32,-4 3-120-32,4 3 81 15,4 2 7-15,0-5-88 16,9 0-8-16,2-9-152 0,13 0-96 0,0-10 48 16,17-3 72-16,11 1-8 15,7-11 8-15,13-2-192 0,28-10-832 0,-13-10-897 31,-7-9-3664-31</inkml:trace>
  <inkml:trace contextRef="#ctx0" brushRef="#br0" timeOffset="10008.83">10128 11065 6249 0,'0'0'5417'16,"0"0"-3553"-16,0 0-79 15,0 0 23-15,0 0-472 16,0 0-495-16,-8-10-449 16,-5 10-200-16,-2 10 72 0,-1 8-160 31,-8 5 32-31,4 5-32 15,0 7-32-15,5 3-72 0,6 1 0 16,5-2-72-16,4 2 72 16,0-8-96-16,16-2-96 0,8-3-152 0,4-11-104 15,12-5-265-15,0-10 321 16,-1 0-96-16,6-13 488 16,-2-10 152-1,-7-8 176-15,-1-4-88 16,-7-6 113-1,-7-3 151-15,-10-1 304 0,-6 1-24 16,-5 2 24-16,-5 8-208 16,-10 1-96-16,-9 11-232 0,-4 7-160 15,-8 5-112-15,4 8-48 32,-7 2 40-32,-2 12-240 15,9 14-424-15,0 24-1080 0,9-6-1313 0,11-3-3384 0</inkml:trace>
  <inkml:trace contextRef="#ctx0" brushRef="#br0" timeOffset="10325.18">10721 11437 12018 0,'0'0'3897'16,"0"0"-3369"-16,0 0 16 0,0 0 456 16,8 11-440-16,-3-1-472 15,-1 3-48-15,-1 3-40 31,-3 6 0-31,0 0-56 0,0 4-16 16,-3 0 72-16,-10-1 0 0,-2 0 0 0,-10-3 0 16,-6-3-712-16,6-6-1392 0,5-7-3897 15</inkml:trace>
  <inkml:trace contextRef="#ctx0" brushRef="#br0" timeOffset="11813.2">11267 10865 9418 0,'0'0'2008'0,"0"0"-800"16,0 0 136-16,0 0 129 0,0 0-385 0,0 0-512 16,0 0-88-16,0 0-392 15,28-71 88 1,-16 69-184-16,0-1 176 0,4-1 16 16,4 1-80-16,3 3-104 15,10 0 0-15,3 0-8 0,-1 10 8 16,1 2 64-16,0 8-64 15,-8-1 40-15,-8 3-48 16,-8 6-48 0,-5 1-16-16,-7-1-40 15,0 4-64-15,-15-3 64 16,-9-1 104-16,-8 1 96 16,-4-4 56-16,-8 4 168 0,0-7-95 15,1 0-57-15,3 1-64 31,4-5-32-31,8 1-24 0,9-6-40 16,6-1-8-16,13 2 0 16,0-1-80-16,13-1 8 0,15 4 64 15,7-3-88-15,5-1-120 0,-1 1-105 16,-3-4-7-16,-8 2 152 16,-8-6 64-16,-8 2 64 15,-8-5-8-15,1-2-24 16,-5 0-8-16,0 4-88 0,0-4-152 15,-13 3 328-15,-6 7 744 16,-5-4-208-16,-1 4-208 31,-6 2-39-31,-1 4 31 0,0 0-104 16,0 0 32 0,4 6-72-16,8-3 0 0,1 3-104 15,10 1-72-15,1 3-8 0,8-1 8 16,0 4 0-16,13-1 24 15,6 0 96-15,5 1 152 16,4-4-264 0,0 0 128-16,0-2-88 15,0-2 8-15,0 2 64 0,-9 3-104 16,5-1-8-16,-3 4 16 0,-6-1 16 16,-3-3-32-1,-4 4-16 1,-8-4 8-16,0 1-128 0,-12-4 72 15,-11-3 56-15,-9 0 144 16,-9-9-56 0,-6 0-88-16,-25-17-320 0,12-12-1480 15,9-6-4970-15</inkml:trace>
  <inkml:trace contextRef="#ctx0" brushRef="#br0" timeOffset="12815.61">12491 11322 11026 0,'0'0'4713'0,"0"0"-3777"16,0 0-224-16,0 0 408 0,0 0 41 0,0 6-481 16,11-6-336-1,17 6 136-15,20 4-264 0,28-1-8 0,3 2 0 16,-3-6-40-16,-12 2-64 31,-12-5-88-31,-1 2-16 0,9-4-24 16,-16 0-240-16,-8 0-288 15,-8 0-336-15,-9 0-200 0,-6 0-441 16,-9 0-967 0,-4 0-1505-16,0 3-2833 0</inkml:trace>
  <inkml:trace contextRef="#ctx0" brushRef="#br0" timeOffset="13116.34">12566 11601 4977 0,'0'0'5929'0,"0"0"-4569"0,0 0 48 16,0 0 161-16,0 0-129 16,0 0-24-16,0 0-255 15,0 0-529 16,116 64-288-31,-60-51-152 0,7-4-16 16,20 0-80-16,-10-2-32 16,6-4-56-16,-7 3-8 15,-17-6-392-15,-3 0-648 0,-3 0-937 0,-14 0-439 16,5-12-289-16,-12-4-2392 16,-8 0-1288-16</inkml:trace>
  <inkml:trace contextRef="#ctx0" brushRef="#br0" timeOffset="13501.67">13120 11230 4232 0,'0'0'7730'0,"0"0"-5489"16,0 0-497-16,0 0-88 16,0 0-383-16,0 0-585 0,-4-10-384 15,16 13-216-15,0 6 208 16,7 7 120-16,6 4-96 0,6 5-120 16,1 7-56-16,4-4-72 15,4 8 40 1,-4-2-104-16,-4 1 16 15,-4-3-16-15,-13 3-8 0,-2 0-80 0,-13 0 8 16,0 0 0-16,0 0 32 0,-20 0 40 16,-4-1 8-16,-4-1 112 31,-8-3-40-31,4-1 48 16,0 0-128-16,4-3-440 0,9 2-1056 15,2-9-2505 1,14-3-4737-16</inkml:trace>
  <inkml:trace contextRef="#ctx0" brushRef="#br0" timeOffset="14065.37">15247 11389 1296 0,'0'0'11362'31,"0"0"-8945"-31,0 0-689 0,0 0 72 16,0 0-71-16,0 0-721 0,0 0-528 15,0 0-400-15,-39-17-72 16,3 40 112-16,-4 8-72 0,-8 11-40 16,0 2 72 15,5 8-72-31,3-5 64 15,-4 0-72-15,4-2-48 0,8-7-272 16,0-7-552-16,8-8-984 16,4-7-2529-16,12-11-1801 0</inkml:trace>
  <inkml:trace contextRef="#ctx0" brushRef="#br0" timeOffset="14350.5">14909 11350 9634 0,'0'0'2560'0,"0"0"-127"31,0 0-897-31,0 0-304 0,0 0-384 0,0 0-496 16,4 16-304-16,-4 13 609 15,0 2 127-15,0 11-248 0,0 2-216 16,0 4-120-1,0 0-64 1,0-5-56-16,7 2-8 16,6-7-72-16,-2-8-56 15,2-5-496-15,-1-3-816 16,-5-10-977-16,-7-9-663 0,0-3-2506 16,0 0-2791-16</inkml:trace>
  <inkml:trace contextRef="#ctx0" brushRef="#br0" timeOffset="14666.84">14610 11525 936 0,'0'0'9522'0,"0"0"-7098"0,0 0-1007 15,0 0 111-15,0 0 192 16,0 0-760-16,0 0-679 0,0 0 351 15,72 44-32-15,-29-21-120 16,13 5-72 0,4-5-104-16,4-4 0 15,3 0-96-15,-3-10-112 16,-8 1-24-16,-13-10-8 16,-6 0-56-16,-18 0 64 15,-6 0-24-15,-5 0-40 0,-8 0-16 16,0 0-320-16,0 0-856 15,0-4-1873-15,0 4-4592 0</inkml:trace>
  <inkml:trace contextRef="#ctx0" brushRef="#br0" timeOffset="31608.26">9641 12932 5929 0,'4'-4'1888'16,"-4"-2"-384"-16,4 0-383 0,-4-1-169 16,4 4 104-16,-4-3-192 15,5-1-95 1,-5 4-65-16,0-3-352 15,0 0 296-15,0-1-112 0,0-2-336 32,-13-1-88-32,-2 1 8 0,-9-1 184 15,-8 0-208-15,-4 8 8 16,-8 2 112-16,0 0 64 31,0 9 16-31,1 7-24 0,7 3-184 16,4 6-80-16,12 4-8 0,4-1 0 15,13 4-96-15,3 0 24 0,7 0 72 0,21-4 88 16,12 4 200-16,8-3-183 31,7-3 111-31,5-1-96 0,4-4-120 16,-12 2-80-16,-4-1-176 16,-21-3-89-16,-3 0 49 0,-15-3 176 15,-9 0-136-15,0-3-16 0,-13 2 208 16,-15 2 64-1,-8-2 400 1,-3 1-8-16,-9-3-80 0,0 0-15 0,4-4-65 16,8 1-48-16,4-4-104 15,17 0-72-15,2-3-8 0,13 0-104 32,0 1-224-32,4-1-185 31,20 7 513-31,8-4 224 0,8 3-152 15,4 1-72-15,0-1-88 16,0 1 24-16,-4 3 56 0,-9 2-48 0,-6-2-16 16,-14-1-48-16,-7 2 16 15,-4 2-208 1,0-4 176-16,-15 7 136 16,-13 3 256-16,-4 0 192 0,-4 4-79 15,-1 3-121-15,6-1-40 0,-1 1-56 16,12 5-72-16,8-2-80 15,8 0-16-15,4 3-40 16,13-6 56 0,15-1 208-16,15-2-32 15,0-4-80 1,9-3-96-16,1-10-152 0,22-9-905 16,-15-3-1127-16,-12-16-2385 0</inkml:trace>
  <inkml:trace contextRef="#ctx0" brushRef="#br0" timeOffset="32046.99">10163 13132 10562 0,'0'0'4193'0,"0"0"-2049"0,0 0-15 16,0 0-57-16,0 0-592 31,0 0-824-31,0-35-455 16,0 41-201-1,0 16-297-15,0 13 297 16,-3 13 184-16,-1 9-87 16,0 3-89-16,-1 4 56 0,1-4-16 0,-7-3 24 15,7-3-64-15,-4-3-8 16,-5-7-152-16,10-5-265 0,-5-5-655 15,8-15-1120-15,0-6-3137 16,4-13-5418-16</inkml:trace>
  <inkml:trace contextRef="#ctx0" brushRef="#br0" timeOffset="32294.38">10510 13528 9193 0,'0'0'5474'15,"0"0"-5058"-15,0 0-128 0,0 0 888 0,0 0 32 16,12 83-432-16,-12-51-279 16,0-1-145-16,0 1-136 0,-12 3-216 31,0-4 48-31,-8-1 32 15,-4-5 16 1,-3-3-96-16,-5-3-536 0,8-6-1521 16,4-10-2808-16</inkml:trace>
  <inkml:trace contextRef="#ctx0" brushRef="#br0" timeOffset="33450.4">11155 13372 384 0,'0'0'5249'16,"0"0"-3369"-16,0 0-1184 15,0 0-232-15,0 0 56 16,0 0-47-16,0 0-193 16,0 0-128-16,0 0-16 0,0 0 40 31,0 0 208-31,0 0 312 16,0 0 112-16,0 0-128 0,0 0-40 15,0 0 105-15,0 0-49 16,0 0-168-16,0 0-168 0,0 0-144 15,0 0-32-15,0 0-48 16,0 0-48 0,0 0 0-16,0 0-72 0,0 0 32 15,0 0-40-15,0 0 0 0,0 0 0 16,0 0 8-16,0 0 40 16,0 0-48-16,0 0-8 0,0 0 0 46,0 0 8-46,0 0-8 0,0 0 0 16,0 0 16-16,0 0-16 16,0 0 8-16,0 0 0 31,0 0-8-31,0 0 16 0,0 0-8 0,0 0 40 16,0 0 0-16,0 0 16 0,0 0-48 15,0 0-8-15,0 0-8 0,0 0 0 16,0 0-56-16,0 0 56 15,0 0-8-15,0 0 8 0,0 0-176 16,0 0-664-16,0 0-608 31,0 0-1177-31,-4 0-7905 0</inkml:trace>
  <inkml:trace contextRef="#ctx0" brushRef="#br0" timeOffset="35001">11108 13416 3304 0,'0'0'7290'32,"0"0"-5746"-32,0 0-32 0,0 0 537 0,0 0-585 15,0 0-256-15,0 0-375 0,0 0-193 16,-12-82 56-16,12 64-288 15,12-5-184-15,0 5-128 0,8-8-96 32,3 0 0-32,10 5 0 31,-6 2-8-31,10 2-144 0,2 4 88 0,1 4 64 16,-1 6 88-16,6 3 56 15,2 0-136-15,-3 6 40 0,-8 11-48 16,-4 8 0-1,-8 2-8 1,-9 6-80-16,-11 5-16 16,-4 0-8-16,0-3 32 0,-11 0 32 0,-10 0 48 15,-2-3 8-15,-5-4 0 0,-4-2 0 16,1-3 96-16,-5-4-40 31,-1-5-56-31,-2 3 40 16,3-4 0-16,4-4 96 0,4 1-8 15,4-4-48-15,12 0-48 0,9 4-40 0,3-1-120 16,0 4 24-16,19 6 96 16,13 3 168-1,4 4-168-15,4 0-152 16,-4-1-40-16,-1-6 24 0,-7 0 104 16,-7-7-112-16,-10-2 72 15,-7-4-32 1,-4 0-160-16,0-3 296 15,-15 4 88-15,-2-1 680 16,-2 0-280 0,2 1-160-16,6 3-176 15,2-5-88-15,5 8-64 0,4 0-80 16,0 6-40-16,13 3 32 0,10 3 32 16,1 5 40-16,4 1-16 0,0 1-32 31,-4 0-56-31,-4 3 112 15,-12-3-824-15,-8-1 488 0,0-2 240 16,-12-4 40-16,-11-3 64 16,-10-5 320-16,-3-6 120 15,-4-1 104-15,1-6-120 16,-2-4-168 0,6-7-120-16,3-11-136 15,24-34-512-15,8 2-2136 16,4-2-7811-16</inkml:trace>
  <inkml:trace contextRef="#ctx0" brushRef="#br0" timeOffset="35433.32">12482 13643 13050 0,'0'0'4017'0,"0"0"-2745"0,0 0 401 16,0 0-433-16,0 0-728 16,60-20-224-16,-16 18-168 0,7-3 8 31,9 5 32-31,4-2 56 16,4 2-64-16,-4-3-40 0,-9 3-104 0,-7 0-8 15,-12 0-64-15,-12 0-248 16,-8 0-440-16,-12 0-960 15,-12 5-945-15,-8 6-1320 16,-12-2-2288-16</inkml:trace>
  <inkml:trace contextRef="#ctx0" brushRef="#br0" timeOffset="35633.81">12594 13868 11618 0,'0'0'2609'0,"0"0"-1097"0,0 0 120 0,112-6-392 16,-61 2-631-16,9-2-161 0,4 3-224 15,-5 3-128-15,1 0-96 0,-4-3-240 32,-9 0-752-32,-2 0-481 15,-6-7-415-15,6-15-9 0,-10 3-1247 16,-10-3-4066-16</inkml:trace>
  <inkml:trace contextRef="#ctx0" brushRef="#br0" timeOffset="35918.9">13236 13449 1360 0,'0'0'10530'0,"0"0"-7489"16,0 0-153-16,0 0-895 0,0 0-625 31,0 0-664-31,0 0-608 16,11 0-96-16,13 16 0 0,8 9 344 0,8 10-192 15,8 0-8-15,-1 7-56 16,-2-4 32-16,-14-1-24 16,-6 5-64-16,-14-3-32 15,-7-6-80-15,-4 6-56 16,-24-1 128-16,-12-3 8 0,-11 1-192 15,-37 2-416-15,13-7-1384 16,-2-6-3761-16</inkml:trace>
  <inkml:trace contextRef="#ctx0" brushRef="#br0" timeOffset="41463.74">14562 13643 10618 0,'0'0'2328'0,"0"0"-775"16,0 0 191-16,0 0-152 0,0 0-792 16,0 0-391-16,0 0-161 15,0 0-32-15,0 0 32 0,0 0-32 16,0 3-64-16,4-3 24 15,4 3 48-15,8-3 240 16,16 3 8-16,12-3-120 16,15 3-96-16,5-3-56 0,4 0-32 15,0 0-48-15,-4 0-24 0,-13 0-96 16,-7 0 80-16,-16 0-64 31,-5 0 32-31,-6 0-40 0,-6 0-8 16,-2-3 56-16,-9 3-56 0,0 0-80 15,0 0-352-15,0 0-592 16,0 0-992-16,0 0-985 0,-9 0 232 16,-6-3-1464-1,-1 0-2552-15</inkml:trace>
  <inkml:trace contextRef="#ctx0" brushRef="#br0" timeOffset="41849.11">14813 13430 10506 0,'0'0'2480'0,"0"0"-551"15,0 0 71-15,0 0-175 0,0 0-641 16,0 0-528 0,0 0-320-16,0-3-152 15,0 6-184-15,0 10-184 16,0 9 184-16,-4 10 248 16,0 10-88-16,4 5-56 15,-8 3-8-15,4 8 32 16,4 1-40-16,0 2 40 0,-4-4-32 15,4-3-80-15,-8-9-8 16,8-7 0-16,-4-10 80 0,-3-2-40 31,7-7-48-31,-5-6 0 0,5-4-400 16,0-6-768-16,0-3-1473 0,0 0-2688 16</inkml:trace>
  <inkml:trace contextRef="#ctx0" brushRef="#br0" timeOffset="44455.54">9885 14849 408 0,'0'0'9562'15,"0"0"-7298"-15,0 0-792 0,0 0 81 16,0 0-473-16,0-47-256 16,0 41-192-16,0-1-224 0,0 1-320 31,3 0 144-16,-3-1-96-15,0-3 9 0,0 4 71 16,0-4-48-16,-11 1-8 16,-9-1-16-16,-8-1-80 0,-8 4 72 15,-7 4-120-15,-6 3 184 16,1 0-56 0,5 10-88-16,-1 1 32 15,8 8-80-15,9 3-8 16,6 3-64-16,10 8-120 0,11 2 184 0,0 3 0 15,7 3-72-15,18-7 72 16,6 2 48-16,9-7-48 16,-1-4 0-1,6-6-104 1,-6-3 104-16,-7 3-296 16,-4-3 184-16,-12-1-120 0,-12-1 0 15,-4 2-217-15,-4-2 321 16,-16 3 128-16,-8-1 128 15,-3 3 161-15,-5-3-9 0,4-3-80 32,0 2 8-32,4-5-152 0,4 0 24 15,4-5-16-15,12 2-64 0,4-3-72 0,4-1-464 16,8 3-153-16,12-1 321 31,8 6-168-31,8-1 248 16,0-2-256-16,-5-1 264 0,-6 6-48 15,-6-1 192-15,-10 1-104 0,-9 3-24 16,0 3 216-16,-13 3 48 0,-6 1 120 16,-9-2 280-1,0 4 96 1,-8 1 80-16,4-3 24 0,0 2-128 16,8 1-96-16,4-1-176 15,8 0-192-15,12 0-8 16,0 1 0-16,16 2 0 15,12-3 72-15,8-1-72 32,8-6-280-32,7-2-488 0,21-13-392 15,-8-3-1353-15,-8-3-3872 0</inkml:trace>
  <inkml:trace contextRef="#ctx0" brushRef="#br0" timeOffset="44909.93">10275 15116 7241 0,'0'0'4185'15,"0"0"-2137"-15,0 0-439 0,0 0-465 16,0 0-416-16,0 0-480 16,0 0-104-1,0 0 64-15,-84 61-48 0,64-20 48 16,-4 0-168-16,12 7-32 16,9-4 96-16,3-4-104 0,7-4-8 15,14-8-88-15,3-4-256 16,8-16 352-16,3-4 32 15,-3-4 64-15,4-12-88 16,-4-18 40-16,-8-11 16 0,-4-6 240 16,-16-5-16-16,-4-2 265 15,-4 1 399-15,-24 9-48 0,-4 8-224 16,-8 11-320-16,4 9-160 31,0 14-184-15,4 2-16-16,4 8-136 0,8 17-640 15,12 33-1128-15,8-4-1049 16,0-4-3224-16</inkml:trace>
  <inkml:trace contextRef="#ctx0" brushRef="#br0" timeOffset="45179.42">10738 15491 11522 0,'0'0'2256'0,"0"0"-1775"16,0 0-265-16,0 0 392 16,0 0-424-16,19 72 312 0,-19-44-368 15,-19 2-120-15,-2 1 240 31,-7-2-248-31,0 2-208 0,-11 1-1496 16,11-6-1393-16,8-7-6449 0</inkml:trace>
  <inkml:trace contextRef="#ctx0" brushRef="#br0" timeOffset="45558.25">11323 15135 6913 0,'0'0'7434'0,"0"0"-4834"0,0 0-679 16,0 0-593-16,0 0-624 15,0 0-504-15,0 0-200 16,0 37 0-16,0 9 344 0,-4 8-8 16,-4 3-112-16,4 3-112 15,-4 0-40 1,4-2 8-16,-3-4-80 0,2-7-56 0,-3-3-648 15,0 8-1312-15,1-18-2417 16,2-11-3849-16</inkml:trace>
  <inkml:trace contextRef="#ctx0" brushRef="#br0" timeOffset="46498.18">11593 15011 1224 0,'0'0'9970'0,"0"0"-7850"0,0 0-399 0,0 0-585 16,0 0 120-1,0 0-584 1,0 0-216-16,0 0-247 0,112-53-121 16,-63 56-80-16,-2 8-8 0,5 6 56 15,-5 5-56-15,-10 0-72 0,-5 4-40 16,-13-1-9-16,-6 3-63 31,-6-3-80-31,-7 1 112 0,0 0 152 16,-16-1 0-16,-3-2 48 15,-6-1 128 1,-6 0 48-16,-1-3-56 0,-4 0 57 16,4-3-25-16,0 3-104 0,8-7 0 31,8 5-96-31,8-4 0 15,8-1-184-15,0 4 72 0,20 3 112 16,8 0 48-16,8 0 168 16,0-3-48-16,-4-1-168 0,-4 2 64 15,-8-9-64-15,-9-1 40 16,-3-3-40 0,-8-1-96-16,0-3-120 0,0 3 72 15,-4 1 144-15,-7 1 248 16,-6 5 304-16,6 0-248 15,-6 3-120-15,6 2-112 16,7 1-72-16,0 0-8 31,4 6 0-31,0 4 16 0,8 2-8 16,7 1 120-16,2 2-64 16,3 1-32-16,-5-3 88 15,-3-1-56-15,-3-3-56 0,-2-2 0 16,-7-1-48-16,0 1-40 15,0-1 80-15,-7 3 8 16,-10-3 8-16,2-3-8 0,-6 0 8 16,-3-3 40-16,1-2 16 15,-5-3-16-15,4-8-48 16,-8-3-600-16,8-12-1721 0,4-7-2848 16</inkml:trace>
  <inkml:trace contextRef="#ctx0" brushRef="#br0" timeOffset="50053.65">12733 15459 9994 0,'0'0'2984'15,"0"0"-1759"-15,0 0-193 16,0 0-176-1,0 0-112-15,0 0-560 16,5 0-184-16,6 6 0 16,6 1 384-16,10 2 200 15,13-3 169-15,11 0-209 16,9-2-128-16,9-1-104 0,2 1-48 31,-3-1-160-31,-5-3-8 0,-14 2-96 16,-14 1-152-16,-15 1-432 15,-12-1-601-15,-8 4-895 0,-4-4-344 16,-32 5 143-16,4-1-2096 0,-4 3-2632 16</inkml:trace>
  <inkml:trace contextRef="#ctx0" brushRef="#br0" timeOffset="50307.53">12773 15665 984 0,'0'0'4377'0,"0"0"-3329"0,0 0-344 31,0 0 0-31,0 0 232 0,0 0 1017 0,0 0-449 16,0 0-288-16,83 33-167 16,-46-31-65-16,10 2-192 0,2-4-128 15,7 0-432-15,-1 0-56 16,-3 0-152-1,-4 0-24-15,-5 0-1096 16,-11 0-1056-16,-4-11-745 16,-4-3-3192-16</inkml:trace>
  <inkml:trace contextRef="#ctx0" brushRef="#br0" timeOffset="50692.88">13195 15300 10962 0,'0'0'3016'15,"0"0"-791"-15,0 0-577 0,0 0-359 0,0 0-697 0,9 4-592 16,6 8 136-16,13 7 304 15,4 7 56 1,8 2-224-16,0 4-184 16,0 2-40-16,-5-2 0 15,-7-7-8-15,-7 4-40 0,-10-4-72 32,-7-2-8-32,-4 3-64 0,0-4 40 15,-12 3 8-15,-8 0 96 16,-4 4 56-1,-8-1-56-15,5 1-24 16,-6 3-128-16,2-4-536 16,4 1-721-16,2 2-1135 0,9-5-1993 15,4-7-4665-15</inkml:trace>
  <inkml:trace contextRef="#ctx0" brushRef="#br0" timeOffset="51958.31">14841 15109 1512 0,'0'0'7225'0,"0"0"-4872"15,0 0-497-15,0 0 113 0,0 0-641 16,0 0 128-1,0 0-528-15,0 0-7 16,-8-54-425-16,8 48-136 0,8 0-248 16,-4 0 32-16,8-1-144 15,4 1 96-15,4 0-72 0,3 2-24 32,5 1 48-32,4 3-8 31,9 0-40-31,-2 0 48 0,1 0 0 15,4 13-48-15,0 0-120 16,-12 9 72-16,-1 0 40 0,-7 6-176 16,-12 0 40-16,-8 1-32 0,-4 3 104 15,0-6 24 1,-16-1 48-16,-4-2-64 0,-4-2 64 16,-3-5 64-16,-6 1 0 15,1-6 64-15,1 0-32 0,4-1 32 16,-1-7-112-16,3 2 56 15,9 2-24-15,1-3 16 32,2 2-64-17,5 0-64-15,5 3-16 0,-5 4 32 16,4 0-24-16,4 3 56 0,0-1 16 16,0 4 48-16,0 0-32 0,0 0 72 15,12-5-88-15,-9 1 0 31,5-2 8-31,-3-4 72 0,6 1-32 16,-7 0 0-16,4-4 40 16,-4 3-88-16,1 1-224 0,-1 3-1304 15,-1-4-3009-15,1 1-5946 0</inkml:trace>
  <inkml:trace contextRef="#ctx0" brushRef="#br0" timeOffset="52528.52">15072 16037 10506 0,'0'0'2840'15,"0"0"-831"-15,0 0 39 16,0 0-631-1,0 0-441-15,0 0-264 16,0 0-488 0,0 0-224-16,-8-26-208 0,0 39-8 15,1 3 216-15,-2 3-48 32,1 1-72-32,8-1 24 0,0-5-32 15,0 0-408-15,17-9-112 16,2-1 359-16,5-4 137 15,0 0-272-15,0 0-200 0,-4-9 552 0,-8-8 72 0,0-8 232 16,-8 0 552-16,-4-1 17 16,0 1 23-1,-4 9 8-15,-13 4-336 16,2 5-400-16,-2 7 24 16,6 0-104-16,-1 13-16 15,8 6-912-15,8 6-1281 0,12-3-2480 16,4-6-5561-1</inkml:trace>
  <inkml:trace contextRef="#ctx0" brushRef="#br0" timeOffset="60247.34">4825 5484 536 0,'0'0'560'16,"0"0"2072"-16,0 0 569 16,0 0-1145 15,0 0-567-31,0 0-201 16,0 0-328-16,0 0-280 15,0 0-31-15,0 0-41 0,0 0-112 16,0 0-112-16,0 0-112 0,0 0 80 15,0 0-16-15,0 0-88 16,0 0-72-16,0 0-80 16,0 0-72-16,0 0 48 15,0 0-72-15,0 2-72 0,0 8-56 16,0 5 128-16,0 5 152 16,4 2-64-16,0 3-80 0,-1-3 56 31,-3 1-64-16,8-1 72-15,-4-6-64 16,5 0-8-16,-9-4 48 0,4-5-48 16,-1 0 0-16,1-7 0 0,0 0 0 15,4 0 280-15,4 0 640 16,16-14 9 0,12-5-513-16,12-9-240 15,23-16-80-15,25-20-88 16,19-9 48-16,-7 9-56 0,-28 20-96 15,-29 19 40-15,-31 14 0 16,-3 5 48-16,-6-2-168 16,-2 3-56-1,-10 5-64-15,-3 0-425 0,0 0-287 16,-7 0-432 0,-10 13 920-16,-3 0-184 0,-3 3-521 15,-13 5-735-15,12-1-1273 16,4-7-4360-16</inkml:trace>
  <inkml:trace contextRef="#ctx0" brushRef="#br0" timeOffset="62314.67">15251 11189 6705 0,'0'0'2496'0,"0"0"-1503"16,0 0-409 0,0 0-272-16,0 0 328 15,0 0-232-15,-67-67-88 0,50 57 128 0,2 1-192 16,-2 2-120-16,-6-2-56 16,-5-4-8-16,-4 4-16 0,-8-8 16 31,-3 8-72-31,-1 0 0 15,-4 3 8-15,1 0-24 0,-6 6-8 16,5 0 24 0,1 0 0-16,3 8 48 15,-8 9-48-15,4-2 64 16,1 8 56-16,3 2-48 16,0 6 32-16,4 4-32 15,0 7-72-15,8 2 0 16,4 7-64-16,8 9-48 0,1 14 112 15,11-5 128-15,-1 2-63 16,9-5-57-16,0-12 8 0,13 3-16 31,15-6-113-31,7-11 105 16,9-1-136-16,12-4-216 0,24 0-392 0,19-6 72 16,21-7 336-16,3-3 240 15,-23-16 104-15,-25 1 232 0,-31-4 224 0,-8 0-80 31,8-11-112-31,-4-4-160 16,4-11-96-16,-9-9 120 0,-3-9-48 16,-4-13 352-16,-8-16 41 15,4-25-33-15,-12-13 112 16,0 12-48 0,-8 23-152-16,-4 25 48 15,0 25 80-15,-4-6 88 16,-8 0-336-16,-12 1-184 15,1 6 104-15,-14 6-152 0,-10 7-232 16,-9 1-952-16,-32 11-1152 16,13 0-1889-16,6 11-5297 15</inkml:trace>
  <inkml:trace contextRef="#ctx0" brushRef="#br0" timeOffset="63470.97">14861 13202 6753 0,'0'0'5001'0,"0"0"-4065"16,0 0-656-1,0 0-80 1,0 0 80-16,0 0 481 0,0 0-97 15,-91-74-296-15,67 68-192 0,-4 3-40 16,-12 0-120 0,0 3 88-16,-4 0-32 15,-4 0 104-15,1 6 168 0,-5 6-72 16,-4 7-8 0,4 4-56-1,4 5-40-15,0 8 8 16,5 2-72-16,7 3-8 0,4 4 0 0,4 2 8 15,4 0-96-15,8 1-8 0,4-3-48 16,12 2 48-16,0 1 8 31,0 3 72-31,9-1 0 16,6 1 48-16,5 0-256 0,12-3 0 16,-4-1 0-16,8-5-408 15,3-5 248-15,6 2 200 16,-2-7 88-1,1-1 0-15,4 2-56 16,4-8 56-16,3-3 0 16,1 0 48-1,4-6-48-15,-4-4-232 0,0-2-80 0,0-1-344 16,-5-6 48-16,-3 1 176 0,-5-4-25 16,6 0 25-1,-6-16 184-15,5-6 224 16,3-10 24-16,2-13 0 15,6-9 0-15,-3-6 0 0,4-15 0 16,-13 7 168-16,-6-5 0 16,-9 7 393-16,-17 12 583 15,-2-7-88-15,-6 8-128 16,-7 2-232-16,0 3-160 16,0 0-47-16,-3 4-217 0,-18-3-80 15,-3 2-80-15,-11-3-16 16,-13 0 96-16,-15-3-112 0,-10 11-80 31,6 5-112-31,-9 3-88 16,17 16 184-16,-10 7-88 15,9 5-440-15,9 4-937 16,-9 19-1287-16,16 7-1961 0,17-4-4081 16</inkml:trace>
  <inkml:trace contextRef="#ctx0" brushRef="#br0" timeOffset="65043.61">15463 14811 6553 0,'0'0'2440'0,"0"0"-1639"0,0 0-625 16,0 0-48-16,-32-39-40 0,20 27 240 31,-4 3 312-16,4-7 104-15,0-3-200 0,-4 0-64 16,4 3-56 0,-4-3-104-16,5 3 145 0,-10 0-113 0,-3 4 96 15,-4 2-168-15,-7 0-128 32,-5 7-24-32,-1-1 0 0,-6 2 0 15,-1 2 16-15,1 0-16 16,-2 0 56-16,6 0 168 0,-1 6-48 15,0 7 16-15,5 3-32 0,3 9-32 16,-5 0-40 0,10 8-40-1,3 1-32-15,0 4-40 16,4 1-32-16,0 5-16 16,0 1-40-16,4-1 64 0,1 7-72 15,-5-4 40-15,7 4-48 16,-2-4 0-16,6 4 0 31,2 0-120-31,-1-3-32 0,0 3-88 16,0-1-8-16,-1 1-496 15,2-3-392-15,-1-4 880 16,8 1 248-16,4-1-48 0,0 5 0 16,4-5 48-16,12 3-80 15,0-2 32-15,8 2-16 16,-1-5 72-16,5-2 72 0,4-1-72 15,0-1-136-15,0-7-336 0,0-2-8 16,0-4 144-16,4-2 135 0,0-4 193 16,7-4 0-1,-3-1 8 1,8 1 8-16,0-2 72 0,-4 0-72 16,-1-4 0-16,-6 1-8 15,2-7 0-15,-3-3 48 16,4 0 177-16,4 0 263 31,0-3-72-31,4-10-32 16,3 4-136-16,1-8-40 0,0 5-88 15,-1-4-120-15,-2 0-96 16,-10-3-152-16,-3-4 208 0,-8-2 40 16,-8-3 152-16,-5-4 48 0,2-3 344 0,-1-3 168 31,4 0-264-31,0-4-240 15,-1 1-80 1,5 4-88-16,0-5-40 16,0 0 0-16,-8 2 8 0,0-5 192 31,0-3 96-31,-8 4 97 0,4-4-25 16,0 1-160-16,-4-2-88 15,-4 6-40-15,0 2-72 0,-4 2 56 16,0 4 88-16,0 4-24 15,0-1 240-15,-8 3-184 0,-4 0-112 16,0 1 32-16,1-4-96 16,-2 1 0-1,-2-1 8-15,-2 1-16 0,-3-5 104 16,-3 1-104-16,-5 0-72 16,-8 1-336-16,-4 2-32 0,-8-3 192 15,0 2-168-15,-3 2-305 16,3 3-391-16,-4 2-464 15,-4 1-368-15,8 6-1273 0,13 2-5577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4-14T21:55:34.968"/>
    </inkml:context>
    <inkml:brush xml:id="br0">
      <inkml:brushProperty name="width" value="0.05292" units="cm"/>
      <inkml:brushProperty name="height" value="0.05292" units="cm"/>
      <inkml:brushProperty name="color" value="#FF0000"/>
    </inkml:brush>
  </inkml:definitions>
  <inkml:trace contextRef="#ctx0" brushRef="#br0">5799 6907 727 0,'0'0'246'0,"0"0"-139"16,0 0-58-16,0 0 12 15,0 0 21-15,-6 0-6 16,6 0-28-16,0 0-9 16,0 0-3-16,0 0 21 15,0 0-12-15,0 0 7 0,0 2-4 16,0-2 0-16,0 0-5 16,0 0-5-16,0 0-8 15,0 0 14-15,0 0-25 16,0 0 3-16,0 1-3 15,0-1 15-15,0 0-2 0,0 0 3 32,0 0-1-32,0 1 12 0,0-1-32 15,0 0 3-15,0 0-6 16,0 2 15-16,0-2-6 16,0 0-2-16,3 0-3 15,3 0 26-15,6 0-17 16,1 0 19-16,5 0-15 15,-1 0-1-15,0 0-8 0,-3 0-19 16,1 0 1-16,-2 0 19 16,0 0-20-16,1 0 1 15,4 0 8-15,-3 0 12 16,3 0 3-16,-2 0-17 16,-1 0-6-16,2 0 18 15,-1 0-17 1,-4 0-1-16,1 0 0 15,-2 0 11-15,-4 0-12 16,-1 0-3-16,1 0 3 16,1 0 1-16,7 1-1 0,1 1 0 15,2 0 0 1,3-1 7-16,0 2-1 0,1-1-6 16,-2-1-9-16,-4 2-26 15,-4-3-101-15,-4 1-336 0,-7-1-345 0</inkml:trace>
  <inkml:trace contextRef="#ctx0" brushRef="#br0" timeOffset="950.83">7164 6902 136 0,'0'0'743'15,"0"0"-446"-15,0 0-168 16,0 0-38-16,0 0 22 16,0 0 4-16,0 0 1 0,-9 1-52 15,9-1-33-15,0 1-9 16,0-1 8-16,0 2-3 16,0-2-10-16,0 0 2 0,6 1 26 15,1-1-1 1,5 0 10-16,6 0-1 0,3 0 5 15,6 0-11-15,1 0-19 0,2 0-8 16,0-4 24-16,0 1-24 16,-3-1-7-16,-4 0-14 15,-3 4 23-15,-2-4-6 16,-3 4-18-16,3-2 0 16,-2 1 15-16,-1-2-10 15,0 1-5 1,-2 1 0-16,-2 0 2 15,-1-1-2-15,-2 2 0 16,-4 0-2-16,-2 0-4 16,-1 0-29-16,-1 0-77 15,2 0-115-15,-1 0-245 16,1 0-288-16</inkml:trace>
  <inkml:trace contextRef="#ctx0" brushRef="#br0" timeOffset="2052.87">8242 6910 931 0,'0'0'329'0,"0"0"-196"16,0 0-54-16,0 0 12 15,0 0 27-15,0 0-1 16,0 0-47-16,-1 4-35 16,1-2-23-16,3-1 10 15,6 0 25-15,10 3 38 16,2-1-10-16,6 3-27 0,3-2-3 15,4-1 5-15,1 0-17 16,2 0 1-16,-1-2 7 0,-4 1-13 16,0-2-14-16,-4 0-8 15,-3 0 2-15,-3 0 7 16,-2 0-15-16,-3 0 1 16,1 0 8-16,-5 0-7 0,-1 0-2 15,-1 0 0-15,-4 0 0 16,-3 0 0-16,-2 0-9 15,-2 0-64-15,0 0-75 16,-12 0-178-16,-3 0-264 16,-3 0-327-16</inkml:trace>
  <inkml:trace contextRef="#ctx0" brushRef="#br0" timeOffset="8336.39">3438 5922 201 0,'0'0'274'0,"0"0"14"16,0 0-168-16,0 0-1 15,0 0-12-15,0 0-20 16,0-19 2-1,0 17 1-15,0 1-16 16,0 1-14-16,0 0-12 16,0 0 0-16,0 0-22 0,0 0-1 15,0 0 5-15,0 0-3 16,0 0-8-16,0 0-8 16,0 0-9-16,0 0 9 15,0 0-11-15,2 4-13 0,1 3 13 16,0 2 12-16,0 2 7 15,0 1-2-15,0 2-9 16,3 1 20-16,0-1-28 16,-2 1 2-16,-1-2 5 15,0-2 5-15,-1-1-12 16,-1-3 0 0,1-2 0-16,-1-3 12 15,1-2-12-15,-2 0 1 16,1 0 11-16,1 0 35 15,1 0 36-15,4-7 30 16,8-10-39-16,3-5-33 16,5-9-30-16,5-6-3 0,6-4-7 15,6-1 9-15,5-4-10 0,4 3-1 16,1 0 1 0,-1 4 2-16,-4 4-2 0,-5 5-6 15,-9 6 6-15,-3 3 5 16,-11 5-5-16,-2 5 0 15,-8 3-8-15,-2 3 7 16,-4 4-14 0,-1-1-54-16,0 2-28 15,-6 0-107-15,-28 10-67 16,1 7-76-16,2-1-304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4-14T21:56:32.291"/>
    </inkml:context>
    <inkml:brush xml:id="br0">
      <inkml:brushProperty name="width" value="0.05292" units="cm"/>
      <inkml:brushProperty name="height" value="0.05292" units="cm"/>
      <inkml:brushProperty name="color" value="#FF0000"/>
    </inkml:brush>
  </inkml:definitions>
  <inkml:trace contextRef="#ctx0" brushRef="#br0">6618 9449 371 0,'0'0'717'0,"0"0"-529"0,0 0-109 15,0 0-19 1,0 0 24-16,0 0 5 15,-6-2-16-15,6 2-34 0,0 0-13 16,0 0 6-16,1 0 12 0,1 0 12 16,-1 0-3-16,1 0-4 15,-2 0-3-15,0 0-5 16,1 0-2-16,1 0-5 16,1 0-7-16,3 0 4 15,0 0-15-15,7 0 2 16,-1 0-4-16,1 0 6 0,1 0-6 15,4 3-5-15,-3-2-8 16,-2 2 15-16,4 0-15 16,-3 0 0-16,0-1-1 15,-1-1 11-15,1 0-11 16,1 0 1-16,1-1 0 16,2 0 10-1,-3 2-10-15,7-2 4 16,-2 0-4-16,2 0 9 15,2 0-10-15,0 0 0 16,-3 0 0-16,3 0 11 16,-2 0-11-16,-5-2-1 0,-3 2 1 0,-2-1 2 15,-3 1-2 1,0 0 0-16,-1 0 0 0,1 0 4 16,2 0-4-16,0 0-2 15,2 0 2-15,-1 0 0 16,-1 0 0-16,5 0 0 15,-2 0 0-15,-1 0 0 16,-1 0 1-16,4 0-1 16,-2 0 0-1,2 0 1-15,-1 0 7 16,3-2-8-16,2 0 0 16,0-1 4-16,1 0-2 15,2 0-2-15,-4 1 2 16,0-1 5-16,-5 1-7 15,-2 1 0-15,-2 0 0 16,1-1 3-16,-2 2-3 0,1-2 0 16,-1 2 0-16,7 0 0 15,-1-2 0-15,3 1 0 16,0 1 0-16,0-3 1 0,-1 3-1 16,-3 0-1-16,-2 0-5 15,0 0 6-15,2 0 1 16,-1 0-1-16,2 0 1 0,6 0 3 15,0 0-4-15,3 0 0 16,1 0 0-16,5 0 7 16,-3 0-6-16,-1 0-1 15,-3 0-5-15,-1 0 5 16,-1 0 8-16,-1 0-8 16,-1 0-1-1,2 0 1-15,0 0 0 16,1 0 0-16,-1 0 0 15,4 0 0-15,-2-2 1 16,-1 2-1-16,0 0 0 16,-3 0 0-16,-2 0 0 15,-3 0 1-15,2 0-1 16,-2 0 2-16,-1 0 7 0,1 0-8 16,0 0 5-16,0 0 1 0,-1 0 11 15,2 0-12 1,-3-1-4-16,0 1-1 15,0-1 12-15,0 1-12 0,-3 0-1 16,0-2-9-16,4 2-29 16,13-7-127-1,-2 1-217-15,1-2-489 16</inkml:trace>
  <inkml:trace contextRef="#ctx0" brushRef="#br0" timeOffset="9923.94">13078 12240 325 0,'0'0'849'0,"0"0"-688"16,0 0-103-16,0 0 42 15,0 0 79-15,0 0-11 16,13-14-73-16,-13 14-42 15,0 0-4-15,2 0-2 16,-2 0-1-16,0 0-11 0,0 0-20 31,0 0-15-31,0 4-10 16,1 6 10-16,1 3 23 16,-1 2-17-16,1 2 0 15,-2-2 7-15,3 0-11 0,1-3-2 16,-1 0 6-16,0-4-5 15,2-2 9-15,-1-2-2 16,2-3-1-16,4-1 9 0,4 0 8 16,7 0-3-16,6-11 4 15,5-9 6-15,7-4 10 16,3-7-27-16,7-5-5 16,1-1-9-16,-1 0 9 15,-2 5-9-15,-5 5-1 16,-4 6 1-16,-8 7 8 0,-7 2-8 15,-6 7-1-15,-5 0 1 16,-8 3 7-16,-1 2-7 16,-3 0-10-16,0 0-18 15,0 0-49-15,-3 0-121 16,-9 8 70-16,-6 2-33 16,-13 4-112-1,3-3-255-15,1-2-473 0</inkml:trace>
  <inkml:trace contextRef="#ctx0" brushRef="#br0" timeOffset="12846.58">12350 13083 995 0,'0'0'218'16,"0"0"-43"-16,0 0 10 16,0 0-26-16,0 0-15 15,0 0-18-15,0 0-41 0,0-11-32 16,0 11-31-16,0 0-7 15,0 0 1-15,0 0-11 16,0 0-5-16,0 0-16 16,0 0 7-16,0 5-3 15,0 4 11-15,0 2 1 0,1 4 7 32,-1 1-7-32,2-1 0 15,-1 1 0-15,1 2 0 0,-1-4 5 16,-1 3-5-16,2-3 0 15,-2-3 1-15,0-1 0 16,0-3-1-16,0-3 0 16,3 0 1-16,-3-4 5 15,4 0-5-15,-1 0 9 0,5 0 8 16,4-11 19-16,5-4-23 16,3-6-12-16,7-6-1 15,1-4 11-15,5-2-12 16,0-2-1-16,5 2 1 15,0 0 0-15,-1 3 0 16,1 5-2-16,-4 2 2 0,0 4 11 16,-8 5-11-16,-3 2 0 15,-5 5 0-15,-6 1 11 16,-4 4-11-16,-5-1 0 0,-2 3 0 16,-1 0-1-16,0 0-1 15,0 0-11-15,0 0-33 16,0 0-75-1,-9 0-72 1,-13 4-12-16,2 1-285 0,0 1-630 0</inkml:trace>
  <inkml:trace contextRef="#ctx0" brushRef="#br0" timeOffset="40081.85">3473 12589 588 0,'0'0'506'0,"0"0"-335"15,0 0-107-15,6-18-51 16,0 13 10-16,3 3 37 16,4-4-10-16,1 2-12 15,-1 2-22-15,2-2-7 0,3 3-8 16,-5 0 18-1,2 1-18-15,-3 0 8 16,3 0-2-16,-3 0 18 16,2 0-15-16,3 0-3 15,1 1 2-15,3 0 19 16,3 1-18-16,7-2 0 16,2 0 0-16,3 0 2 15,0 0-10-15,4 0-2 16,-4 0 0-16,0 0 10 0,-2 0-10 15,-3-3-1-15,2 0 1 16,-3 0 5-16,3-1-1 16,-3-1-4-16,1 1 0 15,-3-2 5-15,-1 2-5 16,-3 1 0-16,3 2-6 16,-6 1 6-1,6 0 0-15,-5 0 0 16,5 0 0-16,-5 0 6 15,4 0-6-15,-1 0-1 16,0 0 0-16,2 2 1 16,-2 0 0-16,2 1 0 0,-4-2 0 15,5 0 4-15,-1 1-4 16,1 0 0-16,1-2-1 0,-1 1 1 16,3-1 0-16,-1 0 0 15,-3 3 0-15,4-3 2 16,-4 1-2-16,4 0-1 15,-2 0 0-15,-5 2 1 16,3 0 0-16,-2 1 0 16,-1 2-5-16,1 0 5 0,-2-1 0 15,2 2-1-15,0 1 0 16,1-3 1-16,0 1 1 16,3 1-1-16,-1-1 0 15,-2 0 0-15,2 0 1 16,-1-2-1-16,0 2-1 15,-2-1 1 1,3-1 6-16,-1 0-6 16,0 0-6-16,-3 0 6 15,3-1 1-15,0 1-1 0,1-2 0 16,0 0 0-16,2 0 7 16,0 1-7-16,0 0-1 15,-2-1 1-15,-1 0 0 16,0 1 0-16,0-2 0 0,3 1 0 15,1-2 15-15,-1 0-15 16,4 0 2-16,-1 0-2 16,-2 0 12-16,3 0-12 15,1 2 0-15,-2-2 1 16,1 0 15-16,-1 0-15 16,-2 0 2-1,-1 0-2-15,-2 2 12 16,1-1-11-16,0 0 8 15,1 1 4-15,5 0 8 16,-1-2-10-16,5 0 4 16,1 0-9-16,0 0 14 15,-1 0-3-15,-1 0-8 16,0 0 10-16,-2 0 23 0,1 0-25 16,-1 0-7-16,0 0-5 15,4-2 20-15,2-1-8 16,0 2-18-16,4-3 1 0,-1 4 15 15,1 0-15-15,-7 0-1 16,-5 0 0-16,-4 0 5 16,-6 0-5-1,-9 0 0-15,3 2-3 16,-8 1 3-16,0 0 1 16,-5-1-1-16,1-1 0 15,2 0 6-15,-4 1 1 16,2-1-7-16,-5-1-6 15,-1 2-95-15,0-2-209 16,0 0-343-16</inkml:trace>
  <inkml:trace contextRef="#ctx0" brushRef="#br0" timeOffset="42202.6">4454 13697 948 0,'0'0'220'16,"0"0"-146"-16,0 0-74 15,0 0 35-15,0 0-7 16,0 0-20-16,0 0 32 15,60 0-32-15,-40 0 1 0,-1 0 0 16,5 0-8-16,-5 0 0 16,2 0-1-16,0 0 1 15,-3 0 6-15,1 0-7 16,1 2 0-16,1-1 5 0,1-1 1 16,6 2-6-1,-1-2 0-15,1 0 0 0,1 0 9 16,-2 0-9-1,3 0-1-15,0 1 1 16,-2 0 6-16,0 1-6 16,2-2-1-16,0 0 1 15,3 0 3-15,1 0-3 16,2 0 1-16,2 0 0 16,3-3 9-16,1-3-9 15,4-1 0-15,-3 1 0 0,2 1 18 16,-5 0-19-16,-4 4 0 15,-2 0 1-15,-5 1 4 16,-1 0-5-16,-1 0-1 16,0 0 1-16,1 0 8 15,5 0-8-15,-2 0-1 16,2 0 1-16,0 0 1 0,0 0-1 16,-2 0 1-16,0 0 0 0,-1 0 28 15,-3 0-13 1,0 0 3-16,-2 0-8 0,1 2 8 15,2 1-6-15,2-3-11 16,4 0 5-16,3 0 15 16,1 0-15-1,2 0 3-15,-1 0-4 16,1 0 23-16,-6 0-7 16,-2 0-7-16,-6 0-5 15,-4 0 13-15,-3 0-11 16,0 0-3-16,-2 2 8 15,2-1 24-15,3 1-7 16,-1-2-20-16,3 1 1 0,0-1 7 16,3 0-12-16,-6 1-9 15,3-1-1-15,-7 2 10 16,-3-1-10-16,-1-1 0 16,-2 2 0-16,-1-1-1 15,2 2-45-15,5-2-95 16,14-1-81-1,-3 0-300-15,-1-1-382 0</inkml:trace>
  <inkml:trace contextRef="#ctx0" brushRef="#br0" timeOffset="42365.32">7413 13580 462 0,'0'0'0'0,"0"0"-174"15</inkml:trace>
  <inkml:trace contextRef="#ctx0" brushRef="#br0" timeOffset="45209.88">9333 14447 85 0,'0'0'1060'0,"0"0"-801"16,0 0-161-16,0 0-72 16,0 0-6-16,0 0 6 15,0 0-14-15,8 2-12 16,-1-2 0-16,0 0 0 15,6 0 26-15,1 0-19 16,1 0 4 0,2 0-3-16,-1 0 10 15,2 0-7-15,0 0-11 16,1 0 1-16,-1 0 11 16,-3 0-12-16,1 0 0 15,-2 0-1-15,4 2 1 16,-2 0 0-16,4 0 0 0,-1 0 0 15,7-1 3-15,-1-1-3 0,5 1 2 16,1-1-2-16,3 0 12 16,1 0-12-16,1 0-12 15,1 0 12-15,0 0 2 16,-1 0 3-16,-2 0-5 16,1 0 0-16,-4 0 0 15,-1 0 0-15,0 0 0 0,-1 0 0 16,1 0 1-16,2 0 4 15,-1-1-5-15,0 0-1 16,1-1 1-16,-1 0 0 16,-3 2-2-16,-1 0 2 15,1 0 5-15,1 0-5 16,-1-1-4 0,2 1 4-16,3-1 7 15,-2-1-7-15,6 0 0 16,1 1 0-16,2-2 1 15,-3 1 22-15,2 1 8 16,-3 0-14-16,-2 1-9 16,-2 0 3-16,-1 0-11 0,-1 0 1 15,0 0-1-15,-2 1 1 16,0 2-1-16,2-3-1 0,0 4 1 16,0-4 2-16,3 0-1 15,2 0-1-15,1 0 1 16,4 0 0-16,-1 0 0 15,2 0 0-15,-3 0 0 16,-1 0 9 0,-1 0-10-16,-1 0-7 15,-1 0 7-15,2 0 4 16,1 0-4-16,2 0 0 16,-2 0 0-16,1 0 6 15,-4 0-6-15,4 0 0 16,-2 0 0-16,0 0 14 15,2 0-14-15,-1 0 2 0,4 0-2 16,-2 0 10-16,0 0-10 16,-3 0-6-16,1 4 6 15,-3-2 2-15,1 0-2 0,-2 1 0 16,1 0 0 0,0-2 3-16,2 2-3 15,3-2-13-15,-2 1 2 0,2-1 10 16,0-1 1-16,1 2-10 0,-1-2 10 15,-2 0 7-15,-1 0-7 16,0 0-9-16,-3 0 9 16,-2 1 2-16,-1 0-1 15,1-1-1-15,1 0 0 16,2 2 3 0,1-2-2-16,1 0-1 15,0 0 0-15,0 2 0 16,-3-2 0-16,-3 0-2 15,0 0 2-15,-1 0 4 16,3 2-4-16,1-2 0 16,1 0 0-16,6 1 2 15,-1-1-2-15,4 0-6 0,5 0 6 16,0 0 7-16,1 0-7 16,1 0-9-16,-5 0 5 15,-2 0 4-15,-4 0 6 16,-3 0-6-16,-1 0 0 0,-3-1 5 15,0-1-4-15,1-2 5 16,-2 2 8 0,-3-3 16-16,1 4 21 15,-4-2-17-15,-3 2-11 16,-1-1 4-16,0 2-11 16,0 0-15-16,-6 0 8 15,1 0-7-15,-4 0 8 16,-1 0-10-16,0 0-12 15,-1 0-62-15,-1 0-99 0,11-2-133 16,-2-4-566-16</inkml:trace>
  <inkml:trace contextRef="#ctx0" brushRef="#br0" timeOffset="48301.9">15088 13493 215 0,'0'0'195'0,"0"0"89"16,0 0-215-16,0 0-47 15,0 0 17-15,0 0 9 16,0 0 12-16,-17 29 31 16,11-18-33-16,0 0 19 0,0 1-44 15,0 3 18-15,-3 0 5 16,2 3-27-16,-1 3-5 16,1 1 5-16,-2 2-8 15,2 2 1-15,0 1 4 16,1 2-8-16,-1 1 12 15,4 2-11-15,0-3-6 0,2 1-3 16,1-2 5-16,0-3-14 16,0-2 5-16,0-1-6 15,0 0 14-15,0-1-13 16,4 1 0-16,1 0-1 0,0 0 2 16,1-1-2-16,-1 2 0 31,1-1 15-31,-3 1 20 0,2 0-15 15,-4-4-8-15,3 0 1 16,-1-1 19-16,0-1-6 16,2 1-1-16,-1 0-5 15,4 1 10-15,-1 0-8 16,1 0-12-16,1-1-9 16,0-1 0-16,1 3 17 0,-1-4-18 15,0 1 0-15,1 0 7 16,1-2-2-16,-2-1-5 15,3-1-7-15,-3-1 7 16,0 0 10-16,2-1-4 16,2 0-6-16,1-1 3 15,1 0-3 1,3 1 0-16,0-3 18 16,1 0 1-16,1-1-5 15,2 2-14-15,2-3 0 16,0 0 6-16,1-1 1 15,1-1-7-15,1-1 0 16,-2-1 12-16,0-2-5 0,-1 2-7 16,-3-2 0-16,0 0 8 0,0 0-7 15,-3 0-1-15,3 0 0 16,-1 0 0-16,2-2 0 16,-2 0-1-16,3-1 1 15,-4-1 7-15,1-1-7 16,-1 0-1-16,-3 1 0 15,1 1 1-15,-4-1 1 0,2-2-1 16,-3 0 0-16,0 0 1 16,3-1 0-16,-3 0-1 15,1 0 0-15,-1-1 0 16,0-1 10-16,3 1-10 16,-1-2 0-16,-1 0 0 15,-1-2 1 1,1-1-1-16,-2-2-1 15,1-1 1-15,-1-2 8 16,-1 2-8-16,-1 0-2 16,-1-1 2-16,0 2-1 0,-2-1-6 15,-2 1 7-15,-1-2 0 16,1 0 6-16,-3-3-6 16,3 0 0-16,-1-2 0 0,0-1 9 15,0-1-9-15,2 0 0 16,-4 3 0-16,2 1 6 15,0 3-6-15,-1-2-9 16,-1 2 9-16,-1 1 2 16,2 1-2-16,-1 2-2 15,2 0 2 1,-2 3 4-16,2 1-4 16,0 0-9-16,1 2 9 15,-1-1 6-15,0 1-6 16,0-2-3-16,1-1-3 15,3-1 6-15,-1-1 0 16,2 3-6-16,1-3-2 16,1 1 8-16,-1 1 0 0,0 1-6 15,1 1-3-15,-1-2 9 0,-1 0 0 16,1-1 0 0,1-1 0-16,-2-1 9 0,1 0-9 15,1-1 0-15,-1 1 0 16,2-1 1-16,2 1 4 15,-2 0-5 1,-2 3 0-16,-1-3 0 16,0-1 0-16,-4 1 0 15,-1 0-7-15,0-3 7 16,-3 3-13-16,0-3 13 16,0-2 14-16,0-1-13 15,0 0-2-15,0-2-7 16,-3-1 1-16,-4 0 7 0,-5 0 16 15,2 2-16-15,-4-2-13 16,-2 1 13-16,-2-2 25 16,-2 3-25-16,1-2 1 15,-1 1 15-15,0 1-5 16,-1 1-11-16,1 2 2 16,0 3 9-16,-1 2-4 0,1 2-5 15,-1 2-1-15,1 1 0 16,0 1-1-16,-1 2 0 0,0 1-1 15,0 0 1-15,-2 1 9 16,-1-1-9-16,-3 1-1 16,0 1-1-16,-1 1 2 15,-2 0 0 1,1 0-6-16,1 0 6 16,0 0 7-16,1 0-7 15,2 0-8-15,-2 0 8 16,1 3 1-16,4 0-1 15,-2 3-8-15,0 0 8 16,2 2-1-16,2 2 1 16,0-2-10-16,0 4 6 0,2 3 2 15,-1 0 2-15,2 2-6 16,1 1 6-16,1 1 2 16,0-1-2-16,2 2-1 15,-2-2 1-15,3 3 5 0,0-2-5 16,2 0-6-1,0 1 5 1,3 1 0-16,0 2-7 0,2 0 8 16,2 0 0-1,0 1 12-15,0-1-11 0,2 0-1 16,-2-6 0-16,1-1 9 16,1-4-9-16,-1-4 0 15,-2-2-25-15,-1-1-70 16,-1-4-105-16,3-1-193 0</inkml:trace>
  <inkml:trace contextRef="#ctx0" brushRef="#br0" timeOffset="50469.44">16967 14616 320 0,'0'0'386'16,"0"0"-47"-16,0 0-212 15,0 0-28-15,0 0 37 16,0 0-18-16,0 0-37 16,57 0-20-16,-37 0 11 15,3 0-8-15,1 0-5 16,3 0-15-16,3 0 0 0,0 0-24 16,-1 0 12-16,3 0-4 15,-1 0 6-15,0 0-20 16,2 0 7-16,2 0 0 15,-1 0 5-15,2 0-7 16,1 0-13-16,2 0 5 16,0 0 15-16,0 0-16 0,1 0-9 15,-1 0 8-15,-1 0 2 16,1 0-5-16,3 0-6 0,-2-1 0 16,-1 0 13-16,3-1-4 15,-5 1-8-15,-1 1 1 16,0-2 17-16,-2 1-10 15,-1-1-9 1,0 1 0-16,-2 0 4 16,-1-2-4-16,0-1 0 15,0 0 0-15,1 0 5 16,2 0-5-16,4 2-6 16,-1-2 6-16,1 4 3 15,0 0-3-15,2-2 0 16,1 2-6-16,1-2 6 0,-1 2 2 15,3-2-2-15,-2 2 0 16,3-1 0-16,1 0 6 16,3 1-6-16,1 0 0 15,3 0 0-15,-2 0 6 16,0 0-6-16,1 0 0 0,-2 0 0 31,2 0 0-31,-1 0 0 0,0 0-1 16,-2 0 1-1,-2 0 0-15,0 0 0 0,-3 0 1 16,3 0 3-16,-2 0-4 16,2-2-1-16,0-1-6 15,0 1 7-15,-1-1 6 16,-1 0-6-16,0 0-1 0,-2 1 0 16,1 1 1-16,-1-2 0 15,0 2 0-15,1-1 0 16,-1-1 12-16,-1 1-12 15,0 0-2-15,-2-1 2 16,0 0 1-16,-2 0-1 16,-3 1 0-1,-1 2 0-15,-2 0 6 16,1 0-6-16,-1 0-2 16,-1 0 2-16,1 0 1 15,1 0-1-15,-1 4 0 16,3 0 0-16,-2 0 1 15,-1-1-1-15,-3 1-6 0,-1-3 6 16,-2 0 10-16,-2 2-10 16,1-3-1-16,0 0 1 0,-1 0 6 15,0 0-6-15,1 1-6 16,0-1 6-16,-1 2 7 16,0 1-7-16,1-2-8 15,-2 2 8-15,-1-1 4 16,-1 0-4-16,-3 1-2 0,-2-1 2 15,3-1 2-15,-3 0-2 16,3 1-5-16,-1 0 5 16,0 0 6-16,2-2-6 15,-2 2-1-15,1-2 0 16,-1 2 1-16,-1-2 0 16,-3 2-1-1,-3-1-4-15,-3-1 4 16,-4 3-62-16,-3-3-105 15,0 0-126-15,-2 0-40 16,-10 0-74-16,0-3-386 0</inkml:trace>
  <inkml:trace contextRef="#ctx0" brushRef="#br0" timeOffset="59992.64">15967 12837 681 0,'0'0'485'0,"0"0"-327"16,0 0-53-16,0 0-6 15,0 0 31-15,0 0 3 16,0-19-59-16,0 19-52 16,0 0-13-16,0 0-9 0,0 0-1 15,-5 4 1 1,-1 3 39-16,-2 3-12 0,1 2-8 0,-2-1-6 16,5 2 19-1,1 1-11-15,0 0-20 0,3 3 11 16,0 0 10-16,0-1-21 15,0 3-1-15,0-1 8 16,0 0-9-16,0-4 1 16,7 1-16-16,3-5 16 0,1-4 39 15,4 0-38-15,3-3 27 16,4-3-16-16,1 0 9 16,2 0-20-16,-1-9 7 15,-2-4-1-15,-2-5 6 16,-4 0 2-16,-4 0-15 15,-2-2 0 1,-4 1 33-16,-3 0 2 16,-1 1-14-16,-2 1 3 15,0 1 14-15,0-2-15 16,-5 0-16-16,-6-1 3 16,-5 1 17-16,-1-2-27 0,-6 2 1 15,-2 3-1-15,-5 3 13 16,0 4-13-16,-1 5-10 0,-1 3 10 15,3 1-1-15,-1 16 1 16,0 6-64-16,5 4-112 16,2 10-113-16,11-5-65 15,8-8-365-15</inkml:trace>
  <inkml:trace contextRef="#ctx0" brushRef="#br0" timeOffset="60948.18">16481 12764 827 0,'0'0'237'16,"0"0"-56"-16,0 0-11 0,0 0 6 16,0 0-22-16,0 0-21 15,0 0-62-15,0-21-46 16,0 21-17-16,-3 0-8 15,-8 9 0-15,-3 4 7 16,-1 5 3-16,-3 5 2 16,1-1-12-1,3 3 1-15,3 0 5 16,3 1-6-16,4 0-4 16,4-3 4-16,0 1 8 15,6-5-8-15,5-3-6 0,1-4-3 16,-1-4 10-16,-3-4-1 15,-4-4 9-15,-1 0 8 16,-1-4 7-16,-2-12-9 0,0-3 23 16,0-3 5-16,-8-3 1 15,-4-4 25-15,-4 2-23 16,-1 2-4-16,0 1-2 16,-1 4-8-16,4 4-17 15,2 5-15-15,-1 6-1 16,1 5-5-16,-3 3-145 0,3 10-167 15,6 2-278-15</inkml:trace>
  <inkml:trace contextRef="#ctx0" brushRef="#br0" timeOffset="76432.31">13860 13498 1272 0,'0'0'255'0,"0"0"-63"16,0 0-76-16,0 0-50 16,0 0 45-16,1-65 32 15,-1 65-37 1,0 0-60-16,2 0-30 15,-2 0-16-15,0 0-33 16,0 0-11-16,0 10 32 16,0 6 12-16,-2 7-1 0,-2 3 1 15,-2 0 14-15,1 1-13 16,4-1-1-16,1-2 0 16,0-2 9-16,1-5-9 0,10-5-33 15,2-5 33-15,5-4 5 16,4-3 7-16,3-3-11 15,1-14 0-15,1-4 21 16,-2-6-13-16,-2-2-8 16,-7-1 5-16,-1 4 6 15,-4 4 3-15,-5 7-15 0,-2 5 0 16,0 4-1-16,-2 4 1 16,-1 2-97-16,10 0-235 15,-2 0-196-15,7 4 119 0</inkml:trace>
  <inkml:trace contextRef="#ctx0" brushRef="#br0" timeOffset="77387.88">19032 13528 472 0,'0'0'790'0,"0"0"-574"0,0 0-91 0,0 0-37 16,0 0 10 0,0 0 44-16,0 0-31 0,24-28-89 15,-24 28-22-15,0 9-25 16,0 9 13-16,0 2 4 16,-9 6 8-16,-1-1 10 15,-1 1-10 1,0-3 0-16,3-5 14 15,3-6-14-15,2-2 0 16,3-4 0-16,0-3 1 16,0-2 10-16,8-1 0 15,13 0 3-15,7-7 13 16,9-10-26-16,5-4 8 16,6-7-3-16,0-2 13 0,-1-2-18 15,-5 3 6-15,-5 1-6 16,-12 7 15-16,-8 6-16 15,-8 6 0-15,-6 4-1 16,-3 3-6-16,0 2-56 0,-3 0-163 16,-10 0 13-16,-16 11-22 31,4-5-288-31,1 1-335 0</inkml:trace>
  <inkml:trace contextRef="#ctx0" brushRef="#br0" timeOffset="90783.48">15311 14941 217 0,'0'0'1058'16,"0"0"-830"-16,0 0-128 0,0 0-31 15,0 0 59-15,-12-6-11 16,12 4-67-16,-1 0-15 16,1-4 6-16,0-3-1 15,-2-2-5-15,2-4-13 16,0-3 11-16,0-5-17 0,2 1-16 16,5 0 6-16,4 1 9 15,2 3-9-15,1 4-6 16,3 2 2-16,0 4 12 15,1 3-6-15,0 5-8 16,4 0-7-16,1 0 7 16,3 12-6-16,1 5 4 0,-3 3-2 15,0 3 4-15,-2 1 0 16,-5 0-7-16,-2 1 7 16,-3-4 8-16,-1-3-8 15,-1-4-1-15,-3-3 0 0,3-6 1 16,1-3 10-16,-1-2-9 31,2 0-1-31,0-7 0 16,-1-10 0-16,-1-5-1 15,-2-3 1-15,-1-4 0 0,-1 2 1 16,0 4 0-16,-5 4-1 16,1 6 0-16,-2 6 11 15,0 5 8-15,0 2-8 16,0 0-11-16,1 0 0 0,-1 0-22 15,2 0 0-15,-1 6 22 16,2 2 1-16,-1 5-1 16,-2 1 0-16,0 1 0 15,0 2 1-15,0 2-1 16,0 3-1-16,0 0 1 16,0-1 5-1,0-1-5-15,0-3-2 16,-2-2-8-16,1-5 9 15,1-5-15-15,0-2 5 0,0-3 11 16,0 0 15 0,0 0 5-16,0-11-14 0,3-8 0 15,7-5-6-15,4-5 0 16,1-5-8-16,2-1 8 0,0 1 1 16,2 5-1-16,-1 5-9 15,-1 7 2-15,0 3 6 16,2 6 1-16,0 4-16 15,3 0 2-15,1 4 14 16,5 0-2-16,0 0-10 16,4 6 0-16,-1 4 12 0,-1 3 0 15,-3-1-1-15,-4 1-1 16,-3-2 2-16,-2-1 0 16,-3-2 0-16,-5-4 0 15,-1-1 9-15,-1-3-1 16,0 0-7-16,0-7 10 15,0-9 9 1,-2-5-1-16,-1-4-1 16,-2-5-4-16,-3-2 7 15,0 2-10-15,0-1-11 16,-1 9-12-16,-6 5 11 0,-1 4-61 16,-6 4-117-1,1 5-382-15,3 0-20 0</inkml:trace>
  <inkml:trace contextRef="#ctx0" brushRef="#br0" timeOffset="96096.65">5563 15343 340 0,'0'0'767'0,"0"0"-609"16,0 0-96-16,0 0-37 16,0 0 4-16,0 0 12 15,0 0-11-15,0-2-30 16,0 2-6 0,1 0-3-16,2 0 9 15,-1 0 0-15,4 0 14 16,2 0 9-16,3 0 9 15,1 0-8-15,2 0-23 16,2 2 1-16,2-1 11 16,0 3-5-16,4-4-8 15,2 4 0-15,0-4 5 0,3 0-5 16,0 0 0-16,1 0 0 16,2 0 2-16,1 0 4 15,2 0-6-15,-3 0 0 16,4 0 7-16,-4 0-7 15,0 0-2-15,-3 0-3 16,-2 0 5 0,-1 0 1-16,-1 0-1 0,2-3 0 15,0 2 0 1,2 1 0-16,0-2 0 0,1 0 0 16,0-1 1-16,1 2 4 15,-2-1-5-15,0 1-1 16,-2 0 1-16,2 1 0 15,-3 0 0-15,-2 0 0 0,-1 0 0 16,0 0 0-16,-3 0 0 16,3 0 0-16,1 0 0 15,3 0 5-15,1-2-5 16,4 1-1-16,4-2 1 16,-3 0 10-16,3 2-10 15,1-2 0-15,-4 2 0 0,2 1 7 16,-3 0-7-16,1 0 0 15,2 0 1-15,1 0 22 16,2 0-21-16,3 0 8 16,1 0-3-16,-1 0 9 15,0 0-16-15,-1 0 0 0,-2 2 0 32,0 1 5-32,-3 0-5 15,4 0-1-15,-2-2 1 0,1 1 0 16,-1-1 5-16,1 2-5 15,0-2 0-15,0 2 9 16,0-1-9-16,-2 0-1 16,0-1 1-16,3 2 7 15,-2 0-6-15,2 0-1 0,0-3 0 16,1 1 4-16,3 1-4 16,-2-1-6-16,2-1 6 15,-3 2 2-15,1-1-1 16,1 0-1-16,3 1 0 15,-1-2 6-15,2 0-6 16,0 1 0 0,1-1 0-16,0 2 2 15,-2-2-2-15,2 2-1 16,-5-1 1-16,-1-1 0 16,-3 0 0-16,2 1-7 0,-2-1 7 15,0 0 1 1,0 2 0-16,3-2-1 0,1 2 0 15,-1-2 10-15,1 0-5 16,2 0-5-16,0 2 0 0,-2 1 0 16,-1-2 2-16,1 1-2 15,-1 0 0-15,-3 0 8 16,1 2-8-16,0-2-1 16,-3-1 0-16,2 2 1 15,-1-2 1-15,1 1-1 0,-2-1 0 16,6 1 0-16,-3-1 1 15,2 0-1-15,-1 1 0 16,0-2 0-16,-2 1 0 16,-2 2 0-16,-2 0 0 15,-3-3-1-15,-2 4 1 16,-4-2 0 0,2 0-1-16,-1-1 1 15,0 2 0-15,-3-1 1 16,4 0-2-16,1 0 2 15,-1-1-1-15,2 0 0 16,-1 1 0-16,0-1 0 0,1 1 6 16,1-1-6-16,-1 3-6 15,0-4 6-15,1 2 1 0,-1 0-1 16,4 0 0-16,2-2 0 16,0 1 9-16,0 2-9 15,1-1-2-15,1-1 2 16,-4 2 0-16,3-2 0 15,-1 2 0-15,1 0 0 16,-1-1 4 0,0-1-4-16,0 0-8 15,1 3 8-15,0-3 10 16,2 2-1-16,0-1-9 16,1 0 6-16,2-2 13 15,-2 3-17-15,-1 0-1 16,2-3 1-16,-3 4 14 15,-1-3-10-15,1 2-6 0,-2 0 0 16,-2-2 5-16,2 2-5 16,-3 0 0-16,-2-1 0 15,0 1 5-15,-1-1-5 16,-1 1-1-16,1-1 1 0,-1-2 6 16,3 1-6-16,2-1 0 15,2 0 0-15,3 0 1 0,2 0 0 16,1 0-1-16,0 0 0 15,-2 0 5-15,-5 0-5 16,-5 0-1-16,-5 0 0 16,-7 0 1-16,-3 0 0 15,-3 0 0-15,-3 0 0 16,-2 0 12 0,0 0-11-16,-1 0-1 15,0 0 0-15,-1 0 0 16,1 0 0-16,-3 0 0 15,0 0-12-15,0 3-33 16,-5-3-114-16,-12 0-124 16,-3 0-395-16</inkml:trace>
  <inkml:trace contextRef="#ctx0" brushRef="#br0" timeOffset="98988.11">5160 15212 377 0,'0'0'782'0,"0"0"-489"16,0 0-180-16,0 0-27 0,0 0 34 16,0 0 11-16,0 0-21 15,-10 0-75-15,10 0-10 16,0 0-4-16,0 0-2 15,0 0-19 1,3 0-1-16,4 0 1 16,2 0 0-16,6 0 50 15,6 0-6-15,10 2-26 16,2-2 4-16,5 0-9 16,-4 0-12-16,4 0 0 15,-5 0 12-15,-3 0-12 16,-6 0-2-16,-3 0-25 0,-2 0-20 15,-4 0-91-15,-3 0-50 16,2 0-15-16,-4 0-10 16,-3 0-113-16,-4 0-304 15,-3 0 267-15</inkml:trace>
  <inkml:trace contextRef="#ctx0" brushRef="#br0" timeOffset="99219.83">5324 15279 867 0,'0'0'275'0,"0"0"-136"16,0 0-51-16,0 0 26 15,0 0-45 1,0 0-69-16,0 0 0 16,0 0 0-16,17 0 3 15,10 0 26-15,6 0-5 16,1 0-10-16,6-4 2 15,-1-2-16-15,0 0-44 16,-9 2-200-16,-10 0-527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4-14T22:04:12.666"/>
    </inkml:context>
    <inkml:brush xml:id="br0">
      <inkml:brushProperty name="width" value="0.05292" units="cm"/>
      <inkml:brushProperty name="height" value="0.05292" units="cm"/>
      <inkml:brushProperty name="color" value="#FF0000"/>
    </inkml:brush>
  </inkml:definitions>
  <inkml:trace contextRef="#ctx0" brushRef="#br0">3759 5986 95 0,'0'0'75'0,"0"0"130"16,0 0-53-16,0 0-4 15,0 0-32-15,0 0 4 0,-13-25 16 16,11 23-47-16,2 0-2 16,-1-1 1-16,1 2-21 15,0 1-9-15,0 0-11 0,0 0-23 16,0 0-11-16,0 0 1 15,0 0 20-15,0 0 12 16,0 0-6-16,0 0 14 16,0 0 35-16,0 0-2 15,0 0-14-15,0 0-3 16,0 0-5-16,0 0-6 0,0 0-30 16,0 0-13-16,0 0 1 15,0 0-17-15,0 0 0 16,0 0-7-16,0 0 1 15,0 0-2-15,0 1-18 16,0 6-5-16,0 6 30 0,0 5 1 31,1 6 0-31,5 1 0 16,0 3 0-16,3 1 3 16,0-2-3-16,0-3 0 15,-1-4 11-15,-2-4-11 0,-2-5 0 16,0-5-10-16,-1-4 10 15,0-2 12-15,-1 0-11 16,7-7 24-16,6-14 49 0,4-10-49 16,7-8-24-16,5-8 0 15,8-2 13-15,2-4-14 16,6 3 0-16,2 0 0 16,6 7 1-16,-4 3-1 15,-2 8-1-15,-10 5 1 16,-8 7 0-1,-10 6 0-15,-7 6-7 16,-8 2-9-16,-5 5 15 16,-1-1-59-16,0 2-33 15,-24 3-178-15,0 11-67 16,-4 0-225-16</inkml:trace>
  <inkml:trace contextRef="#ctx0" brushRef="#br0" timeOffset="11681.75">11168 4395 166 0,'0'0'844'16,"0"0"-631"-16,0 0-62 0,0 0-45 16,0 0-4-16,0 0 4 15,0 0-7-15,0 0-46 16,0 0-12-16,0 0-2 16,0 0 16-16,0 0-8 15,0 0-19-15,0 0-16 16,0 0-12-1,-3 0 11-15,-9 0-12 16,-1 0 2-16,-8 0-1 16,-1 0 6-16,-1 0-6 15,-2 0 0-15,4 0 17 16,2 0-17-16,5 0-1 16,4 0-4-16,1 0-1 0,6 0 5 15,1 1-15-15,2-1 14 16,0 2-8-16,0-2 8 15,0 0-9-15,0 0 9 16,0 1 1-16,0-1 1 0,0 2-11 16,0 0 5-16,0 0-2 15,0 2 16-15,0 1-3 16,0 2 1 0,2 3 10-16,-2 1-15 15,3 1 14-15,3 2 1 16,-3 4 23-16,0-1-32 15,0 1 8-15,0 0-14 16,-2 2 20-16,2 0-15 16,-1-1-6-16,-2 5 0 15,1-4 20-15,-1 3-19 0,0 0-2 16,0-1 2-16,2 0 6 16,-2-3-7-16,1 1 0 15,-1-2 1-15,2 0 16 16,-1 1-17-16,1-1 0 15,-2 2 2-15,2 0 10 0,-2-1-12 32,2-2 0-32,-2-1 0 15,0-1 7-15,0 0-7 0,0-2 0 16,0 3 6-16,0 0-5 16,0 3 0-16,0 1-1 15,0 0 0-15,0-1 13 16,0 1-12-16,0-6-1 15,0 1 7-15,0-2-5 0,3-3-2 16,-2 2 8-16,4-1-8 16,-2-1 17-16,3-1-17 15,3-2 0-15,3-2 13 16,3 1-1-16,7-4-5 16,5 2-5-16,6-4-2 15,1 0-39-15,20-14-107 0,-11-4-230 16,-4-3-467-16</inkml:trace>
  <inkml:trace contextRef="#ctx0" brushRef="#br0" timeOffset="13987.5">11878 4720 126 0,'0'0'877'16,"0"0"-625"-16,0 0-120 0,0 0-4 15,0 0-8-15,0 0 12 16,0 0-37-16,-1-13-57 15,1 13-13-15,0 0 16 16,0 0-12-16,0-1-1 16,0-2 10-16,-2-2-18 15,1-3 6-15,-5-2-26 0,2-3 0 16,-4-1 4-16,0-4 2 16,-3-3-6-16,-1-1 0 15,0-1 37-15,-2 3-3 16,1 3-27-16,0 6 10 0,-1 5-16 15,-2 4-1-15,1 2-14 32,-2 0 8-32,4 1 6 0,-2 10 2 15,3 5-2 1,1 3-16-16,1 5 15 0,6 2-10 16,4 3 11-16,0 2 1 15,0-1 12-15,10-2 2 16,5-5-15-16,3-3 0 15,-2-6 11-15,2-2-11 0,-6-7-11 16,-1-3 4-16,-1-2 7 16,-4 0 0-16,5-2 1 15,0-12-1-15,1-5 17 16,2-5-17-16,1-1 0 16,-3-3-6-16,1-1 6 15,-2 2 1 1,-5 5-1-16,-2 4 0 15,0 6 12-15,-4 6 13 16,0 2 20-16,0 4-14 16,0 0-5-16,0 0-26 15,0 0-18-15,0 4-9 0,0 8 26 16,-1 7-4-16,-3 4 5 16,-1 2 0-16,4 3 8 0,1 1-8 15,0-1-1-15,0 1 1 16,4-2 10-16,9-3-10 15,2-4 0-15,3-3 0 16,-1-9 15-16,-1-2-4 16,3-6-10-16,-2 0 0 15,-1-3 25-15,-1-13-25 0,0-4 7 16,-6-4-2-16,0 2 7 16,-4 1-12-16,-4 5 10 15,-1 4 2-15,0 5 17 16,0 3-30-16,0 2-15 15,0 2-6-15,0 0-51 16,-10 8-126 0,0 7-136-16,2 0-357 0</inkml:trace>
  <inkml:trace contextRef="#ctx0" brushRef="#br0" timeOffset="14635.83">12235 4703 874 0,'0'0'405'16,"0"0"-168"-16,0 0-20 15,0 0-11-15,0 0-29 16,0 0-59-16,0 0-48 16,0 0-21-16,6 0-26 0,6 0 14 15,3 0 8-15,7 0-21 16,2 0-11-16,3 0 2 16,0 0-6-16,-5 0 8 15,2-1-17-15,-5-1 0 16,-2 0 9-16,-5 0-7 15,-5 1-2-15,-2 1 0 0,-4 0 1 16,1 0-1-16,-2 0-43 0,1 0-61 16,1 0-96-16,8 0-110 15,-3 3-211-15,3 1-348 0</inkml:trace>
  <inkml:trace contextRef="#ctx0" brushRef="#br0" timeOffset="15174.58">12751 4463 408 0,'0'0'716'0,"0"0"-477"16,0 0-46-16,0 0 3 16,0 0 26-16,0 0-58 15,0 0-69 1,-6-18-54-16,8 18-5 16,8 0-10-16,6 0-26 15,6 0 0-15,6 0 10 0,3 0-10 16,2 0 8-16,-3 6-8 15,-3 2 19-15,-3 1-3 16,-7 1-16-16,-3 3-2 16,-7 2-4-16,-5 0 1 0,-2 5-5 15,0 0 10-15,-11 5 21 16,-6-1-12-16,-3 1-3 16,-1 0-4-16,-1 1 22 15,5-3-22-15,3-4-2 16,3-2 0-16,5-3 10 15,6-1-8-15,0-1-2 0,0-4 0 16,0 1 3-16,11-1-2 16,3-3 9-16,4-1-10 15,6 0 20-15,0-3-20 16,7-1-49 0,-1 0-53-16,1 0-75 0,10-10-108 15,-7 0-120 1,-8 0-384-16</inkml:trace>
  <inkml:trace contextRef="#ctx0" brushRef="#br0" timeOffset="15475.31">12732 4614 960 0,'0'0'265'16,"0"0"-89"-16,0 0-38 16,0 0-36-16,0 0-26 15,0 0-35 1,0 0-22-16,-18-1-2 16,33 5 62-16,10 1 28 15,8-1-6-15,9-2-40 16,3-1-35-16,5-1-1 15,0 0-14-15,-4 0-10 16,-3 0-2-16,9-2-106 0,-11-5-213 16,-9 0-271-16</inkml:trace>
  <inkml:trace contextRef="#ctx0" brushRef="#br0" timeOffset="16139.27">13400 4378 421 0,'0'0'504'0,"0"0"-319"16,0 0-14-16,0 0-26 15,0 0-45-15,0 0-65 0,0 0-19 16,58-5 5-16,-32 5-21 15,0 0 9-15,1 0 14 16,-4 1 9-16,-4 4 16 16,-2 0 9-16,-4-1-12 15,-4 2 2 1,-3-1-22-16,-3 3 2 16,1 2 24-16,-4 4 23 15,0 2-5-15,0 1-33 16,0 5 14-16,0-1-3 15,0 3-8-15,-1 2 1 16,-3 1-8-16,-1-1-8 16,2 0-17-16,0 1 1 0,0 0-2 15,0 0 8-15,1 0-14 16,1-2 0-16,1 1 10 16,0-4 1-16,0 1-11 15,0-3 6-15,0-2-5 0,1 1 19 16,4-3-20-16,-2 0 2 15,0 1 14 1,-1-3-10-16,-2-1-6 16,0 2 1-16,0-4 5 15,0 1 0-15,-8 0-6 16,-37 4-36-16,-1-3-151 16,-6-6-405-16</inkml:trace>
  <inkml:trace contextRef="#ctx0" brushRef="#br0" timeOffset="16941.2">10525 4432 1039 0,'0'0'290'15,"0"0"-26"-15,0 0 24 16,0 0-29-16,0 0-71 16,0 0-58-16,0 0-43 15,2-28-12-15,-2 28-48 0,0 0-19 16,0 0-8-16,0 0-1 0,0 1-14 16,1 11-2-1,2 3 17-15,0 6-8 16,2 4-4-16,11 17-104 0,-2-9-185 15,2-4-320-15</inkml:trace>
  <inkml:trace contextRef="#ctx0" brushRef="#br0" timeOffset="17827.75">13976 4170 1039 0,'0'0'362'0,"0"0"-87"16,0 0-31-16,0 0-18 16,0 0-57-16,0 0-73 15,0 0-53-15,0-17-43 0,6 23-5 16,2 8 5-16,2 9 0 16,0 4 21-1,-1 6-9-15,-1 2-11 16,1 3-1-16,-5 1 0 15,-4 12-90-15,0-9-263 16,0-9-387-16</inkml:trace>
  <inkml:trace contextRef="#ctx0" brushRef="#br0" timeOffset="29810.3">16074 4346 59 0,'0'0'919'16,"0"0"-779"-16,0 0-64 15,0 0 3-15,0 0 39 16,0 0-12-16,0-11-47 0,0 11-37 15,-2 0-22-15,-8 0 0 16,-7 0 29-16,-5 0 3 16,-5 0-4-16,-2 0-15 15,-1 1-4-15,2 4 13 16,2-4-11-16,0 3-5 16,6 1-4-1,4-4 21-15,5 1 11 16,3 0-23-16,2-1-3 15,5 1 15-15,-1-1-4 0,2-1-16 16,0 1 9 0,0-1 8-16,0 2 5 0,0 1-15 15,0 2-8-15,0 2 48 16,0 4-14-16,0 4-5 0,0 2 4 16,2 3 12-16,2 0 2 15,1 3-34-15,1 2 2 16,-1 0 22-16,0 0-13 15,-1 2-8-15,0 0-5 16,-3 1 14-16,-1 0-7 16,0 1-19-1,0-1-1-15,0 1 23 16,0 2-8-16,0 1-6 16,0 1 0-16,0 0 7 15,0-3 5-15,0 0-13 16,2-1-8-16,1 1 36 15,0-4-29-15,1 1-7 16,3-4 0-16,-1-1 11 0,0-4-5 16,0-3-6-16,1-1 0 15,1-5 10-15,1 1-8 0,0-1-2 16,3-1 1-16,3-2 16 16,3 1-8-16,1 0-9 15,7-2-36-15,17-5-43 16,-6 0-187-1,-6-5-418-15</inkml:trace>
  <inkml:trace contextRef="#ctx0" brushRef="#br0" timeOffset="31006.73">16279 4629 205 0,'0'0'195'0,"0"0"-81"15,0 0-13-15,0 0 42 16,0 0 0-16,0 0-18 16,0 0-23-16,-4 9 25 15,4-6-2-15,-1-1-25 16,1 2-42-16,-2-3-4 0,1 0 1 16,1 1-14-16,0 0-6 15,0-2-3-15,0 0 3 16,0 0-1-16,0 0-23 15,0 0 16-15,0 0 39 0,0 0 0 16,0 0-2 0,0 0 12-16,0 0 16 15,0 0-5 1,8-12-53-16,3-3-28 0,1-5 16 16,4-4-21-16,3-5-1 15,0-3 0-15,3-3 6 16,2 2-6-16,-5-1-2 15,-1 6 2-15,-4 4 5 16,-3 5-5-16,-3 3-5 0,-3 5 5 16,-2 3 7-16,0 4 10 15,-3 2-16-15,1 2 0 16,-1 0 6-16,0 0-7 16,0 0-25-16,2 4-6 15,1 6 31-15,2 7-1 16,1 1-3-1,3 4 4-15,2-1 10 16,4 3-10-16,-2 1-10 16,2 0 10-16,-1 0 3 15,-1 0 3-15,-3 0-6 16,-1-4 0-16,-1-1 4 0,-5-5-4 16,0-2-1-16,0-1 1 15,0-2 2-15,-2-1-1 0,2 0-1 16,0-3 0-16,-1 0 2 15,1 0-2-15,-2-3 0 16,-1-1-17-16,0 2-80 16,-1-4-185-16,-13-2-212 15,-2-10-542-15</inkml:trace>
  <inkml:trace contextRef="#ctx0" brushRef="#br0" timeOffset="31561.32">15343 4379 905 0,'0'0'308'0,"0"0"-55"15,0 0-57-15,0 0 41 16,0 0-1-16,0 0-81 0,0 0-35 16,0-51-12-16,0 51-60 15,0 0-48-15,0 0-21 16,0 8 6 0,0 8 14-16,0 6-7 15,1 5 8-15,-1 6-1 16,0 13-56-16,0-9-222 15,2-7-546-15</inkml:trace>
  <inkml:trace contextRef="#ctx0" brushRef="#br0" timeOffset="32864.51">17279 4728 967 0,'0'0'269'0,"0"0"-91"0,0 0-68 16,0 0-17-16,0 0 27 15,0 0-41-15,0-85-35 16,0 65 0-16,0 0 22 16,-7-3-16-16,-5-3-20 15,0 3-4-15,-3-1 4 16,0 3-9 0,0 5 27-16,-1 5 11 15,1 5-45-15,-6 6-14 16,-4 6-8-16,-4 19 8 15,1 8 22-15,1 10-21 16,6 7 0-16,8 0 0 16,7 3 11-16,6-5-9 0,3-2-3 15,16-8-15-15,5-10-10 0,6-9-3 16,2-13-5-16,3-6 33 16,-2-14 10-16,0-15 5 15,-5-8-15-15,-4-2 0 16,-5-5 15-16,-1 4-2 15,-7 2 5-15,-2 8 25 16,-4 7 13 0,-2 11 24-16,0 4-22 15,-3 8-25-15,0 0-27 16,0 0-6-16,0 10-45 16,0 9 28-16,0 6 17 15,0 4 1-15,0 4-1 16,2 1 0-16,2 1 11 15,2 0-10-15,4-1-1 0,1-2-16 16,0-3-58-16,11 1-101 16,-4-9-183-16,3-7-232 0</inkml:trace>
  <inkml:trace contextRef="#ctx0" brushRef="#br0" timeOffset="33111.87">17652 4749 1028 0,'0'0'510'15,"0"0"-271"-15,0 0-29 16,0 0-33 0,0 0-30-16,0 0-82 15,0 0-34-15,58-33-9 16,-29 28-16-16,1 3-6 15,-1-3-9-15,1 1-42 16,0 0-63-16,14-3-107 16,-6 2-153-16,-5-4-467 0</inkml:trace>
  <inkml:trace contextRef="#ctx0" brushRef="#br0" timeOffset="33534.99">18152 4484 1343 0,'0'0'354'0,"0"0"-113"16,0 0-64-16,0 0-34 15,0 0-17-15,0 0-66 16,0 0-53-16,42-33-6 15,-11 33 12-15,8 0 0 0,3 0-13 16,1 0 0-16,-4 0 3 16,-8 3-3-16,-9 3-5 15,-8 1-7-15,-9 4-1 16,-5 3-5-16,0 5 4 16,-7 5 14-16,-8 2 49 15,-4 5-8 1,0-3-23-16,-1 1-16 15,2 2 13-15,5-2 5 0,3-2-20 16,7 1 0 0,3-6 3-16,0-2-3 0,11-3-1 15,11-4 1-15,7-1 1 16,10-5-1-16,3-3-72 16,5-4-56-16,17-9-104 0,-12-7-257 15,-8-5-491-15</inkml:trace>
  <inkml:trace contextRef="#ctx0" brushRef="#br0" timeOffset="33782.35">18189 4648 1048 0,'0'0'275'16,"0"0"-96"-16,0 0-38 15,0 0 37-15,0 0 5 16,0 0-72 0,0 0-47-16,50 0-8 15,-4 0-28-15,8 0-7 16,4 0-13-16,3 0-8 0,16-5-6 16,-15 0-243-16,-14-4-373 15</inkml:trace>
  <inkml:trace contextRef="#ctx0" brushRef="#br0" timeOffset="34700.17">18962 4226 801 0,'0'0'263'16,"0"0"-71"-16,0 0-57 16,0 0-17-16,0 0-32 15,0 0-19-15,0 0-48 16,66-48 0-16,-38 48-5 16,0 0 9-16,1 0-9 15,-7 3-6 1,1 4 17-16,-6 4-9 15,-5 1-3-15,-1 6 2 16,-1 3 25-16,-4 5 21 16,-1 1 1-16,-2 4 5 15,0-1-4-15,0 4-17 16,-2 2 8-16,-1-2-3 16,2 2-11-16,-2 1-3 0,1-2-23 15,3-1 1-15,1-1 15 16,1 0-6-16,3 1-1 15,4-2-2-15,1 3-6 0,4-3 40 16,-2 1-33 0,2-2-16-16,-3-1 18 0,-2-1-12 15,-5-2-12 1,-4-4 0 0,-4 0 0-16,0 0 3 0,-6-3-3 15,-14 2 0-15,-9-3 8 16,-7 1-8-16,-29-6-87 15,5-2-154-15,5-6-549 0</inkml:trace>
  <inkml:trace contextRef="#ctx0" brushRef="#br0" timeOffset="38130.58">16399 4248 33 0,'0'0'572'0,"0"0"-404"15,0 0-56-15,0 0 4 16,0 0-6-16,0 0-31 16,0 0 8-16,-12-41-38 0,8 37 24 15,1 0-12-15,-2 3-25 16,-4-1-8-16,2 2-15 16,-4 0-13-16,-2 0 21 15,1 0-21-15,-2 0 0 16,1 3 1-16,-1 3 14 15,0 0-15 1,0 3-5-16,-2 1 5 16,1 2 16-16,-1 2-15 15,0 0 5-15,0 1-4 16,3 1 11-16,-2-1 4 16,3 3-17-16,3-1 1 15,-1-1 25-15,1 2-24 0,2 2-1 16,3 0 0-16,-2 2 14 15,3-3-7-15,2 1-8 0,1 3 0 16,0-3 1 0,0 2-1-16,0-1-1 0,0-1-5 15,0-3 6-15,8 0 0 16,2-1-4-16,2 1 4 16,1 0 17-1,0 2-11-15,2-3-6 16,0 1 1-16,1-4 10 15,0-1-9-15,1-1-2 16,0-3 0-16,-1 2 14 16,1-3-14-16,1 2 0 15,-2-3 0-15,3 0 8 16,1 0 0-16,-1 0-8 0,2-2 0 16,0-2 7-16,-2 1-7 15,2 0 0-15,-3-3 0 16,0 0 4-16,0 0-4 15,-3 0 0-15,3 0 0 16,-3-4 0-16,3-3 1 16,-3 0-1-16,1-3 0 0,1-1 5 15,-3 0-4-15,0-1-1 0,0-1 0 16,-1-2 3-16,1-1-3 16,-2-2 0-16,3 0-1 15,-1 1-6-15,-2-1 7 16,3-3-16-16,-5 3 10 15,3 2 6 1,-4-2 0-16,0 1 0 16,-1 3-1-16,-2-3 1 15,-3 2 0-15,-2 0-4 16,1-1 2-16,-2-1 2 16,0 1 9-16,0-2-9 15,0 0 0-15,0 0 19 16,-2-3 10-16,-2 2-4 0,-5-2 3 15,1 0 29-15,-1-1-17 16,-2 1-27-16,0 2-4 16,0-1 17-16,1 0 15 15,3 4-29-15,-2-2-11 0,-2 3 25 16,-1 1-19 0,-3 2-7-1,-4 2 0-15,-5 0 5 16,-6 3 2-16,-1 2-7 15,-5 2-8-15,-1 3 8 0,-1 0 1 16,3 0-1-16,1 0-1 16,4 8 0-16,6 3-87 15,4 9-143-15,10-1-63 16,5-4-115-16</inkml:trace>
  <inkml:trace contextRef="#ctx0" brushRef="#br0" timeOffset="38709.91">16746 4199 78 0,'0'0'715'15,"0"0"-502"-15,0 0-34 16,0 0-43-16,0 0-47 15,0 0-53-15,0 0 7 16,91-46-12-16,-50 33-8 0,5-1-2 16,2-3-10-1,-2 1 21-15,-7 1-19 0,-6 1-12 16,-8 1 6-16,-10 3 2 0,-3 1 7 16,-8 3-16-16,-4 1 13 15,0 2-13-15,0 2-16 16,0 1-83-16,-10 0-86 15,3 0-106-15,1 0-242 0</inkml:trace>
  <inkml:trace contextRef="#ctx0" brushRef="#br0" timeOffset="39032.75">17021 3935 669 0,'0'0'234'0,"0"0"-32"16,0 0-3-16,0 0-21 0,0 0-51 16,0 0-50-16,0 0-68 15,-5-9-9-15,18 11 0 16,3 8 18-16,5 1 2 0,4 3-10 16,0-2-9-16,2 2 18 15,-4-2-18-15,-2-1-1 16,-5-3 0-16,-7 2-1 0,-3 0 0 15,-4 0-19-15,-2 1 1 16,0 3 19-16,-8 0 6 16,-3 4-5-16,-2-4-1 15,1 3 0-15,4-1-60 16,8 0-144-16,0-5-109 16,0-4-318-16</inkml:trace>
  <inkml:trace contextRef="#ctx0" brushRef="#br0" timeOffset="39333.51">17591 3646 582 0,'0'0'342'0,"0"0"-41"0,0 0-117 15,0 0-33-15,0 0 10 16,0 0-63-16,0 0-57 16,-36-25-22-1,12 46 16-15,2 5-4 16,-1 6-30-16,4 0 5 16,7 2 3-16,5 0-6 15,7-3-3-15,0-3-49 16,13-2-81-16,12-5 8 15,24-7-62-15,-7-6-106 16,-3-7-314-16</inkml:trace>
  <inkml:trace contextRef="#ctx0" brushRef="#br0" timeOffset="39634.24">17794 3743 869 0,'0'0'311'15,"0"0"-74"-15,0 0-83 16,0 0-27-16,0 0-69 0,0 0-5 15,0 0 3-15,-36 53-27 16,34-22-17-16,2-1-11 0,2 2-1 16,13-5 25-16,7-6-25 15,5-5 21-15,4-10-4 16,1-6 8-16,-2 0-15 16,-8-18-1-1,-5-7-7-15,-10-7 23 16,-7-6-24-16,0 2 8 15,-17 2 36-15,-5 7-7 16,-2 9-25-16,1 8-13 16,1 10-3-16,0 0-9 15,2 16-33-15,7 20-144 16,4-3-67-16,8-5-258 0</inkml:trace>
  <inkml:trace contextRef="#ctx0" brushRef="#br0" timeOffset="40282.55">18126 3709 998 0,'0'0'205'0,"0"0"-73"16,0 0-33-16,0 0 20 15,0 0-52-15,0 0-38 16,0 0-24-16,84-17-4 0,-72 34-2 16,-4 1 4-16,-4 3-4 15,-1-2 2-15,-1-2 5 16,-1-3-6-16,-1-2-1 16,0-6 1-16,2-5 14 15,-1-1-12-15,1 0 31 16,3-6-2-1,3-9-14-15,1-7-16 16,4-3-1-16,2-3 0 16,4-1 3-16,0 1-3 15,1 3 0-15,0 3 0 16,-5 6 10-16,-3 6-2 16,-2 6 9-16,-2 4-8 0,-1 0-9 15,-2 15-13-15,2 6 3 0,-4 7 10 16,0-1 1-16,-3 2-1 15,1-5-1-15,-1-4 1 16,0-8 17-16,0-5-16 16,3-6 0-16,2-1 19 15,4-5 2-15,6-13-22 16,1-7-26-16,5-4 17 0,0-3 2 16,1 1 7-16,-2 1-1 15,-1 5 1-15,-4 5 7 16,0 6 3-16,-3 10 7 15,0 4-8-15,-3 0-7 16,1 8-2-16,3 10-1 16,-2 7-1-1,0 5 2-15,-1 2 0 16,-1-1-1-16,-2-2-117 16,5-2-86-16,-4-8-167 15,-1-7-379-15</inkml:trace>
  <inkml:trace contextRef="#ctx0" brushRef="#br0" timeOffset="40483.04">18868 3542 897 0,'0'0'350'15,"0"0"-67"-15,0 0-53 16,0 0 21-16,0 0-197 16,0 0-53-16,0 0-1 15,27 74 37-15,-21-23-22 16,1 7-14-1,1 5 0-15,0 2 9 16,-3-1-10-16,-2-8-133 16,-3 1-95-16,0-17-78 15,0-15-280-15</inkml:trace>
  <inkml:trace contextRef="#ctx0" brushRef="#br0" timeOffset="40752.51">18964 3419 924 0,'0'0'251'0,"0"0"-83"15,0 0-72-15,0 0 13 16,0 0-33-16,89-34-6 0,-72 37-24 16,0 13-6-16,-1 6-14 15,-6 3-17-15,-7 3-8 16,-3 2 21-16,-2 1-21 15,-17-3-1-15,-3-2 1 16,-1-4-1-16,1-4-124 16,-1-10-76-1,8-2-162-15,7-6-252 0</inkml:trace>
  <inkml:trace contextRef="#ctx0" brushRef="#br0" timeOffset="40968.64">19247 3248 1038 0,'0'0'378'15,"0"0"-151"-15,0 0-123 0,0 0-104 16,0 0 0 0,0 0 51-16,24 93 31 0,-15-49-47 15,2 5-20-15,0 2 14 16,-2 0-29-1,-4-3-6-15,-5 4-184 16,0-14-186-16,0-12-833 0</inkml:trace>
  <inkml:trace contextRef="#ctx0" brushRef="#br0" timeOffset="43289.84">19542 3443 795 0,'0'0'299'0,"0"0"-156"15,0 0-43-15,0 0-23 16,0 0-6-16,0 0-27 15,0 0-12-15,-4-4-2 16,10 4-30-16,1 0 7 0,2 0 9 16,1 0 3-16,0 0-3 15,-1-5-15-15,-2-8 5 16,-4-1 10-16,-1-2-16 16,-2 0-12-16,0 1 12 15,-11 5 43-15,-4 4 0 16,-3 3-43-1,-2 3 13-15,0 3-4 16,1 12 8-16,4 5-7 16,1 4-4-16,8 3 12 15,6 2 7-15,0-4-25 16,3-2 11-16,15-4 11 0,5-5-7 16,4-6 0-1,3-4-14-15,-1-4-1 0,0 0-13 16,-4-10-9-16,-3-6 22 0,-4-7 7 15,2-2-7-15,-2-3-1 16,1-1-7-16,0 2 8 16,-1 3 0-16,3 5-4 15,-2 6-6-15,-4 7 9 16,2 6-10 0,-5 0-6-16,-2 6-10 15,-1 10 7-15,-3 7 12 16,-3 7 1-16,0-1 7 15,-3 2 9-15,0-3-9 16,0-4 0-16,0-5 0 16,0-7 0-16,-1-5 3 15,-1-5 3-15,2-2 0 0,0-5 13 16,0-11-19-16,11-7-45 16,5-5 5-16,2-7-8 15,4 2 16-15,1-2-12 16,-1 3 23-16,-2 6 21 0,-1 7 1 15,-6 8 19-15,-1 7-5 16,-1 4-5 0,-2 3-10-16,2 15-2 15,-3 7 2-15,-2 2 0 16,-3 2 2-16,-3-3-2 16,0-3 0-16,0-5 0 15,0-6 0-15,-2-4 0 16,2-7-25-16,0-1 25 15,0-4 0-15,5-13-40 0,11-6-52 16,1-5 4-16,5-1-23 16,0-1 33-16,-3 3 29 15,-2 7 49-15,-3 8 48 16,-4 6 12-16,-2 6-20 16,-4 2-30-16,1 16 11 15,-4 6 3-15,1 3 5 0,-1 1-4 16,3-1-8-16,2-3-8 15,3-4 1-15,6-6-4 16,3-5-6-16,5-6-12 16,2-3-64-16,-1 0-61 0,0-16-59 15,-2-7-15-15,-3-6 123 32,-5-1 88-32,-6-3 33 0,-4 2 55 15,-2 6 78-15,-2 3 41 16,0 12 7-16,0 6-52 15,-9 4-103-15,-4 5-43 16,-4 16 41-16,2 6-17 16,0 5-4-16,4-3-20 15,5 1-10-15,6-3-4 0,0-6 7 16,2-6-8-16,11-8 22 16,8-7-6-16,4 0-11 15,2-12-5-15,0-10-2 16,2-8 1-16,-4-2-6 15,-3-1 6-15,-5 1 1 16,-2 6 5 0,-6 9 10-16,-3 9 34 15,-2 8-45-15,-1 3-5 16,0 19-21-16,3 8 21 0,0 5 16 16,2 1-16-16,2-3 1 15,-1-5-1-15,1-8 0 16,2-9-1-16,-1-8-37 15,3-3 24-15,3-6 4 0,2-16-86 16,4-8 12-16,2-5 46 16,4-4 30-16,-1-2-11 15,0 1 6-15,-3 5 13 16,-4 7 8-16,-6 10 8 16,-6 9 60-16,-2 9-68 15,-4 3-8-15,2 17 0 0,-2 10 31 16,0 3-12-16,3 4 11 15,2-1-24-15,3-5 9 16,3-5-9-16,4-8-6 16,0-10-48-16,3-8-35 15,-1 0-76-15,0-20-47 0,1-10-133 32,-2-9 176-32,-4-8 130 15,0-3 33-15,-5 1 109 0,-3 1 19 16,-3 6 16-1,-1 9 65-15,1 9-7 0,-4 12 96 16,0 10-234-16,0 2-64 16,0 21-20-16,-1 13 14 15,-5 12 6-15,5 7 23 0,1 5-23 16,0 3 0-16,1 0-69 16,5 3-128-16,-3-14-146 15,-2-16-359-15</inkml:trace>
  <inkml:trace contextRef="#ctx0" brushRef="#br0" timeOffset="43443.45">21036 3139 892 0,'0'0'257'15,"0"0"-116"-15,85-23-104 16,-29 17-37-16,40 2-4 15,-14 0-190-15,-3 0-526 0</inkml:trace>
  <inkml:trace contextRef="#ctx0" brushRef="#br0" timeOffset="43574.94">22058 2974 1119 0,'0'0'333'0,"0"0"-205"15,0 0-128-15,0 0-282 16,0 0-432-16</inkml:trace>
  <inkml:trace contextRef="#ctx0" brushRef="#br0" timeOffset="55588.77">3319 5617 474 0,'0'0'768'0,"0"0"-633"0,0 0-10 15,0 0-41-15,0 0 0 16,0 0-24-16,3-32 0 15,-3 32-32-15,0 0-27 16,2 0-1-16,1 0-9 16,0 0-20-16,3 4 23 15,2 6-3 1,0 1 9-16,1 2-10 16,0 0 10-16,0-1 8 15,-3-1-6-15,1-3-2 16,-2-2 0-16,2-2 17 15,-1-3-16-15,5-1 12 0,3 0 6 16,3-7 38 0,7-10-10-16,1-7-40 0,5-7 14 0,0-4 11 15,-2-4-16 1,-2 2-16-16,-1 2 1 0,-1 6 7 16,-5 7-6-16,-4 6-2 15,-3 6-10-15,-3 6 8 16,-3 4-49-16,-3 0-109 15,0 1-56-15,0 16-87 0,-3-1-34 16,0-2-405-16</inkml:trace>
  <inkml:trace contextRef="#ctx0" brushRef="#br0" timeOffset="65612.39">10306 9668 362 0,'0'0'10'15,"0"0"159"-15,0 0 76 16,0 0-76-16,0 0-53 16,0 0-2-16,0 0-14 15,0 0 1 1,0 0-25-16,0 0-22 15,0 0-17-15,0 0 17 16,0 0-23-16,0 0 5 16,0 0-11-16,0 0 3 15,0 0-17-15,0 0 7 16,0 0-1-16,0 0 9 0,0 0-25 16,1 0-2-16,2 0-7 15,0 0 8-15,2 0 0 0,1 0 11 16,6 0-10-16,0 0 22 15,4 0-23-15,-1 0 2 16,4 0-1-16,1 0 18 16,1 0-9-16,1 0-3 15,-1-2 2-15,1 0 17 0,-1 1-25 16,0 0 0-16,-1 1 1 16,-1 0 14-16,-1 0-16 15,0 0-1-15,2 0 1 16,0-2 7-16,4 2-7 15,1-1 0-15,5-1 0 16,1 1 18 0,4-1-10-16,-1 2-8 15,0 0 0-15,-4 0 10 16,-3 0-10-16,-6 0-1 16,-5 0 1-16,-1 0 0 0,-1 0 2 15,0 0-2 1,3 0 0-16,4 0 1 0,0 0-1 15,6 0-1-15,1 0 1 16,-3-3 1-16,1 2 1 0,-4 1-2 16,-5-1 0-16,-1 1 1 15,-1 0-1-15,0 0 0 16,0 0 0-16,5 0 9 16,4 0-7-16,6 0-2 15,4 0 0 1,4 0 6-16,-1 0-6 15,1 0 0-15,-4 0 0 16,-4 0 1-16,-5 0 3 16,-4 0-4-16,-6 0 0 15,3 0 6-15,-5 0-5 16,2 0-1-16,0-2 0 16,3 1 1-16,1-2 2 0,2 0-3 15,3 2 0-15,1-1 5 16,1 0-5-16,-4-1-1 15,-1 2 1-15,-5 1 2 16,-7 0-2-16,-3-2-2 0,-4 2 2 16,-1 0 3-16,-1 0 3 15,0 0-6-15,0 0 2 0,2 0 16 16,1 0-10-16,4 0-8 16,2 0 0-16,3 0 17 15,3 0-17-15,-1 0 0 16,2 0 0-16,-4 0 8 15,-3 0-8-15,0 0 0 16,-5 0-9 0,1 2-117-16,-2 0-128 15,0-2-512-15</inkml:trace>
  <inkml:trace contextRef="#ctx0" brushRef="#br0" timeOffset="70702.92">13615 9699 413 0,'0'0'291'15,"0"0"-74"-15,0 0-47 16,0 0 26-16,0 0-37 15,0 0-13-15,0 1-41 16,0-1-28-16,0 0-13 0,0 0 8 16,0 0-16-16,0 0-33 15,0 0-15-15,0 0 5 16,0 0-3-16,0 0-9 0,0 0 13 16,0 0-2-16,0 0 17 15,-1 0-6-15,1 0 10 16,0 0 10-16,0-10-30 15,0-1-13-15,0 0-3 16,6-1-6-16,4 2 8 16,-1 1-12-1,-2 4 12-15,1 1-14 16,4 1-4-16,-3 2 6 16,3 1 4-16,1 0 0 15,-1 0 2-15,3 0 7 16,0 4-1-16,1 5-5 15,1 0 6-15,2 1 0 16,-1 2-2-16,1-1 2 0,1-2 5 16,-4 3-5-16,-1-4 0 0,-1 1 0 15,-3-4 1 1,-2-1-1-16,0-1 0 0,1 0 0 16,1-2 14-16,1 1-14 15,1-2-1-15,1 0 0 16,-3 0-6-16,0 0-23 0,-2 0 2 15,-3-4 7-15,2-5 20 16,-4-2-24-16,-1-1 6 16,-1-1 4-16,-2 3 15 15,0 3-22-15,0 1 13 16,0 2 9-16,0 1 20 16,0 1 13-1,0 2 0-15,0 0-7 16,0 0-5-16,0 0-21 15,0 0-16-15,0 0-13 16,0 0 19-16,0 8 9 16,0 1 0-16,0 4 1 15,0 3 6-15,0-1-5 16,0 1-1-16,0-1-17 0,0-2 9 16,-2 0-28-16,1-3-10 15,1-2 5-15,-2-1 5 0,2-3 17 16,0-1-22-16,0-1-22 15,0-2 12-15,0 0 19 16,0 0 19-16,3-2 13 16,6-8 0-1,0-2 4-15,3-4-4 16,2-1 0-16,-1-1 0 16,0 0 0-16,2 5 0 15,-3 0 0-15,2 2 29 16,-1 3-7-16,-1 0-9 15,3 2 2-15,-2 1 7 16,2 0-8-16,-1 3 8 0,-1-1 2 16,-1 1-2-16,2 2-7 15,-3 0-15-15,0 0 0 16,-2 0 0-16,3 5 0 16,-2 0-7-16,1 4 7 15,2-1 0-15,-1 2 0 16,1 0 0-16,-2 0 0 0,1 0 3 0,0-2-3 15,-2 1-1 1,1-2 1-16,0 0 0 0,0-2 15 16,1 0-9-1,1-1 7-15,1-2 21 0,2 3-14 16,-1-2-11-16,2-2-8 16,-2 2 14-1,1 0-5-15,-1-1-10 16,1-1 0-16,2-1 10 15,-1 1-7-15,2-1-2 16,-1 0-1-16,3 0 9 16,-2 0-2-16,-1 0-7 15,0 0 0-15,-3 0 9 16,3-2-8-16,-3-1 0 0,-1-3 0 16,2 2 9-16,-2-4 3 15,-2 4-7-15,2-4 12 16,-2 1 5-16,-3 0 2 15,2-1-5-15,-1 2 1 16,-3-2-6-16,3 0 8 0,-2-1-11 31,1 3-11-31,-3-2 25 0,4 0-13 16,-2 2-12-16,-2 1-1 16,-2 2 0-16,-2 0 11 15,-1 2-11-15,-1 1-6 16,0 0-36-16,-6 0-124 15,-7 0-168-15,-4 1-10 0</inkml:trace>
  <inkml:trace contextRef="#ctx0" brushRef="#br0" timeOffset="85607.95">16811 9699 479 0,'0'0'49'0,"0"0"227"0,0 0 7 16,0 0-96 0,0 0-39-16,0 1-7 0,0-1-26 15,0 0 4-15,0 0-21 16,0 0-20-16,1 0-24 16,2 0-26-16,2 0-13 15,2 0 5-15,2-1-20 0,3-2 0 16,3 0 0-16,1 0 3 15,4 0-3-15,1 2-9 16,3 1 9-16,-1 0 3 16,4 0-3-16,1 0 0 15,-1 0 0-15,2 0 7 16,-4 0-7 0,1-2 0-16,-3 2 0 15,0-2 3-15,-5 2-3 16,0-1-1-16,-2 0 1 15,2 1 8-15,0-1-8 16,1 1-1-16,2 0-2 16,3 0 3-16,2 0 0 0,2 0-9 15,-1 0 9-15,-2 0 6 16,-3 0-6-16,-2 1-3 0,-1 0 3 16,0 0 5-16,-2 1-5 15,1 0-8-15,0-1 8 16,4 0 6-16,3 2-6 15,4-1 0-15,4-1 0 16,1 1 8 0,5-1-8-16,1 2-8 15,-1-2 8-15,0 2 1 16,-2 0 4-16,-3 0-5 16,-2 0 0-16,-4-1 0 15,-1 1 0-15,0-2-5 16,-1-1 5-16,3 0 8 15,2 2-6-15,2-2-2 0,4 0-2 16,1 0 2-16,2 0 0 16,-3 0-4-16,-1 0 2 15,-2 0 2-15,-1 0 0 0,-5 0 0 16,-1 0 0 0,-3 0 7-16,1 0-7 0,0 0-1 15,0 1 0-15,3 1 1 16,2-2 0-16,0 0 0 0,3 0 0 15,0 0 3-15,1 0-3 16,-1 0 0-16,-2 0 0 16,-3 0 0-16,-2 0 0 15,-3 0 0-15,-2 0 0 16,-1 0 5 0,1 0-5-16,2 0-1 15,0 0-1-15,2-2 2 16,2 1 1-16,-2-1-1 15,1 2 0-15,-3-1 3 16,0 1-3-16,1-1 0 16,0 1-8-16,-2 0 8 15,-2 0 6-15,0 0-6 0,0 0 0 16,-1 0 0-16,4 0 1 16,0 0-1-16,3 0-7 15,4 0 7-15,1 0 1 16,2 0-1-16,-1 1-3 0,-2 0 3 15,-1-1 0-15,-1 2 0 16,1-2-1 0,-1 0 1-16,0 0 6 15,2 0-6-15,0 0 0 16,1 0-1-16,2 0 0 16,0 0 1-16,0 0-1 15,0 0 1-15,0 0 3 16,2 0-3-16,-1 0-12 15,2 0 12-15,2 0 8 0,-1 0-8 16,1 0-1-16,1 0 1 16,-1 0 5-16,-1 0-5 15,-2 0 0-15,-1 0 0 16,1-2 0-16,-2 0 1 16,2-2-2-16,-1 2 2 15,0-1 5-15,2 1-6 0,-1-1-1 16,-1 1 1-16,3 0-1 15,-1 0 0-15,1 1-1 16,-1-1 2-16,1 1-7 16,2-1 8-16,1 1-2 0,2 1 2 15,3 0 7-15,0 0-8 32,2 0-1-32,0 0 1 0,-1 0-3 15,-1 0 3-15,-1 0 0 16,-2 0 0-16,-1 0 8 15,0 0-8-15,-2 0-1 16,-2 0 1-16,5 0 1 16,0 0-1-16,3 0-6 15,2 0 6-15,4 0 6 0,-2 0-6 16,0 3 0-16,-4 0 0 16,1 0-6-16,-4-1 6 15,0 1-1-15,1-1 1 16,-4 0 4-16,-1 1-4 15,-3-2-1-15,4 0 1 16,0-1 7 0,1 0-7-16,5 2 0 15,0-2 0-15,2 0 1 16,-2 0 4-16,-2 0-5 0,-5 0 0 16,-4 0 4-16,-6 0-4 15,-1 0-1-15,-3-3 1 16,-1-1 4-16,0 0-2 15,0 1-2-15,-2 1 0 0,3-1 9 16,1 0-9-16,2 1-1 16,2 1 1-16,3-1 1 15,1 1 2-15,-1 0-3 16,0 1 0-16,1 0 6 16,-2 0-6-16,2 0-1 15,1 0 1 1,1 0 0-16,0 0 6 15,-2 0-6-15,-3 0 0 16,-2 0 6-16,1 0 0 16,-1 0-4-16,3 0-2 15,1 0 6-15,1 0-6 16,4 0 0-16,-3 0 0 16,3 0 5-16,1 0-4 0,-1 0-1 15,3 0 0-15,0 0 7 16,2 0 3-16,1 0-4 15,-2 0-6-15,-1 1 13 0,-1 0-6 16,-2 2-7-16,-1-1 0 16,-2 1 0-16,-1-2 13 15,-3 1-13-15,-2-2 0 0,-2 0 11 16,-1 0-5-16,0 0-6 16,-1 0-1-16,2 0 1 15,2 0 9-15,0 0-9 16,2 0 0-16,3 0 1 15,3 0 6-15,0 0-6 16,2 0-1 0,-2 0 0-16,0 0 8 15,-3 0-8-15,-2 0-1 16,-4 0 1-16,-3 0 8 16,-3-3-8-16,1-2-1 15,-1 0 1-15,-3 0-6 16,1 0 6-16,-1-1-6 0,-1 0 0 15,2 2 5-15,2 0-10 16,1 1-17-16,2 0-12 0,0 2 31 16,-4-2-7-16,-4 1 8 15,-3 1-3-15,-2 0 10 16,-4 1 1-16,-2-2-2 16,-2 2 2-16,0 0-4 15,-3 0 4 1,0 0-30-16,0 0-37 15,0 0-31-15,0 0-84 16,-3 0-1-16,-9 0-116 16,-3 0-531-16</inkml:trace>
  <inkml:trace contextRef="#ctx0" brushRef="#br0" timeOffset="95030.63">19804 10563 72 0,'0'0'540'0,"0"0"-374"16,0 0-70-16,0 0 6 15,0 0 46-15,0 0-50 0,-3-12-11 16,3 10 15-16,0 2-20 16,-2 0-15-16,2 0-16 15,0 0-9-15,-1 0-10 16,1 0-5-16,0 0-11 15,0 0 4-15,0 0-20 16,0 0 0 0,0 0 1-16,0 0 5 15,0 0-6-15,0 0 2 16,0 0 17-16,0 0 29 16,0 0-17-16,0 0 8 0,1 0-11 15,2 0 3-15,3 0-10 16,3 0 15-16,4 0-25 15,1 0 15-15,2 0-26 16,-1 0 3-16,-1 0 3 0,-1-3 3 16,-1 2-8-16,0-1 5 15,-1 0-6-15,2 0 19 16,-1 1-19-16,2 0 0 16,0-1 1-16,2 0 6 15,-1 2-6-15,2-1-1 0,-1 1 0 16,0-1 5-16,0-2-5 15,1 1 0-15,-3 0 0 16,2-1 9-16,-4 1-3 16,1 1-6-16,0 0 0 15,-1-1 4-15,1 0-4 16,1 1-1 0,0 1 1-16,0 0 0 15,0-3 4-15,-1 2-4 16,0 1 0-16,0-1 0 15,1 1 0-15,-1 0 0 0,-1-1 0 16,-1 1 4-16,1-3-4 16,-2 3-1-16,2 0 1 15,-2 0 3-15,0 0-3 0,1 0 0 16,0 0 0-16,1 0 0 16,0 0 0-16,0 0 0 15,1 0 0-15,0 0 2 16,0-2-2-16,1 2-1 15,-2 0 1-15,3 0 0 16,-1 0 0 0,2 0 0-16,1 0 0 15,2 0 2-15,3 0-2 16,1 0-1-16,0 0 1 16,0 0 0-16,-1 0 7 15,-4 0-7-15,0 0 0 16,-5 0 3-16,1 2-3 15,-4-2-1-15,-1 3-3 0,0-2 4 16,0 0 4-16,0 0-4 16,0 2 0-16,3-2 2 15,-2 3-2-15,1-2-2 16,2 1-2-16,-1 0 4 0,2 0 6 16,-4 0-6-16,1-1 0 15,0 0 0-15,-3 0 0 0,1-2 0 16,1 1 0-16,-1-1 0 15,2 0 6-15,2 0-6 16,-1 1 0-16,4 1 1 16,-2 0-1-16,4-2-1 15,-3 2-5-15,1-1 6 16,-2 2 6 0,-1-3-6-16,-1 2-2 15,0-2 2-15,0 2 1 16,1 0-1-16,0-1-1 15,1-1 1-15,1 1 5 16,0-1-5-16,-3 0 0 16,0 2 0-16,-5-2 2 15,-2 0-2-15,-2 0-2 0,-3 0 2 16,1 0 5-16,-1 0-5 16,0 0 0-16,0 0 0 0,0 0 9 15,0 0-8-15,0 0 0 16,0 0-1-16,0 0 11 15,2 0-11-15,1 0 0 16,1 0 0 0,-1 0 0-16,0 0 0 15,-1 0 0-15,-1 0-6 16,-1 0-16-16,0 0-103 16,-4 0-90-16,-8 0-77 15,0 0-342-15</inkml:trace>
  <inkml:trace contextRef="#ctx0" brushRef="#br0" timeOffset="98006.73">14503 10512 332 0,'0'0'208'0,"0"0"-77"16,0 0-18-16,0 0-8 15,0 0-1-15,0 0-1 16,0 0-11-16,1 0 0 15,-1 0-21-15,0 0-6 0,0 0-6 16,0 0-9-16,0 0-21 16,0 0-13-16,0 0-15 15,0 0 18-15,0 0-19 16,0 0 1-16,0 0-1 16,0 0 6-16,0 0-6 15,0 0-1 1,0 0-10-16,0 1 10 15,2 1-5-15,1 1-1 0,0 0 6 16,1 1 1 0,2 0 0-16,-2 0 0 0,1 1 1 15,4 0 5-15,-1 1-6 16,2-4 0-16,-1 4 1 16,0 0 9-16,1 0-10 0,-1 0-1 15,2 0 1-15,0 0 9 16,2 1-9-16,-3 0-1 15,3-1 1-15,1-1 1 16,1 1-1-16,0-3-1 16,1 1 1-16,-1 0 11 15,1 1-11 1,-2 0 0-16,1 1 0 16,-5 0 1-16,1 0-1 15,-1-2 0-15,-1 0 0 16,0-1 7-16,3 0-7 15,0 0 0-15,6-2 1 0,1 0 8 16,4 1-4 0,2-2-5-16,0 0 0 0,-2 0 8 15,-1 0-8-15,-1 0-1 0,-5 0 1 16,2 0 4-16,0 0-4 16,2 0 0-16,0 0-2 15,2 0 2-15,0 0 0 16,0 0-1-16,2 0 1 15,0 0 1-15,1-2 7 0,-1 0-8 16,0-1 0-16,-2 1 1 16,-2 0-1-16,-1 0-1 15,-2-1 1-15,-1 0 0 16,-1 1 0-16,0-2 0 16,-2 2 0-16,2 0 9 15,-3-3-9 1,1 2-8-16,-1-1 8 15,-1 1 9-15,1-2-9 16,-3 2 0-16,1-1 0 16,0 0 5-16,1-2-5 15,1 0-8-15,1-3 8 0,1 0 2 16,2 2 4-16,-2-2-6 16,2 0-4-16,-4 2 4 0,1 0 0 15,-2 1 0-15,-4 2 0 16,1 0 0-16,-2 1 7 15,0-1-7-15,0 1 0 16,0-1 0-16,0 1 0 16,2-2-1-16,-1 4 1 15,-3-4 0 1,2 1 7-16,-3 1-7 16,0 0 0-16,-3 2 9 15,2 1 4-15,-2 0-12 16,0 0 8-16,0 0 0 15,0 0-3-15,0 0-4 16,0 0 4-16,0 0 7 16,0 0-13-16,0 0 0 0,0 0-18 15,0 0-75-15,-2 0-144 16,-5 0-411-16</inkml:trace>
  <inkml:trace contextRef="#ctx0" brushRef="#br0" timeOffset="102818.42">17018 11509 552 0,'0'0'241'0,"0"0"-113"16,0 0 8-16,0 0 12 16,0 0 2-16,0 0-23 15,0 0-33-15,1 0-30 16,2 0-30-16,1 0 17 16,-3 0-7-1,2-1-30-15,0-1 8 16,2-1 13-16,1 1 2 15,4 1-21-15,-1 0-16 16,3-1 0-16,3 1 0 16,0 1 0-16,3-2-1 15,-1 1 1-15,1 0 6 0,3-1 3 16,3 1-9-16,-1-1 1 0,0 2 25 16,3-3-13-1,-3 3-11-15,-1 0 5 0,0 0 0 16,-1 0-4-16,-2 0-3 15,4 0 0-15,-3 0 10 16,3 0-10-16,-1 0-6 16,1 0 6-1,0 0 5-15,1 0 1 16,-1 0-6-16,-1 0 0 16,2 0 0-16,0 0 0 15,-3 0-1-15,3 0 0 16,-1 0 1-16,1 0 0 15,-4 0-3-15,1 0 3 16,-5 0 3-16,2 0-2 0,-3 0-1 16,3 0 1-16,-1 0-1 15,2 0 1-15,1 0-1 16,1 0 0-16,-1 0 0 16,1 0 1-16,2 0-1 15,0 0 0-15,1 0 0 0,1 0 1 16,-3 0-1-16,0 0 0 15,-2 0 0-15,-1 0 1 0,0 0-1 16,0 0 0-16,-1 0 0 16,3 0 1-16,-2 0-1 15,1 0 0-15,0 0 0 16,3 0 0-16,0 3 0 16,2-3-1-1,1 3 1-15,1-1 0 16,0 0 0-16,0 0-1 15,-3 1 1-15,-3-1 0 16,0 1 0-16,-2 1-1 16,1-3 1-16,-1 2 5 15,3-1-5-15,-1 0-1 16,4 0 1-16,4 0 0 0,1 0 0 16,2 2 0-16,3 0 0 15,-1 0 4-15,-2 1-4 16,-1-3-1-16,-3 1 1 0,-3 0-1 15,2 0 1 1,0-2-1-16,0 1 1 0,1 1 2 31,2-1-2-31,0-1 0 16,-1 2 0-16,0-1 3 0,0-1-3 16,1 2-1-16,-2 0 1 15,0-1 0-15,-1 1 0 16,1 2-1-16,-1-3 1 15,0 2 0-15,0-1 0 16,0 0-1-16,1 0 1 0,1 0-1 16,0-1 1-16,3 0 0 15,-2 1 0-15,-1-1 2 16,0-1-1-16,-3-1-2 16,0 1 2-16,-1-1 3 15,-2 0-4-15,2 2 0 16,0-2 0-1,5 2 0-15,0-1 0 16,1 2-5-16,1-2 5 16,-3 0 1-16,3 1 0 15,-1-2-1-15,0 3 0 16,2-2 0-16,-1 1 2 16,-1-2-2-16,-1 0 0 0,0 0 1 15,-1 2-1-15,3-2-5 0,-1 0 5 16,0 2 9-16,2-2-9 15,0 0 0-15,0 1 0 16,-3 0-1-16,0 1 1 16,-2-1-1-16,0 1 1 15,2-2 0-15,0 1 0 16,1-1-3-16,1 0 3 0,0 0 2 16,0 0-2-16,-1 0-9 15,-1 0 9-15,1 0 1 16,-1 0-1-16,-2 0-3 15,1 0 3-15,-4 0 5 16,2-3-5-16,-3 0-4 16,4 1 4-1,2-2 6-15,2 4-6 16,2-3 0-16,1 0-3 16,0 3 3-16,-1-2 1 15,2 2-1-15,0-1 0 16,3 0 0-16,2-2 3 0,3 0-3 15,-1 0 0-15,0 2 6 16,2-1-6-16,-2 1-2 0,1 1-4 16,0-2 6-16,-1 2 5 15,3-2-5-15,-1 2 0 16,0-1 3-16,-2 0-3 16,-1-1-6-16,0 1 6 15,-3 0 1-15,-2-1-1 16,1-2 0-1,0 2 0-15,-2-2 0 16,-2-1 0-16,2-1-1 16,-3-1 0-16,1 0 1 15,-1 0 1-15,0 0-1 16,-2 2 0-16,-2-1 3 16,1-1-2-16,-2 2-1 15,2 0-2-15,-1 1-7 0,0 1 8 16,-1-2-11-16,0 2 0 15,1-1 12-15,-1 0 0 0,-1 0 0 16,0-1-9-16,1 2 9 16,1-3 7-16,-2 2-7 15,1 0-3-15,0-1 2 16,-1 2 1-16,0 1-1 0,-3-2-1 16,3 4 2-16,-2-2-2 15,3-2 2-15,1 4 0 16,2-2 0-16,2 1-1 15,3 0 1-15,0-1-2 16,1 1 2-16,-2 0-6 16,0 1 6-1,-1 0 0-15,-1 0 0 16,0 0-1-16,0 0 1 16,0 0-1-16,1 0 1 15,1 0-2-15,0 0 4 16,-2 0-4-16,-1 1 4 15,1 2-7-15,-3-2 6 0,0 0-2 16,-2 1 2-16,-3-2 9 16,-5 0-10-16,1 0-1 15,-4 0 1-15,0 3 0 16,-2-2 0-16,3-1-1 0,0 2 1 16,-4-2 2-16,-2 2-2 15,-1 0-1-15,-2-2 1 16,-3 1 0-1,1-1 0-15,-2 1-9 16,0 2 5-16,1 0-2 16,1 0 3-16,2 0 3 15,0 1 0-15,-1 0 5 16,-2 0-5-16,1-3 0 16,-3 4 0-16,-1-2-6 15,0-1 6-15,-1 3-137 0,-4-1-27 16,-11-1-110-16,-5-3-415 0</inkml:trace>
  <inkml:trace contextRef="#ctx0" brushRef="#br0" timeOffset="110769.16">10203 10816 28 0,'0'0'713'16,"0"0"-492"-16,0 0-111 16,0 0-14-16,0 0 6 15,0 0-32-15,0-6-8 0,0 6-2 16,0 0-31-16,0 0-12 15,0 0 12-15,0 0-18 16,0 0-11-16,0 0-28 16,0 0-5-16,-3 0 25 0,-6 0 8 15,3 9 24-15,-4-2-6 16,-1 6-18-16,1 1-6 16,-2-2 6-16,3 4 18 15,1-1-10-15,-2 1-8 16,4 0 0-16,0-2 11 15,0-2-11 1,1 2 0-16,2-3-10 16,-1 1 10-16,1 0 9 15,2 2-9-15,-4 1 0 16,2 0 7-16,-1 2-6 16,1-5-1-16,0 3-1 15,1-1 1-15,1-1-1 0,1-2-16 16,0 0 17-16,0 0 8 0,0 2-7 15,0-1 6-15,0 2-1 16,0-1 7-16,4 2-8 16,4-1-4-16,-1 1-1 15,3 0 16-15,1 1-9 16,0-2-7-16,3 0 0 16,0 1 0-16,2-2 21 0,1-1-20 15,2-1 0-15,-2 0 10 16,-1-1 1-16,-1-4-11 15,0 3 5-15,-3-2-5 16,-1-1 8-16,-3 0-9 16,3 0-1-16,-1-2 1 15,-1 2 7 1,0 0-7-16,1-1-1 16,1 0 1-16,-1 1 5 15,3-3-5-15,1 3 0 16,1-1 0-16,-3-1 7 15,0-1-7-15,1 1-2 16,-2-1 2-16,-1 0 2 0,2 0-2 16,0 0 0-16,0 0 0 15,0 0 0-15,0 0 1 0,6 0-1 16,1-1 0-16,2 0 10 16,3 1-10-16,3 0 0 15,-1-2 1-15,3 3 9 16,-1-4-4-16,-1 4-6 15,-3-3 0 1,-2 1 10-16,-1 3-10 16,-3-3-1-16,0 3 1 15,-3-2 1-15,1 0-1 16,-2-1-1-16,5 1 1 16,-4-1 6-16,3-1-6 15,0 2-2-15,0-2 2 16,1 1 1-16,1-2-1 0,1 4 0 15,-1-3 0-15,0 2 0 16,1-2 0-16,-1 2-1 16,0-1 1-16,2-1 6 15,-1 0-6-15,-1 1-1 16,-1-1 1-16,0 0 2 16,-1-1-2-16,3 2-1 0,0-1 1 15,0 1 0-15,3-1 0 0,1 1 0 16,-1 0 0-16,1-2 3 15,-2 2-3-15,-1-2-5 16,0 2 5-16,-2-2 2 16,-1 2-2-16,-5-2-2 15,5 0 2 1,-3 0 5-16,0 0-5 16,1 0 0-16,0 0 0 15,2 0 1-15,-2 0-1 16,-1 1 0-16,2 2 0 15,-2-3 4-15,-2 2-4 16,5 0-2-16,-3 0-3 16,0-1 5-16,1 0 0 0,0-1 0 15,2 0-5-15,-1 0 5 16,2 0 0-16,0 0-1 16,0 0-3-16,2 0 4 15,-1-4 0-15,-1 0 0 0,0 0 0 16,0 0 4-16,-2 0-4 15,1 1 0 1,-1-2-2-16,3 3 2 16,0-2 1-16,1-2-1 15,1 2-8-15,0-2-1 16,1 1-6-16,-4-1-1 16,1 0 2-16,-5 2 14 15,-1 0 0-15,-2-1-2 16,-1 2 2-16,-1-3 2 0,2 2-2 15,1-4-1-15,0 1-5 16,1 1 6-16,2-2 0 16,-1 1-1-16,0 0-4 15,0 0 5-15,-3 2 0 16,-1-3 0-16,-3 2-3 16,3-2 3-1,-3 1 2-15,0-2-2 16,1 2 0-16,1-3 0 15,-1 1 1-15,5-2-1 0,-2-1-1 16,4 1 1 0,-2-1 0-16,-1-2 0 0,0 3 0 15,-2-3 0-15,-3 2 6 16,-2-2-6-16,-1 4-1 0,-1-3 1 16,-1 1 3-16,-2 0-3 15,-1-1-1-15,-1 2-6 16,0-2 5-16,0 1 1 15,0-2-9-15,0-1-19 16,0-1 27-16,-7 2-19 16,2-2 19-16,1 2 4 0,1-3 3 15,-2 3-5-15,1-4-1 16,1 2 1-16,-2-1 2 16,1 0 6-16,0-2-8 15,1 3 2-15,0 0 13 16,-2 1-15-16,0 2-1 15,1-1 1 1,-2 2 7-16,0-2-6 16,2 3 8-16,-2-2-9 15,0 2 0-15,-3-1-9 16,0 3 9-16,1 0 6 16,1 0-6-16,-3 2-16 0,1 0-3 15,-1 1 19-15,-1-1 18 16,0 0-4-16,1-1-8 0,-2 2-4 15,0-3 10-15,-1 1-12 16,1-2 7-16,-2 2 5 16,1-2 8-16,1 2-20 15,-3 1-5-15,1 1 5 16,-2 1-5-16,1 1 5 16,-1 0-7-1,-1 1 7-15,1 0 8 16,-1 0-8-16,1 0-14 15,-1 0 14-15,-2 1 9 16,-3 0-9-16,1 0-10 16,-3 2 10-16,0 0 10 15,-1 0-10-15,4 0 0 0,-3 0-1 16,3 0 1-16,-1 0 1 16,2 0-1-16,-2 0 1 0,0 0-1 15,1 0 11 1,-3 0-11-16,-1 0-6 0,-2 0 6 15,0 0 9-15,2 0-9 16,0 0 0-16,0 0 4 16,0 0-4-16,1 2-5 0,3 0 5 15,-1-2 4-15,1 2-4 16,1-2-8-16,-2 0 8 16,0 0 11-16,-2 0-10 15,4 0-1-15,-5 0 1 16,3 0 8-16,-2 0-9 15,4 0-2 1,-2 0 1-16,1 0-4 16,2 0 5-16,-2 0 0 15,0 0 1-15,0 0 4 16,-3 0 2-16,-1 0-7 16,1 0-11-16,1 0 11 15,1 0 0-15,1 0 0 16,5 0 0-16,-2 0 7 0,4 0-7 15,-2 0 0-15,3 0-1 0,-4 0 1 16,2 0 0-16,-4 0-3 16,0 0 3-16,1 0 8 15,-3 0-8-15,0 0 0 16,1 0-1-16,-2 0 1 16,0 0-1-1,5 0 0-15,-3 0 0 16,3 0 1-16,-1 0-1 15,3 0 1-15,-1 0 0 16,-2 0 0-16,3 0 0 16,-3 0 0-16,2 0-3 15,-2 0 3-15,3 0-1 16,-1 0-4-16,-1 0 5 0,1 0 0 16,-1 2 2-16,-2-1-2 15,1 0 0-15,0 1 0 16,3 0 5-16,0-2-5 15,-1 1 0-15,2-1 0 0,0 0 4 16,0 0-4 0,2 0-1-1,-1 0 1-15,-1 0-1 0,-1 0 1 16,0 1-3 0,-1-1 3-16,-1 0 4 0,0 2-4 15,-4-1-1-15,3 1 1 16,-4-1 7-16,1 0-7 15,0 1-1-15,0-2 1 16,-1 3 0-16,2-3 0 0,1 1-6 16,5 0 6-16,1 0 6 15,2 3-6-15,2 4-68 16,-1 3-101-16,1 0-147 16,6-3-823-16</inkml:trace>
  <inkml:trace contextRef="#ctx0" brushRef="#br0" timeOffset="116984.25">16724 11636 127 0,'0'0'133'16,"0"0"-88"-16,0 0-4 0,0 0 24 31,0 0-8-31,0 0-21 0,-36-4-13 15,27 4-22-15,-2 0-1 16,2 1 0-16,-5 6-29 16,7 0-69-16,-1-1-144 0</inkml:trace>
  <inkml:trace contextRef="#ctx0" brushRef="#br0" timeOffset="117438.61">16602 11665 582 0,'0'0'267'0,"0"0"-142"15,0 0-16 1,0 0 56-16,0 0-33 0,0 0-28 16,0 0-25-16,1 0-34 0,4-3-12 15,4-2 37-15,0-1-1 16,3-2-49-16,5-1-14 16,3 0 22-16,5-1-27 15,5-2 11-15,2 2-12 16,-1-2 12-16,-1 0-12 15,-5 4 0-15,-4 0 0 0,-6 3 12 16,-3 1-6-16,-5 1-7 16,-2 1 2-16,-4 2 6 15,-1-2-7-15,0 2-1 16,0 0-23-16,0 0-31 16,0 0-78-16,0-1-59 15,0 1-65 1,-3-3-49-16,-1-2-222 15</inkml:trace>
  <inkml:trace contextRef="#ctx0" brushRef="#br0" timeOffset="117717.18">16837 11462 584 0,'0'0'210'0,"0"0"-83"16,0 0 19-16,0 0 62 0,0 0-48 15,0 0-63-15,0 0-33 16,-11-9-1-16,11 9-8 15,0 0 11-15,4 0-34 16,11 0-20-16,7 0 39 16,7 2 3-16,5 4-16 15,0 0-13 1,-5 2-23-16,-8 1 17 16,-8 3-19-16,-8 2-24 15,-5 2-1-15,-2 5 25 16,-19 3 19-16,-7 2-10 15,-9 5-9-15,-29 6-105 16,8-8-224-16,4-9-618 0</inkml:trace>
  <inkml:trace contextRef="#ctx0" brushRef="#br0" timeOffset="119728.62">13575 11451 446 0,'0'0'258'0,"0"0"-64"0,0 0 2 16,0 0-6-16,0 0-22 15,0 0-6-15,0 0-41 16,0 0-32-16,0 0-26 15,-2 0-18-15,2 0-45 16,-1 0-23-16,1 0 5 16,-2 0 9-16,2 0 8 0,-1 4 1 15,-1 0 0-15,0 1 6 16,0-1-6-16,-1-1 0 16,3-2 0-16,0-1 0 15,0 0 13-15,0 0-13 16,0 0 1-16,0 0 34 15,0 0-9 1,0-3 2-16,12-8 13 16,0-6-29-16,4 0-9 15,2-1-3-15,3 2-8 16,0 4 8-16,0 6-1 0,3 3-9 16,-1 3-1-16,4 0 5 15,-1 2-12-15,2 10 18 16,2 3-4-16,1 7 4 0,2 1 0 15,1 1 0-15,-1-1 0 16,-2 1 2-16,-1-4 5 16,-4-3-7-16,-2-3-6 15,-2-4 0-15,-3-6-21 16,-1-2 1-16,1-2 3 16,-2 0 2-16,-1-8 5 0,-2-6-22 15,-1-4 4-15,-4-4 21 16,-3-3 4-16,-3 2-1 15,-3 3 3-15,0 3 7 16,0 5 7-16,0 8 30 16,0 0 34-16,0 4-34 15,0 0-37 1,0 0-6-16,0 0-14 16,0 0-13-16,0 0 16 15,-1 6 11-15,-1 5 6 16,-1 3 0-16,0 5 2 15,0 1-2-15,3 5-1 0,0-1 1 16,0 0-1-16,0-5 2 16,0 0-2-16,0-6-11 0,0-5-1 15,0-4-12-15,0-4 2 16,0 0 23-16,0 0 24 16,3-2 11-16,2-13-19 15,1-5-16-15,2-2 9 16,0-3-9-16,3-2-6 15,0 2 1 1,0 6-2-16,-1 4-2 16,2 5-8-16,-1 3 5 15,1 4 12-15,1 1-13 16,2 2 4-16,1 0 9 16,-1 0-1-16,3 0 1 15,-1 6 0-15,2 0 0 16,2 1 4-16,-3 1-4 0,6 2-1 15,-2 0 1-15,2-1-1 16,-2 1 1-16,4 0-1 0,-2 0 1 16,1-3 0-16,0-2 0 15,-1 2-1-15,0-4 1 16,-3 0 0-16,-3-3 0 16,1 0-1-1,-3 0 1-15,1 0 0 16,2 0 1-16,1 0-1 15,2 0 0-15,0-2 1 16,2-2-1-16,-3 1-1 16,0-1 1-16,0-2 4 15,-4 0-2-15,0-5-2 16,-2 0 0-16,-1-3 10 0,-4 0-3 16,-2-3 15-16,-4 3 9 15,-2-1 13-15,-1 5-9 16,-1 0-10-16,0 5-25 15,0 2-1-15,0 2-34 16,-13 1-148-16,-2 0-120 0,-3 1-370 16</inkml:trace>
  <inkml:trace contextRef="#ctx0" brushRef="#br0" timeOffset="129367.73">5181 12383 472 0,'0'0'327'16,"0"0"-216"-16,0 0-27 16,0 0 1-16,0 0 3 15,0 0 15-15,-6 0 11 16,5 0-38-16,1 0-31 0,0-2 13 15,-2 0-13-15,2 2 0 16,-1 0-5-16,1 0-5 16,0 0 0-16,0 0-25 15,0 0-9-15,0 0 1 0,0 0 10 16,0 0-4-16,0 0 8 16,0 0 6-16,0 0 11 0,0 0-26 15,0 0-6-15,0 0 0 16,0 0 11-16,4 0-11 15,2 0 1-15,7-1 10 16,4-2 42-16,4 1-38 16,1 0-4-16,1-1-3 15,-1 1 8 1,0 1-9-16,-2 0-8 16,-1 1 0-16,-1 0 8 15,-3 0-8-15,-2 0-2 16,1 0 2-16,-2 0 0 15,3 0 0-15,-2 0 0 16,2 0 0-16,2 0 9 0,-1 0-9 16,-3 0-1-16,2 0 1 15,-1 0 0-15,0 0 0 0,-3 0 0 16,5 0 0 0,-2 0 5-16,-2 1-5 0,6 2-2 15,-5-2-1-15,5 2 3 16,-3-2 2-16,4 1-2 15,-1 0 0 1,-1-1 1-16,2-1 0 16,-2 0-1-16,2 0 0 15,0 0 1-15,-2 0 4 16,2 0-5-16,-2 0 0 16,0 0 3-16,0 0-3 15,1 0-1-15,1 0 0 16,-1 0 1-16,3 0 0 0,-2 0-4 15,2 0 4-15,0 1 1 16,3-1-1-16,-3 2 0 16,4-2 0-16,-1 0 0 15,1 2 1-15,-5-2-1 16,4 0 0-16,-5 0 8 16,-2 0-8-16,-1 0 0 0,-1 0 0 15,0 0 9-15,-2 0-8 0,0 0-1 16,-2 0 0-16,-2 0 7 15,0 0-7-15,-3 0 0 16,0 0-2-16,0 0 2 16,0 0 2-16,1 0-2 15,-4 0 0 1,0 0 9-16,-3 0-9 16,0 0 1-16,0 0 6 15,0 0 1-15,0 0 6 16,0 0-14-16,0 0-6 15,0 0 6-15,0 2 0 16,0-2-17-16,0 0-21 16,0 2-75-16,-3 2-89 0,-3 1-102 15,-1-2-71-15</inkml:trace>
  <inkml:trace contextRef="#ctx0" brushRef="#br0" timeOffset="148901.51">2797 6615 323 0,'0'0'107'15,"0"0"-72"-15,0 0 193 16,0 0-48-16,0 2-45 0,0-2-52 15,0 0-10-15,0 0-1 16,0 0-18-16,0 0-14 16,0 0-5-16,0 0-23 15,0 0 11-15,0 0-23 16,0 0 1-16,0 0 0 16,0 0 12-16,0 2-4 0,0-2 13 15,0 0 0-15,0 0 26 16,0 0-12-16,0 0-3 15,0 0-11-15,0 0-1 16,0 0-2-16,0 0-6 16,0 0 0-16,6 0 17 0,3 0-2 31,6 0 16-31,0 2-13 0,1-2 1 16,8 0-18-16,-3 1 11 15,4-1-1-15,1 0 15 16,-1 0-27-16,0 1 3 15,-2 1-9-15,1 1 8 16,-2-2-7-16,3 1-6 16,-5-2 0-16,5 1 28 0,-1-1-22 15,0 0 5-15,0 0 5 16,4 0 14-16,-1 0-18 16,1 0-8-16,1 0-4 15,-4 0 21-15,5 0-22 16,-2 0 0-16,5 0 0 15,-3 0 14 1,-2 0-14-16,-1 0 0 16,-6 0 0-16,-2-1 3 15,-5-1-2-15,-4 2-1 16,1-1 1-16,-5 1 15 16,1 0-9-16,0 0-7 15,-2 0 0-15,1 0 4 0,0 0-4 16,0 0-6-16,0 0 6 15,-2 0 6-15,-1 0-6 0,0 0-1 16,-3 0 1 0,0 0-1-16,0 0 1 0,0 0-13 15,0 0 0-15,0 0-5 16,0 0-98-16,-14 13-60 16,-3-2-51-16,2-6-536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4-14T22:06:47.041"/>
    </inkml:context>
    <inkml:brush xml:id="br0">
      <inkml:brushProperty name="width" value="0.05292" units="cm"/>
      <inkml:brushProperty name="height" value="0.05292" units="cm"/>
      <inkml:brushProperty name="color" value="#FF0000"/>
    </inkml:brush>
  </inkml:definitions>
  <inkml:trace contextRef="#ctx0" brushRef="#br0">3658 5703 28 0,'0'0'991'0,"0"0"-754"15,0 0-160-15,0 0-4 16,0 0 33-16,0 0-7 0,1 0-31 16,-1 0-30-16,2 0-12 15,-1 2-24-15,-1-2 8 16,0 1-4-16,2 0 8 15,-2-1-6-15,0 3-2 16,1 2-5-16,2 2 66 16,-1 5-10-1,1 1-10-15,0 3 29 16,0 0-22-16,1 2-30 16,-1-4-12-16,0-2-10 15,0-1 21-15,-1-4-22 0,1-3 9 16,0-3-10-16,-2-1 17 15,4 0-3-15,5 0 20 16,2-4 49-16,10-12-33 0,5-5-26 16,4-7 7-16,7-7-14 15,5-4 2-15,5-1-11 16,1-3-8-16,0 4 0 16,-8 6 18-16,-8 8-7 15,-11 8-4-15,-9 6-6 16,-7 4 12-1,-1 4-11-15,-5 2-2 16,0 1-27-16,0 0-56 16,-8 0-156-16,-14 14-101 15,-2 2-147-15,3-2-541 0</inkml:trace>
  <inkml:trace contextRef="#ctx0" brushRef="#br0" timeOffset="7787.75">13755 6326 367 0,'0'0'646'16,"0"0"-460"-16,0 0-106 15,0 0 11-15,0 0 8 16,0 0 35-16,-13-10-22 15,11 8-14 1,1 1-4-16,1 1-36 16,0 0-18-16,0 0 1 0,0 0-8 15,0 0 7-15,0 0-30 16,0 0-4-16,0 0 6 16,0 0-4-16,0 0-8 15,0 0 0-15,9 0 10 16,10 0 30-16,11 1-29 0,12 2 0 15,12 0-5-15,4 1 8 16,-3 0-13-16,-6-4 7 16,-9 3-6-16,-8 0 20 15,-13-3-15-15,-6 0 7 16,-3 0 4-16,-6 0 8 16,1 0-2-1,2 0 0-15,0 0-11 16,4 0 15-16,2 0-28 15,2 0 1-15,1-4 0 16,0 2 7-16,0 0-8 16,-6 0-1-16,-1 2 1 15,-1 0-1-15,-7 0-13 16,-1 0-66-16,0 0-80 0,-9 0-167 16,-4 6-26-16,-3-2-664 0</inkml:trace>
  <inkml:trace contextRef="#ctx0" brushRef="#br0" timeOffset="12831.2">13085 4579 121 0,'0'0'840'16,"0"0"-510"-16,0 0-168 16,0 0-38-16,0 0 8 15,0 0-5-15,-17 0 10 16,17 0-34 0,0 0-4-16,0 0-44 15,0 0-18-15,0 0-17 16,0 0-5-16,0 0-9 15,-2 0-6-15,1 0 0 16,-2 0 16-16,0 0-15 0,-2 3 5 16,3 1 2-16,-2-1 7 15,2 0-15-15,1-3 2 0,1 0-2 16,0 0 24-16,0 0-24 16,0 0 6-16,0 0 4 15,0 0 33-15,0 0 14 16,0 0 2-16,6-3 1 15,5-13 2-15,5-4-61 16,5-10 0 0,4-2-1-16,4-2 15 15,0 0-15-15,1 3-10 16,-5 2 10-16,-2 4-5 16,-5 3 5-16,-3 4 0 15,-5 2 0-15,-1 5 8 16,-3 3-8-16,0 2-1 15,-3 2 1-15,-2 3-1 0,1-1 1 16,-2 2-1-16,0 0-8 16,0 0 8-16,0 0-9 15,0 0-13-15,3 0-5 0,0 6 22 16,2 5-4 0,1 6 8-16,4 4 2 0,0 5 3 31,7 3-3-31,-2 2-1 0,2 1 1 15,2-1 7-15,-2 1-7 16,-2-3 0-16,0-2 0 16,-3-5 7-16,0-2-7 15,-5-7-5-15,0-1 5 16,-3-4 6-16,-1-2-6 16,2-2 0-16,-4-2 0 0,2-2 0 15,-2 3-16-15,-1-3-85 16,5 0-57-16,-2-10-90 15,1-5-409-15</inkml:trace>
  <inkml:trace contextRef="#ctx0" brushRef="#br0" timeOffset="14450.77">12565 4278 1141 0,'0'0'249'0,"0"0"-66"15,0 0-11-15,0 0 6 16,0 0-12-16,0 0-60 0,0 0-56 16,3-21-50-16,-2 21-7 15,1 2-20 1,-2 6 27 0,1 4 8-16,-1 2-8 0,0 4-13 15,0-1-15-15,0 0-61 16,0-1-135-16,5 2-74 15,0-2-195-15,1-7-336 16</inkml:trace>
  <inkml:trace contextRef="#ctx0" brushRef="#br0" timeOffset="15036.6">13927 4151 1121 0,'0'0'308'16,"0"0"-75"-16,0 0-18 15,0 0-32-15,0 0-20 0,0 0-68 16,0 0-50-16,0-21-45 16,1 21-30-16,-1 11 26 0,2 5 3 15,-2 3 1-15,3 4-13 16,-3 2-76-16,0 14-79 16,0-7-202-16,-6-6-498 0</inkml:trace>
  <inkml:trace contextRef="#ctx0" brushRef="#br0" timeOffset="24945.16">16645 12169 178 0,'0'0'597'16,"0"0"-461"-16,0 0 0 15,0 0 20 1,0 0-38-16,0 0-23 15,0-5-19-15,0 5-17 16,0 0-19-16,0 0 3 16,0 0 16-16,0 0 6 0,0 0-21 0,0 0-10 15,0 0-18-15,0 0 12 16,0 0-21 0,0 0 0-16,0 0-5 15,0 0 15-15,0 0-17 0,0 0-10 16,4 0 10-1,2 0 14-15,4 0-2 0,3 0-11 16,-1 1 0-16,2 2 11 16,-1 0-12-16,0-1 0 15,2 2 0-15,-1-2 6 0,-1 1-6 16,-1 2-1-16,0-3 1 16,1 0-1-16,-1 1-7 15,0-1-11-15,-1 1 8 16,-1 0 9-16,2-2-8 15,-2 0 9-15,-1 1 0 16,3 0-6 0,-3-2 7-16,2 1-2 15,2 0-14-15,-1-1-2 16,3 2-18-16,-3-2-9 16,0 0 11-16,1 0 12 15,-4 0 6-15,0 0 3 16,-2 0 4-16,0 0 3 0,-1 0 5 15,0 0 0-15,1 0 0 16,2-2 1-16,-2 0 0 0,2-3-15 16,2 1-21-16,-1-1 5 15,-2 1 15-15,2 1 6 16,-3-3 6-16,1 0 4 16,0 2 0-16,0-2 0 15,0 0 0 1,-1 0 7-16,3 0-7 15,-2 0-1-15,-2 2 1 16,2-2 7-16,-4 2-2 16,2-2-5-16,0 0 0 15,-2 3 3-15,0-5-3 16,0 2 0-16,-1-1 0 16,2 0 5-16,-1 1 8 0,2-1 6 15,-3 0-18-15,1-1 17 16,1 1-17-16,1-1-1 15,0 2 0-15,0-3 6 16,0 1-6-16,-3 2 0 0,0-3-1 16,-2 0 1-1,1 1-1-15,-1 0 1 0,1 2 0 16,1 0 7-16,0 0-7 0,1 1-1 16,2-3 1-16,-2 0 5 15,-2 0-5-15,0 0 0 16,-2 0-2-16,0 0 2 15,0 1 8-15,0-2-7 16,0 1 10 0,0 1-10-16,-2-3 1 15,-1 4 10-15,1-3-6 16,-1 2-5-16,2 0 6 16,-2-2-7-16,2 2 0 15,-1 0 9-15,1 0-8 16,-1-3-1-16,1 4 0 15,-2-2 1-15,0-1 3 0,0 2-4 16,0-2-7-16,-2 1 6 16,-2 0 0-16,3-1-32 15,-3 2 21-15,1 0 12 16,0 0 12-16,-1 1-5 0,1-1-4 16,2 2-3-16,-2 0-17 31,-2-1 2-31,-2-1 18 0,2 2-3 15,-1-1 13 1,0-1-13-16,0 2 1 0,3-1-1 16,0 1 3-16,0-3-2 15,-1 2-1-15,1 0-23 16,-1-2 2-16,-1 0 14 16,-1 1 1-16,0 1 5 0,0 0-9 15,2 0-19-15,-4 0 28 16,2 0-11-16,0 2 5 15,-1-2-20-15,1 3 26 16,0-3 1-16,1 2 0 16,1 1-1-16,0-1-56 15,1-1 12-15,0 1 36 0,-1 0-11 16,-1-2 18-16,0 0-6 16,1 0 8-16,-3-1 0 0,1 2-7 15,-1-1-2 1,-1 0 9-16,0 3 13 0,2-2 3 15,-1 2-15-15,1 1-1 32,1 0 0-32,-2 1 0 0,0 1 0 15,1 0 12-15,-2-1-12 16,-1 1-6-16,2 0-7 16,-3-2 3-16,0 2 1 15,1 0-14-15,-1-1 23 16,1-1 9-16,0 2-9 15,2 0 1-15,-1 0 1 0,0 0 14 16,0 0-15-16,0 0-1 16,-2 0 1-16,1 0 1 15,-3 0-2-15,2 0 0 16,1 0 0-16,-2 0-1 16,4 0 1-16,0 0-7 15,1 0 7 1,3 0 0-16,-2 3-1 15,-1 0-1-15,0 0-7 16,0 1 9-16,-2 0 0 16,-2 0-6-16,3 2-10 0,-3-2 1 15,4 2 6-15,-1 1-4 16,2-1 0-16,0 1-4 16,4 0 14-16,-1 1-6 0,1 1-1 15,1-1 10-15,1 2 0 16,-2 0 0-16,3-2 0 15,-1 2 0-15,2-2 0 16,-2 1-1-16,2 0 1 16,0 1 0-16,0 1 0 15,0 0 0 1,0 1 0-16,0 1 4 16,0 0 5-16,0 1-9 15,0-1 0-15,4-2-7 16,1 2 16-16,1-1 1 15,2 4 9-15,1-5 14 16,1 3 2-16,-1-3-3 16,0 0-9-16,1 0 10 0,-2-1-9 15,-2-2-14-15,0 1 4 16,0 1-1-16,0-3-2 16,-2 3-11-16,1 0 0 0,-1 1 8 15,1 1-7-15,-1 1 0 16,2 0-1-16,0 1 9 15,0-1-4-15,2 1-5 0,-1 0 0 16,5 0 9-16,-2 0 3 16,5 2 4-16,-1-3 3 15,2 2 3-15,-1-5-5 16,1 1-15-16,-1-3 9 16,0-2 7-16,-4 1-5 15,-1-3 2 1,-1 0 1-16,-3 0 10 15,-3 0-15-15,0 0-11 16,-1-1 0-16,1 0 4 16,-2 1-2-16,2 1-2 15,0-3 1-15,2 4 0 16,0 0 7-16,3 0-7 16,-1-1-1-16,3-1 15 0,1 0-8 15,1-3-7-15,4 1-25 0,7-2-75 16,-1 0-84-16,-4-6-351 15</inkml:trace>
  <inkml:trace contextRef="#ctx0" brushRef="#br0" timeOffset="38727.05">17064 11541 412 0,'0'0'370'0,"0"0"-193"0,0 0-78 16,0 0 2-16,0 0 5 15,0 0-24-15,0 0-15 16,0 0 1-16,0 0-4 16,0 0-10-16,0 0-15 15,-1 0-7-15,1 2 3 16,0-2-11-16,0 0-7 0,0 0 15 15,0 0 8-15,0 0 2 16,6-3 11-16,12-9-44 16,4-2-8-16,9-7 0 15,7-3 5-15,10-4-6 16,23-10-7-16,28-10 0 16,26-6 7-1,12 4 31-15,-3 13-29 16,-10 15 6-16,-18 8-8 15,-18 6 18-15,-19 4-6 16,-21 2 0-16,-13 0-12 0,1 0 0 16,0-2-6-1,-1 1-13-15,-10-1-17 0,-9 1 36 16,-8 1 6-16,-5 1-2 0,-3 1-4 16,0-3-23-16,0 3-27 15,0-1-48-15,-8 1-1 16,-1 0 65-16,-6 0-56 15,-1 0-86-15,-10 0-96 16,7 0-228-16,4-2-75 0</inkml:trace>
  <inkml:trace contextRef="#ctx0" brushRef="#br0" timeOffset="39065.54">18188 11071 162 0,'0'0'65'0,"0"0"559"16,0 0-459-16,0 0 21 15,0 0-36-15,0 0 40 16,0 0 11-16,-6-21-71 0,6 21-77 16,6 0-5-16,6 0-32 15,10 0 32-15,8 0-24 16,7 4-14-1,2 4 8-15,0 1-8 16,-9 2-7-16,-8 2-6 16,-10 3-10-16,-6-1-14 15,-6 3 4-15,0 2 22 16,-12 2 1-16,-5 0 11 16,-6 2-1-16,-3 1 6 15,-2 0-16-15,1 5-89 0,6 3-115 16,6-6-128-16,11-9-508 0</inkml:trace>
  <inkml:trace contextRef="#ctx0" brushRef="#br0" timeOffset="54186.71">12433 8424 179 0,'0'0'148'16,"0"0"-50"-16,0 0 100 15,0 0-107-15,0 0-23 16,0 0 23-16,0 0 21 16,0 0-3-16,0 0-18 0,0 0-6 15,0 0-19-15,0 0-10 16,0 0-28-16,0-2 2 15,0 2 7-15,0-2-13 16,-3 0-24-16,-2 0 0 0,0-2 0 16,-1 0 14-16,0 2-13 15,1-1-1-15,1 0 0 16,-2 0 10-16,2 2-10 16,-1 1-9-16,-1-2 9 15,0 2 6-15,0 0-5 0,-3 0-2 16,0 0 2-16,0 0 3 15,1 0-4-15,-1 0 0 16,1 0 0-16,2 0-9 16,-1 0 8-16,1 0 0 15,0 3 1-15,0 0 0 16,-2 1 0 0,-2 2-1-16,1 0 1 15,-3 0 3-15,0 0-2 16,0 3-1-16,0-2 7 15,3 0-7-15,2-1-5 0,-1 2 5 16,1-1 0-16,1-1-1 16,1 1 1-16,-1 0-1 15,0 1 1-15,-1 0 8 0,1 2-7 16,-3-2-1-16,3 2 0 16,-3-2 6-16,3 2-6 15,0-1-1-15,2 0-12 16,1 2 13-16,0 0 1 15,0 1-1-15,-3 0-7 16,6-1 7 0,-3 0 1-16,3 2 0 15,-2-3 0-15,1 2 11 16,-2 0-8-16,1-3-4 16,1 1 0-16,-1-1 0 15,1-2 0-15,1 0-4 0,0 0 4 16,0 1 0-1,0 1 0-15,0 0 0 0,0-2 0 0,0 3 5 16,0 2-4 0,0-2 0-16,0 1 0 0,0-1 11 15,0-1-4-15,0 1-8 16,0-2 0-16,0 0 4 16,0 3 5-16,0-4-9 15,0 2 1-15,0 1 12 0,0-1-4 16,0-1-9-16,0 2 0 15,0-2 5-15,0 0-5 16,0-1 0-16,0 0 0 16,0 2 2-16,0-1 6 15,0-2-8-15,0 0 0 16,0 0 7 0,0 0-7-16,0-1-2 15,0 1 2-15,0 1 0 16,0 1 13-16,0 0-13 15,0 1 0-15,0-1 7 16,0 0-7-16,0 1 0 16,0 0 0-16,0-2 0 15,1 2 12-15,1-2-12 0,-1 0-7 0,2 0 5 16,0-1-3-16,-1 0 4 16,1 0-5-16,3-1 6 15,-3 3 14-15,1-2-14 16,-1 0 0-16,2 0 0 15,1 1-2-15,1-1 1 16,-1 0-8 0,0-1 9-16,2-1 6 15,-2 1-6-15,2 0 0 16,-2-1 1-16,0 0 22 16,0-1-17-16,-1 0-6 15,2 2 1-15,-2-4 4 16,-1 2-4-16,1-1-1 15,-1 1 1-15,1 1 8 0,0-3-9 16,0 3 0-16,-1-2 0 16,1 0 3-16,0-1-3 15,-1 1-9-15,2-2 3 16,1 1 6-16,1-1 0 16,-2 0-1-16,0 0-8 0,4 0 8 15,-1 0 1 1,-1 0-1-1,-1 0 1-15,2 0 5 0,-3-1-5 16,2-2-9 0,-1 0 9-16,3-2 0 0,-2 3 0 15,1-4-1-15,0 2 1 16,-2 0 1-16,1 0 0 16,-1-2-1-16,2 2 0 0,-3 0 5 15,0 0-5-15,0 1-1 16,-1-1 1-16,-1-1 5 15,2 1-5-15,-2 0-1 16,1-1 1-16,1-1 2 16,-2 0-2-16,4 2-1 15,-4-2 1-15,2 0 0 0,0 0 0 16,-1 1 0-16,1-1 0 16,1 0 5-16,-3-2-5 15,1 1-7-15,1-2 7 16,0 1 11-16,1 0-11 0,-1-1-5 15,0 1 5-15,0 2 6 16,-1-2-6 0,-2 2-2-1,3 0 2-15,-3-1 0 0,0 2 0 16,-2-2 0-16,2 0 0 16,0 0 4-16,0-1-4 15,2 2-3-15,-4-2-1 16,2 2 4-16,1-2 7 15,-1 2-7-15,0-1 0 0,-1 3 3 16,1-4-3-16,0-1-6 16,0 2 6-16,-1-1 0 15,1 0 0-15,-2 0-2 16,1 0 2-16,-2-1 0 16,0 1 0-16,1 1 0 15,-1-2 0 1,2 1 1-16,-2 0 0 15,2 1-1-15,-2-2 0 16,2-1 1-16,-2 2 5 0,1-1-6 16,-1 1-1-1,0 0 1-15,2 0 0 0,-2 0 0 16,0-1 0-16,0 1 0 16,0 0 0-16,0 2-16 0,0-1 8 15,0 0 8-15,0 0 13 16,-2-3 3-16,1 4 9 15,-1-2-9-15,0 0 1 16,2 1-15-16,-2 1 5 16,1-2-7-16,-2 1 15 15,0 0-15-15,1 1-3 0,-1 0 3 16,0 0 0-16,0 4-9 16,0-3 8-16,-2 0 1 15,1 0 0-15,1 0 1 16,0 0-1-16,0-1 1 15,2 0 16-15,-2 0-6 16,1-1-3 0,-1 0-2-16,2 0 23 15,-2-2-21-15,1 2 8 16,1 0 0-16,-5 0-1 0,6 1-13 16,-3-2-2-16,3 2 0 15,-3-1 13-15,1 1-13 16,-2 1-1-16,1 0 1 15,-3-1 6-15,0 0-5 0,-1 2-1 16,-2-4 8-16,-1 2 23 16,0 0-29-16,1 2-2 15,0 0 1-15,2-1 10 16,-1 1-5-16,1 0-6 16,-2 0-63-16,-4 3-48 15,-3 0-39 1,-13 1-60-16,3 0-153 15,1 7-220-15</inkml:trace>
  <inkml:trace contextRef="#ctx0" brushRef="#br0" timeOffset="58296.62">16254 9168 136 0,'0'0'372'0,"0"0"-57"16,0 0-165-16,0 0-16 15,0 0 10 1,0 0-23-16,0 0-12 16,-16 0-23-16,16 0-16 15,0 0 4-15,0 0 18 16,0 0 3-16,0 0-30 16,0 0 2-16,0 0-4 15,0 0-23-15,1 0-12 16,8 0-3-16,3 0-6 0,3 0-19 15,8-2-9-15,3 1 9 16,3 1 22-16,-1 0-11 16,0-2-11-16,-4 2 0 15,-7 0-56-15,-7-1-39 16,-4 1-4-16,-6 0-33 16,0 0-49-1,-16 0-118-15,-5 0-24 16,1 0-172-16</inkml:trace>
  <inkml:trace contextRef="#ctx0" brushRef="#br0" timeOffset="58543.97">16205 9225 360 0,'0'0'141'15,"0"0"-30"-15,0 0 8 16,0 0 1-16,0 0 2 15,0 0 40-15,0 0-49 16,31 22-24-16,-16-18-15 16,0 0 7-1,3-2-29-15,0 2-4 16,3-2-38-16,-3-2-1 16,-2 0-9-16,-3 0-25 15,-3 0-161-15,-7 0-181 16,-3-2-526-16</inkml:trace>
  <inkml:trace contextRef="#ctx0" brushRef="#br0" timeOffset="59699.99">13330 9900 365 0,'0'0'43'0,"0"0"629"16,0 0-490-1,0 0-41-15,0 0-13 16,0 0 7-16,0 0-17 16,-2 4-17-16,2-4-29 15,0 2-18-15,0-2-23 16,0 1-2-16,0-1-27 15,0 1-2-15,0-1 0 16,2 2-2-16,7-2-17 0,6 2 19 16,3 0 7-16,6-1 32 15,2 2-39-15,0-1-9 16,-5 0-88-16,-2 0-44 16,-8-1-32-16,-7-1-31 15,-4 1-19-15,0-1 27 16,-4 2-135-1,-8 1 125-15,-3-2-61 0</inkml:trace>
  <inkml:trace contextRef="#ctx0" brushRef="#br0" timeOffset="59900.48">13347 9951 137 0,'0'0'256'16,"0"0"-57"-16,0 0-10 15,0 0-68-15,0 0 3 0,0 0-28 16,0 0-35-16,-20 8-17 15,20-8-20-15,0 2 15 16,6-1-12-16,6 0 62 16,4 1 17-16,1-2-47 15,7 0-35-15,-2 0-11 16,2 0-13-16,4 0-53 0,-7-4-263 16,-3-6-627-16</inkml:trace>
  <inkml:trace contextRef="#ctx0" brushRef="#br0" timeOffset="61820.99">14276 9856 232 0,'0'0'668'15,"0"0"-306"-15,0 0-213 0,0 0-7 31,0 0 10-31,0 0-24 16,0 0-44-16,0 0-42 16,0 0-27-16,6 0 16 15,6 0-30-15,6-2-2 0,3-1 2 16,4 1 4-16,2-2-2 16,-3 2-3-16,-5 0-62 15,-4 0-43-15,-7 1-23 0,-8 1-58 16,-3 0-69-16,-13 0-349 15,-3 0 275-15</inkml:trace>
  <inkml:trace contextRef="#ctx0" brushRef="#br0" timeOffset="62037.09">14276 9856 137 0,'-78'64'804'0,"78"-64"-570"16,0 0-126-16,3 0 35 16,8 0-13-16,4 0-60 0,0 0-12 15,4 0-25-15,0 0-13 16,-2 0-10-16,1-2-10 0,1-2-32 16,-2 0-110-16,-5-3-267 15</inkml:trace>
  <inkml:trace contextRef="#ctx0" brushRef="#br0" timeOffset="67534.73">14200 10907 93 0,'0'0'1103'0,"0"0"-889"16,0 0-128-16,0 0 8 15,0 0 62-15,0 0-62 16,0 0-34-16,0-4-15 16,3 0-10-16,3-2-34 15,4-5 30 1,1-2-6-16,2-3-8 16,5 0-16-16,1-2 14 15,1 0-14-15,4 4-1 16,1 2-2-16,3 4 1 0,4 3 2 15,2 2-2-15,3 3 0 16,5 0 0-16,1 2 1 16,2 8 4-16,6 2-4 0,-1 5-6 15,0 5 5-15,2-1 1 16,-1 3-1-16,-3 0 0 16,1-1 1-16,-1-1 1 15,-1-4-1-15,-2-1-6 16,-3-4 5-16,-5-3-8 15,-4-5-52 1,-5-3 14-16,-3-2 22 16,-3 0 22-16,-3-2-2 15,-1-8 5-15,-3-7 0 16,-1-1 23-16,0-4-23 16,-3-4 1-16,0-1 0 15,-3-1 27-15,-2 3-15 16,-2 3 22-16,-2 5 6 0,-2 8 16 15,0 3 2-15,0 3-56 16,0 3-3-16,0 0-1 0,0 0-21 16,0 0-12-1,0 6 28-15,-5 6 6 0,1 4 0 16,-1 1 0-16,1 2-22 16,2 0 5-16,2-1-20 0,0 1-11 15,0-2-12-15,0-3 14 16,0-1-5-16,6-2-9 15,-1-4-17-15,-2-2 43 16,0-2 13-16,0 0-16 16,-1-3 30-16,2 0 7 15,0 0 32 1,2-4-32-16,2-6 0 16,-1-2 18-16,2-2-18 15,2-4 1-15,-1 1-1 16,5-1 9-16,0 0-1 15,3 1-8-15,-2 1 0 16,2 6 6-16,-2 0 2 16,-1 5-8-16,3 2 0 0,-3 0 9 15,3 3-9-15,-1 0-1 16,2 0 1-16,-1 0 3 0,1 0-3 16,3 0 0-1,2 4 0-15,0 2 0 0,5-2 7 16,-1 3-7-16,0-3 0 15,-2 0 2 1,-4 0-2-16,-4 2-6 16,0-2 6-16,-5 2 2 15,2-2 2-15,0 0-4 16,1-1 0-16,3 3 3 16,4 0-2-16,4 0-1 15,3-1 0-15,1 1 5 16,2-1-5-16,0-3 0 0,0-2-6 15,0 0 6-15,1 0 7 16,1 0-7-16,0-4 0 16,1-2 7-16,0-2 10 15,0-1-5-15,-1 0 4 16,0-2-3-16,0-3 0 0,-3 2-12 31,-1-3-2-31,-1 1 2 0,-4-1 5 16,-3 0-6-1,0-1 0-15,-5 1 5 0,-2 2 2 16,-2-1-5-16,-1 2 11 16,-3 0 18-16,-2 2-5 15,0 2-23-15,-1 2 3 16,-4 0-6-16,-3 4 0 0,0-2-139 16,-11 4-194-16,-5-1-378 0</inkml:trace>
  <inkml:trace contextRef="#ctx0" brushRef="#br0" timeOffset="72493.58">12229 10010 153 0,'0'0'0'16,"0"0"1"-16,0 0 16 15,0 0 220-15,0 0 18 16,0 0-97-16,0 0-41 15,0 2 10-15,0-2-16 16,0 0-28-16,0 0-28 0,0 0-20 16,0 0-8-16,0 0 4 15,0 0-15-15,0 0-15 16,0 0 8-16,0 0-8 16,0 0-1-16,3 0 1 15,6 0-1-15,3 0 13 16,1 0-12-1,4 0-1-15,-2 0-1 16,1 0 1-16,-1 0 0 16,1 2-2-16,-4 2 2 15,2-2 0-15,-5 2 0 0,0-2-7 16,-3 1-13-16,1-1-5 16,-4 1 24-16,0-1-5 15,0 0-1-15,2 1 7 16,-1 0-1-16,2 0 1 0,3 1 0 15,-2 1 0-15,2-2 8 16,3 1-8-16,-1 2-1 16,-1-1 1-16,2-1 0 15,-1 0 0-15,-1 1 0 16,-1-2 0 0,-3 2-2-16,-3-3 2 15,-2 1-11-15,1-2-4 16,-2 3 4-16,0-2-4 15,1 3 15-15,1 1 0 16,-1-2 10-16,1 0-10 16,1 2-1-16,1 0 1 15,-1 2 1-15,-1-3-1 0,-1 1 0 16,1-1-1-16,-2 1 0 16,0 1-10-16,0-1 4 15,0 0 3-15,0 0 4 0,0 2 1 16,0-2-1-16,0 2 0 15,0-1 5-15,0 2-5 16,0 0-1-16,0 0 1 0,0 0 12 16,0 1-12-16,0 0-1 15,0 2 1-15,0-2 7 16,0 1-7-16,0-1-1 16,-2 0 1-16,1-1 4 15,1 1-4-15,-2 0-1 16,1 0 1-1,1-2 3-15,0 2-3 16,0-1-1-16,0 1 1 16,0 0 0-16,0 1 6 15,0 0-6-15,0 0 0 16,0 1 7-16,0 0-7 0,0-2-1 16,0 2 1-1,0-5 1-15,0 2 4 0,0 0-5 0,-2-1 0 16,2 0-1-1,-4 0 1-15,4 0-1 0,-3 2 0 16,1 1 1-16,-1-3 0 16,0 4 0-16,0 0-1 15,-1-3-8-15,1 2 9 16,0-2-1 0,0 0 1-16,0-4 8 15,3 3-3-15,-1-4-5 16,-1 2 0-16,1-2 5 15,-1 0-5-15,-1 2-1 16,0-3-1-16,0 3 2 16,0 0 0-16,-2-1-16 15,1 0 16-15,-2 1 0 0,0 0 9 16,0-3-9-16,-1 2-10 16,-2-1 10-16,0 0 15 15,0-1-2-15,-3 1-6 16,3-1 15-16,-2 2-22 15,2-3-12-15,-2 0 12 16,2 1 2-16,0-2 18 0,-2 1-19 16,1 1 1-16,1 0 21 15,-3 0-8-15,0 0-15 0,0 1 1 16,0-3 6-16,2 2-1 16,-2-1-5-16,4-2-2 15,1 0 0-15,1 0-5 16,0 0 5-1,2 0 1-15,-1 0 6 16,1-6-4-16,-3 0-2 16,3-1 0-16,-3-2 15 15,1 3-3-15,1-3-6 16,-1 2-6-16,2 2 9 16,1-3 2-16,0 4-11 15,1-2-20-15,2 2 20 0,0-1 1 16,0-1 9-16,0 0-3 15,0 0-6-15,-4 0 11 16,4-1-12-16,0 0 0 16,-3-1 9-16,3 2-9 15,-2-2 1-15,-1 0-1 0,2-1 0 32,-1-1 19-32,1 1-9 15,-1-2 6-15,1 0-8 0,-2-1 2 16,1 0-4-1,2 4-5-15,-1-3-1 0,1 2 20 16,-2 2-19-16,2-2 5 16,-1 2 0-16,1-3 5 15,0 0-10-15,-2-2 15 0,2 3-6 16,0-1 14-16,0 0-18 16,0 2 11-16,0-1-10 15,0 0 17-15,0 2-24 16,0-2 1-16,0 0-1 15,2 1 19-15,1-2-19 16,-2 2 0-16,1-3 0 0,-1 1 1 16,-1 0-1-16,2-1 8 15,-2 2-8-15,1-3 37 16,1 2-36-16,-1 0 12 0,1 1-12 16,-1 1 16-16,1-2-16 15,-1 2-2-15,1 0 2 16,-2-2 8-1,0 2-3 1,0-1-6-16,0 0 17 0,0 2 1 16,0-3-11-16,0 0-1 15,0 0-6-15,0-2 16 16,3-2-16-16,-3 0 0 16,4-2 2-16,-1 0 18 15,-1 1-13-15,1-2-7 0,-2 2 0 16,2-1 11-16,-3 2-11 15,2 3-1-15,-2 2 1 16,0 3 6-16,0 2-6 16,0 4-28-16,0 0-165 15,0 0-210-15</inkml:trace>
  <inkml:trace contextRef="#ctx0" brushRef="#br0" timeOffset="76456.6">16568 10474 235 0,'0'0'600'0,"0"0"-202"0,0 0-198 16,0 0-75-16,0 0-23 15,0 0 44-15,4 0-73 16,-4 0-44-16,0 0-19 15,0 0-10-15,0 2-13 0,0 4-21 16,0 2 26-16,0 2 8 16,-1 3 14-16,-4 2-6 15,0 0-1-15,1 1 12 16,-2-1-17-16,3-5-1 16,0 0-1-16,3-1 15 15,0-5-15 1,0-1 0-16,0-1 10 15,0-2 9-15,0 0-4 16,2 0 5-16,9 0 38 0,3-4-19 16,2-3-32-1,1 0 5-15,-1 0-11 0,1 2 12 16,-1-1-13-16,-1 2 0 16,1 1 0-16,1 0 4 0,-1 0-4 15,1 2-1-15,1 0 1 16,-1 1 0-16,0 0 0 15,2 0-1-15,-4 0 1 16,3 0 1-16,-6 0-1 16,1 0-6-16,-4 0 5 15,-3 0 1 1,0 0 0-16,-4 0-13 16,0 0 10-16,-2 0 3 15,0 0 0-15,0 0-7 16,0 0 7-16,0 0 0 15,0 0 10-15,0 0-10 16,0 0 0-16,0 0 6 16,0 0-6-16,0 0 0 0,0 0 0 15,0 0 8-15,0 0-8 16,0 0 0-16,0 0 0 16,0 0 3-16,0 0 8 15,0 0 20-15,0-6-29 16,0-4 16-16,0 2-8 0,0-4-10 15,0 0 0 1,1-1 20-16,-1-1-3 16,0-2-9-16,0 2 17 15,0 1 4-15,0 1-8 16,0 3-19-16,0 5 9 16,0 1 10-16,0 1-21 15,0 2-9-15,0 0-1 16,0 0-45-16,0 0-116 0,-3 8-150 15,-5 2 20-15,1-4-591 0</inkml:trace>
  <inkml:trace contextRef="#ctx0" brushRef="#br0" timeOffset="80936.42">5332 11403 68 0,'0'0'695'0,"0"0"-453"0,0 0-170 16,0 0-52-16,0 0 21 15,0 0 70-15,0 0-27 16,25-48-23-16,-22 44 9 0,-1 4 10 16,-2 0-15-16,1 0-21 15,1 0-27-15,1 0-2 16,4 0-15-16,2 0 0 0,3 0 8 16,7 0 2-16,1 0-10 15,7 0 5-15,1 4-4 16,5-2 15-16,4 2-15 15,3 0 6-15,5-3-5 16,3 2 18-16,0-1-4 16,4-2 3-1,0 0 15-15,-1 0 30 16,1 0-2-16,-3-3 2 16,-7-3-26-16,-3 1-3 15,-6 1-16-15,-6 2-7 16,-2-2-4-16,-3 3 15 15,-4 0-21-15,0 0 5 0,1 0-7 16,-4 1 17-16,0-2-11 16,0 0 2-16,-4 2-7 0,-3 0 11 15,-3 0-12-15,1 0 0 16,-3 0-1-16,-3 0 1 16,0 0-6-16,0 0-45 15,0 0-133-15,0 4-72 16,0-1-130-1</inkml:trace>
  <inkml:trace contextRef="#ctx0" brushRef="#br0" timeOffset="81114.8">6828 11164 188 0,'0'0'1291'16,"0"0"-1170"-16,0 0-121 16,0 0-182-16,0 0-335 0</inkml:trace>
  <inkml:trace contextRef="#ctx0" brushRef="#br0" timeOffset="83743.39">14385 12337 101 0,'0'0'797'16,"0"0"-465"-16,0 0-227 15,0 0-89-15,0 0 4 16,0 0 67-16,0 0-22 16,0 4-24-16,0-4 10 15,0 0 31-15,0 0 14 0,3 0-14 16,1 0-13-16,5-7-34 16,2-5-31-16,2-1-4 15,5-1-1-15,4 0 1 16,1 1 0-16,5 2-18 15,2 5-5-15,5 2 14 16,3 4 8 0,1 0-9-16,3 0-3 0,1 3 5 15,-1 4-1 1,1 1-18-16,0 2 9 0,-1 0 17 16,-2 1-4-16,-3 2-7 15,-2 0 6-15,-4 1 6 16,-1-2 5-16,-2 2-5 15,1-4 0-15,-3 1 4 0,0-1-4 16,1-1 0-16,-2-2 0 16,1-1 8-16,-3-2-8 15,-3-2-2-15,-2-1 2 16,-3-1 5-16,-2 0-5 16,-4 0 0-16,0-4 0 15,1-5 0-15,-2-1 12 0,-1-2-12 16,1-4 0-16,2-1 3 15,-2-3-2-15,-1 2 0 16,2 1-1-16,-3 1 0 16,0 5 11-16,-3 3 0 0,2 2 11 15,-2 1 3-15,1 2 7 32,2 0-9-32,-2 2-22 0,1-1 7 15,1 2-8 1,-2 0 0-16,1 0-12 0,-1 0 5 15,1 6-4-15,-2 3-2 16,1 4 7-16,1 2 6 16,-2 0-7-16,0-1-19 15,0 3-40-15,-2-3 4 0,-1-3 26 16,3-1-12-16,-3-5 2 16,0 0 16-16,1-4 17 15,-1-1 5-15,2 0 8 16,1 0 18-16,0-2-12 15,6-10-6-15,-1 0-1 16,3-4 1 0,3-2 5-16,2-1-5 15,1-2-2-15,2 1 2 16,2 4 0-16,-5 1 1 16,2 5 1-16,-4 4 8 15,0 2 28-15,2 0-22 16,1 3-5-16,3 0-10 0,2 1 12 15,5 0-12-15,0 0-1 0,0 2 1 16,-2 6 6-16,1 0-7 16,0 0-6-16,1 3 6 15,0-3 11-15,3 1-11 16,0 0 0-16,-1-2 1 16,1 0 25-16,-1 1-2 15,0-4 1-15,3 2-12 0,-1 0 17 16,0-1-18-16,1-1-5 15,-1-1-5-15,-1-2 19 16,-2-1-20-16,-2 0-1 16,1 0 34-16,0 0 6 15,-1 0-23-15,1-1-3 16,2-8 2 0,-1-1 5-16,2-3-19 15,-1-4-1-15,-2-2 6 16,-4 2 6-16,-4 1-6 15,-5 1-7-15,-4 5 0 0,-7 3-7 16,-3 2 1 0,-6 3-74-16,-13 2-213 0,-4-2-302 0</inkml:trace>
  <inkml:trace contextRef="#ctx0" brushRef="#br0" timeOffset="85663.72">12229 11484 23 0,'0'0'142'0,"0"0"523"16,0 0-553-16,0 0-11 0,0 0 65 16,0 0-20-16,0 0-56 15,0-12-18-15,3 9-16 16,5 1-34-16,0-1-21 16,3 0 13-16,1 0-12 0,3 0-2 15,0 1 7-15,1 2 1 16,2 0-7-16,0 0-2 15,1 0 2-15,1 0 6 16,1 0-7-16,-2 5-2 16,-3 1 2-16,1 1-2 15,-2-2-3-15,-1 2 4 0,-1 0 1 16,-3 2 3-16,0 0-3 16,-1 1-6-16,-1 0 1 15,2 2 3-15,-4 1 1 16,0 3-5-16,0 0 6 15,0 0 0-15,1 3 0 0,-2 0 0 32,1 0-1-32,0 1 0 0,-1-1 1 15,0 0-1 1,-2-2 1-16,0-3 1 0,0 1-1 16,-3-3-14-16,0 3-6 15,0-3 19-15,0 2-5 16,0 0 6-16,-1 0 0 15,-2-1 13-15,0 1-13 0,-3 0-1 16,3 0 1-16,0 0 7 16,-1 0-7-16,-1 0 0 15,-1 1-2-15,-1-4-4 16,1 3-6-16,0-3 12 16,-2 2 0-16,-1-2 8 15,0 0-8 1,2 2-1-16,-1-1 1 15,1-1 10-15,-2-1-10 16,0 4 0-16,0-3-1 16,-3 0 1-16,2 1-9 0,-5-1 9 15,3-1 0 1,0-1 6-16,-1-2 3 0,0-2-9 16,0 1 6-16,3-2-5 15,-1 1 12-15,1-1-13 0,-1-2-5 16,1 2 4-16,-2-2-1 15,0-2 4-15,3 1 1 16,-4-1 22-16,2 0 0 16,-2 0-15-16,2 0 0 15,2 0 12 1,-1 0-6-16,4-3-3 16,-1-2-4-16,2-2 16 15,0-2-24-15,1 1 15 16,0-3-6-16,-1 1 5 15,2-3-8-15,0 1-7 16,2-2-22-16,1 0 22 16,0-1 0-16,0-1-6 0,0 0 6 15,0-2 1-15,0 2 8 0,0-1-8 16,0 0 0 0,0 1 9-16,0 2-6 0,0 0-4 15,0 0 0-15,0 1 0 16,0 1 0-1,0-2-1-15,0 1 1 0,0-2 1 16,0 0 6-16,0 0-7 0,0-2 0 16,0 1 1-16,0 0 8 15,0 1-9-15,1-3 12 16,-1 0 0-16,2-2-1 16,-1 0-10-16,1-1 0 15,-1 1 15 1,1 2-9-16,-1-1-7 15,-1 6 0-15,2-2 7 16,-2 5 3-16,2 2-10 16,0-1 0-16,2 1-1 15,1-1-23-15,6-1-21 16,3-1-34-16,3-2-7 16,10-8-67-16,-5 3-167 0,-1-2-766 0</inkml:trace>
  <inkml:trace contextRef="#ctx0" brushRef="#br0" timeOffset="96505.83">16420 11492 240 0,'0'0'118'15,"0"0"53"-15,0 0 119 16,0 0-162-16,0 0-48 15,0 0 33-15,-8-9-21 16,8 9-41-16,-1 0-19 16,-1 0 3-16,1-2 11 0,-1 0-10 15,-1 1-27-15,-2-2 20 0,-1 1-19 16,-2 0-8-16,-1-1-2 16,-4 2 14-16,2-2-2 15,1 1-12-15,-1 2 0 16,2 0 8-16,3 0-8 15,0 0-8-15,1 0 8 16,-1 0-1 0,1 0-10-16,-1 0 10 15,0 3 1-15,-1 3 8 16,-2 1 9-16,1-1-16 16,-2 4 8-16,-1 0-9 15,2 4 16-15,-1-2-16 16,0 2 0-16,1 0 9 15,-1 0-9-15,0 3 0 0,4-6 1 16,-1 4 8-16,1-2-7 16,1 1-2-16,-2 0 0 15,1-1 9-15,0 2-8 0,1-2-1 16,2 2 0 0,0-4-13-16,-1 0 12 0,3-1 1 15,1-1 0 1,0 0 6-16,0-1-6 15,0 0 0-15,0 1 0 16,0 1 7-16,0 0 2 16,0-1-9-16,0 1 0 15,0 1 6-15,0-1-6 16,0-1-1-16,0-1 1 16,0 0 1-16,0 0 3 0,0-1-4 15,0 0 0-15,0 2 2 16,-2-1-2-16,2 0 0 15,0 2-1-15,-1 0 1 16,1 0 1-16,-2 0-1 16,1-3 0-16,-1 3 6 15,1 1-6 1,1-1 0-16,0 0 0 16,0-2 1-16,0 1 5 15,0 0-6-15,0-3 0 16,0 1 8-16,0-1-8 0,0 0-3 15,0 0-2-15,0-1 5 16,0-2 9-16,0 3-9 16,0-2-11-16,1 1 10 0,4 1 0 15,-1-1 2-15,3 3 4 16,1-2 14-16,-2 2 3 16,-2-1-22-16,1-1 0 15,1 0 5-15,-5-4-4 16,2 4-1-16,0-2 0 15,-1 0 0-15,1 0 9 0,0 1-9 16,0-3 0-16,0 3 0 16,0-3 7-16,0 2-7 15,2-2 0-15,0 1 1 16,0 2-1-16,1-5 1 16,0 3-1-16,1-2 2 15,-1 2-1 1,1-1 0-16,1-1 0 15,2 1 1-15,-1-1 12 0,2-1-14 16,-1 2-1-16,1-2 1 16,-2 0 10-16,1 0-10 15,-1 0 6-15,0 0-6 16,0 0 19-16,1 0-19 16,-2-3 1-16,1 0 10 0,1 0 2 15,-1-1-11-15,0-1-2 16,0 2 0-16,3-3 10 15,-2 2-10-15,1 1 0 16,-4-1 0-16,-1-1 8 16,-1 3-8-16,-1-3 0 15,-1 3 1 1,3-3 12-16,-2 0-6 16,3-1-5-16,-1-1-2 15,1-2 8-15,2 1-8 16,0-2-1-16,-2-1 1 15,3 0 5-15,-3 2-5 16,-1 1 0-16,-2 0 0 16,1 1 8-16,-4 2-8 0,2-1 0 15,-1 0 0-15,-1-1 23 16,3 0-21-16,-2-1 8 0,1-1-9 16,-2 0 13-16,3-2-12 15,-1 2-1-15,0 0 0 16,0-1 25-16,0 1-25 15,0 1 0-15,-2-2 0 0,3 2 10 16,-2 0-10-16,-1-1-1 16,1 1 0-16,-1 1 3 15,-1-2-3-15,2 1-1 16,1 1 1-16,-2-1 9 16,1 0-9-16,-2-1-6 15,1-2-8 1,-1 2 8-16,0-4 7 15,0 3-1-15,0-1 0 16,0-1 15-16,0 4-9 16,0-2-6-16,0 2 0 15,2-1 2-15,-2 1-2 16,0-2-6-16,0 0 6 0,0 0 9 16,0 0-9-16,0 0-7 0,0 0 7 15,0-1 3 1,0 0-3-16,0 0-19 0,0-2 19 15,0 3 7-15,-2-2 4 16,-1 4-11-16,2-5 0 16,-4 4 18-16,2-2-18 15,-2 1-10 1,-1 0 10-16,-2-2 42 16,0 2-20-16,-3-4-22 15,-3 3 2-15,0 0 9 16,-5 1 5-16,0 0-16 15,-1 3-7-15,-2 1 7 16,-2 2 0-16,-1 4-5 16,0 0-30-16,2 0-90 0,1 0-121 15,7 6-126-15,6-2-807 0</inkml:trace>
  <inkml:trace contextRef="#ctx0" brushRef="#br0" timeOffset="97138.52">16450 11414 871 0,'0'0'260'16,"0"0"-89"-16,0 0 12 16,0 0-57-16,0 0-15 0,0 0-38 15,0 0-41-15,52-30-22 16,-32 21-9-16,2-1 13 16,3-2-8-16,-1 0-6 15,0-1 1-15,-5 0-1 16,-1 1 9-16,-6 3-9 15,-3 2-1 1,-3 2 1-16,-5 5 0 16,-1 0-94-16,0 0-84 15,-3 0-82-15,-14 0 117 16,3 7-141-16,1-3-235 0</inkml:trace>
  <inkml:trace contextRef="#ctx0" brushRef="#br0" timeOffset="97439.26">16542 11247 378 0,'0'0'387'16,"0"0"-199"-16,0 0-24 16,0 0 7-16,0 0-63 0,0 0-59 15,0 0-20-15,38-8-23 16,-21 6 4-16,0 0-3 15,-1 0 6-15,-1 2-12 16,-1-1 0-16,-5 1 18 16,-3 0 48-16,-1 0-25 15,-2 0-23 1,2 3-17-16,1 9 9 16,3 6-3-16,1 3 7 15,-2 5-14-15,-2 1-2 0,-6 12-2 16,0-5-195-1,-3-9-524-15</inkml:trace>
  <inkml:trace contextRef="#ctx0" brushRef="#br0" timeOffset="105073.4">13488 4030 529 0,'0'0'494'16,"0"0"-338"-16,0 0-20 15,0 0-14-15,0 0-4 16,0 0-13-16,-3-16 20 16,3 16-12-16,0 0-43 15,0 0-21 1,0 0-25-16,0 0-11 15,0 0-13-15,2 3-8 16,2 6 8-16,4 3 13 16,2 5-6-16,1 1-7 15,-1 2-1-15,3 0 1 0,-2-1 11 16,0-3-11-16,-1-1 0 16,-1-5 4-16,-2-4-4 0,2-3 1 15,-2-3 13-15,4 0 21 16,5-11 33-16,4-9-31 15,4-7-20-15,3-4 4 16,4-3-6-16,2-8-15 16,3 1 0-16,-2 0 1 15,3 6 6-15,-10 8-7 0,-5 9-6 16,-5 6 6-16,-8 8 0 16,-6 4-28-16,-3 0-121 15,0 6-121-15,-24 25 72 16,0-1-171-16,-3-2-340 0</inkml:trace>
  <inkml:trace contextRef="#ctx0" brushRef="#br0" timeOffset="108751.37">3331 5589 33 0,'0'0'1065'0,"0"0"-897"16,0 0-113-16,0 0-35 15,0 0 11-15,0 0 7 16,0 0-34-16,0-7-4 0,0 11-1 16,0 7-2-16,0 3 3 15,2 3 1-15,-1-1 10 16,2 1-3-16,-1-1-8 0,-1-2 0 15,2-2 14-15,-2-5-2 16,1 0-10-16,-2-4 4 16,1-1 8-16,4-2 7 0,1 0 22 15,6-5 55-15,6-7-47 16,4-7-31-16,3-4-10 16,1-6-4-16,-1-1 4 15,-1 1-8-15,-2 1-2 16,-5 4 0-16,-1 4 7 15,-7 6-7 1,-1 6-5-16,-8 5-4 16,3 3-73-16,-3 0-169 15,0 15 41-15,-5 3-37 16,-4-1-334-16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4-14T22:10:36.788"/>
    </inkml:context>
    <inkml:brush xml:id="br0">
      <inkml:brushProperty name="width" value="0.05292" units="cm"/>
      <inkml:brushProperty name="height" value="0.05292" units="cm"/>
      <inkml:brushProperty name="color" value="#FF0000"/>
    </inkml:brush>
  </inkml:definitions>
  <inkml:trace contextRef="#ctx0" brushRef="#br0">3313 7467 33 0,'0'0'289'0,"0"0"-3"16,0 0-159-16,0 0-73 16,0 0 11-16,0 0 32 15,0 0-35 1,0 0-15-16,0 0 8 16,0 0-2-16,0 0 4 15,0 0-2-15,0 0 5 16,0 0 1-16,0 0-14 15,0 0-15-15,0 0-2 16,0 0-11-16,0 0 0 16,0 0 6-16,0 0 4 0,0 0 4 15,0 0-12-15,0 0-2 16,0 0 0-16,0 0-11 16,0 0-2-16,0 0 2 15,0 0 3-15,0 0 1 16,0 0-11-16,0 0 8 0,0 2 8 15,3-1 8-15,5 1 6 0,-2 0-8 16,1 2-7-16,2-2 0 16,-3 0-10-16,3 2 9 15,3-2 7-15,-2 2-3 16,1 1-9-16,-1-1-9 16,1 1 6-16,1-1 17 15,1-1-14 1,-1 2 8-16,0-1 3 15,1 1-13-15,-2-3-2 16,-1 1-6-16,2 1 0 16,-3-2 12-16,1 1-12 15,-2-2 1-15,1 0 9 16,3 3 0-16,-3-2 1 16,3-2-4-16,1 1 5 0,1 2 6 15,3-3-11-15,0 0-1 16,2 0 1-16,-2 0 5 15,-1 0-11-15,-2 0 5 0,-1 0-6 16,-4 0 18 0,3 0-18-16,0 0 1 0,-3 0 0 31,0 0 7-31,4 0-8 16,-1 0 0-16,3 0 0 0,0 0 8 15,1 0-8-15,1 0 0 16,2 0 1-16,-2 0 6 15,-1 0-7-15,2 0 0 16,-3 0 0-16,1 0 10 16,-2 0-10-16,-2 0 0 0,1 0 0 15,-4-4 6-15,4 2-6 16,-4 0 0-16,0-2 2 16,-1 1 19-16,2-2-21 15,2 1 12-15,-1-1-11 16,-1-1 6-16,2-1-5 15,3 0-2 1,-5 0 0-16,-1 0 0 16,-4 3-64-16,-5-1-101 15,0 2-151-15,-12-1-818 0</inkml:trace>
  <inkml:trace contextRef="#ctx0" brushRef="#br0" timeOffset="20072.8">14198 9512 656 0,'0'0'254'0,"0"0"-83"15,0 0-67-15,0 0 28 0,-7-3 7 16,7 3-42-16,0 0-49 15,0 0-24-15,0 0 6 16,0 0-12-16,0 0-11 16,0 0 21-16,0 0-6 0,0 0-3 15,0 0 16-15,0 0 0 16,0 0 17 0,0 0-12-16,0 0-5 15,0 0 3-15,0 0-13 16,0 0-9-16,0 0-3 15,0 0-1-15,0 0 12 16,1 0-8-16,1 0 4 16,1 0 13-16,1 0 10 15,2 0-2-15,6 0-22 0,0 0-1 16,4 0 4-16,-2 0-21 16,1 0 8-16,-3 0-1 15,0 0 1-15,0 0-9 16,0 0 0-16,-2 0 0 15,2 0 10-15,0 0-9 16,0 0-1-16,0 0 0 0,-2 0 7 16,2 0-7-16,-1 0 0 15,-1 0 0-15,-1 0 3 0,-1 0-3 16,1 0-1-16,-2 0 1 16,2 0 0-16,0 0 0 15,0 0-1-15,1 0 1 31,1 0 3-31,-1 0-3 0,0 2 0 16,0-2 0-16,-3 0 3 16,-1 0-3-16,0 0-1 15,-2 1 1-15,2-1 0 16,2 1 0-16,0-1-6 16,0 2 6-16,1-1 5 15,0 1-5-15,1-1-1 0,0 1 1 16,-3-2 0-16,2 1 0 15,0-1-1-15,-3 2 1 16,-2-2 5-16,2 0-5 16,-1 1 0-16,2-1 0 15,-1 0 3-15,2 0-3 16,1 1-6 0,1-1 6-16,1 0 8 15,-2 0-8-15,1 0 0 16,-3 0 0-16,-1 0 3 0,2 0-3 15,-1 0-1-15,1 0 1 16,-1 0 7-16,1 0-7 16,2 0 0-16,-2 0 0 15,1 0 2-15,-2 0-2 0,3 0-1 16,-2 0 1-16,-1 0 4 16,4 0-4-16,-2 0-4 15,1 0 4-15,3 0 4 16,-2 0-4-16,1 0-1 15,0 0 1-15,-3 0 6 16,2 0-6 0,-3 0 0-16,0 0 0 15,-1 0 1-15,-1 0-1 16,1 0-1-16,1 0 1 16,0 0 2-16,-2 0-2 15,2 0 0-15,0 0 0 16,1 0 1-16,0 0-1 0,1 0-5 15,-1 0 5-15,-1-1 6 16,0 1-6-16,-3 0-2 0,1 0 2 16,-3 0 2-1,2 0-2-15,-2 0-6 0,1-1 6 16,2 1 5-16,0 0-5 16,0-2 0-16,1 2 0 15,0-1 4-15,1 1-4 0,-2-2-1 16,0 1 0-16,2-1 1 15,-1 1 3-15,0-1-3 16,1 1 0-16,-2 1 3 16,1-1-3-16,1-1-4 15,-2 2 4-15,1-2 10 16,0 1-1 0,0 0-9-16,-1 1 0 15,-2-1 3-15,-1 1-1 16,0-3-2-16,-1 3 0 15,-1 0 6-15,-1 0-6 16,0 0 0-16,2 0 0 16,-2 0 0-16,3 0 1 15,1 0-1-15,3 0 0 0,1 0 1 16,0-2 12-16,-1 2-13 0,-3 0 0 16,-2-3 4-16,-2 2-4 15,0 0-91-15,-5-9-156 16,-9 0-334-16,-2 0-880 15</inkml:trace>
  <inkml:trace contextRef="#ctx0" brushRef="#br0" timeOffset="22062.04">15710 9516 1079 0,'0'0'232'0,"0"0"-133"15,0 0 4-15,0 0 71 16,0 0 5-16,0 0-62 15,0 0-54-15,0 0-10 0,1 0-14 16,4 0-9-16,3 0-5 0,6 0 13 16,4 0-36-16,4 0 8 15,7 0 2-15,4 0 6 16,5 0-5-16,6 0-4 16,5 0-3-16,0 0 23 15,2 2-23 1,-2 1 3-16,-1-2-3 15,-5 1 13-15,0 0-13 16,-5 0-5-16,-4-1-1 16,-1-1 20-16,-3 2-20 15,-4-2 9-15,0 0-8 16,-4 0 15-16,-2 1-11 16,-1-1-5-16,-4 1 0 0,-3 1 3 15,-2-1-3-15,-1 0 0 16,1 0 0-16,0 1 10 15,0 0-9-15,2-1 0 16,0-1-1-16,0 0 28 0,1 1-13 16,-1-1 0-16,1 0 7 15,0 0 7-15,-3 0-13 0,-1 0-16 16,-3 0 0 0,-3 0 6-16,0 0-6 0,-3 0-14 15,1 0-75-15,-1 0-155 16,3 0-525-16</inkml:trace>
  <inkml:trace contextRef="#ctx0" brushRef="#br0" timeOffset="22795.01">17340 9501 611 0,'0'0'752'0,"0"0"-589"16,0 0-47-16,0 0 42 15,0 0 22-15,0 0-67 16,0 0-38-16,49-5-57 0,-16 5 1 15,9 3 21 1,10 3-8-16,9 0-1 0,7-1 2 16,2 0-1-16,4-2 13 0,-3-1-26 15,-3-2 9-15,-4 0 23 16,-2 0 2-16,-3 0-15 16,-1 0-3-16,-1-4-20 15,-2-2 12-15,-2-1-11 16,-6-1 7-16,-3 3 1 15,-7 0-8-15,-10 1-15 0,-5-1 0 16,-6 2 0-16,-7 2 14 16,-6-1-15-16,-1 2-1 15,-2-1-14-15,0 1-62 16,-8 0-126-16,-18 0-131 16,0 0-260-16,4-3-789 0</inkml:trace>
  <inkml:trace contextRef="#ctx0" brushRef="#br0" timeOffset="23581.35">19172 9653 622 0,'0'0'605'16,"0"0"-422"-16,0 0-57 15,0 0 46-15,0 0 47 16,0 0-58-16,0 0-68 16,0 0-40-16,2 0-8 15,8 0 5-15,10 0-31 0,4 3-17 16,9 1 29 0,10 0-13-16,8 2-8 0,8 0 3 15,8 2 2-15,5-1-1 16,0 1-14-16,0-3 0 0,-4 1 19 15,-7-4-4-15,-9-1-1 16,-6 1 20-16,-8-2 18 16,-7 0-5-16,-4 0-18 15,-5 0-8 1,-7-2 16-16,-3 1-22 16,-6 0-14-16,-4 0 7 15,-2-1-1-15,0 1-7 16,0 1-74-16,0-3-87 15,0 0-115-15,0-1-418 0</inkml:trace>
  <inkml:trace contextRef="#ctx0" brushRef="#br0" timeOffset="24135.95">20705 9535 320 0,'0'0'602'15,"0"0"-433"-15,0 0-18 16,0 0 43-16,0 0-2 15,0 0 20-15,0 0-64 16,-9-13-27-16,21 13-31 16,7-1-69-16,8-2 6 0,9 1 7 31,6 2-12-31,8 0-2 16,2 0-5-16,1 0 21 0,-4 0-17 15,-7 0 14-15,-5 0 2 16,-7 0 10-16,-11 0-23 15,-2 0-10-15,-11 0-11 16,-5 0-1-16,-1 0-12 16,0 0-72-16,-9 0-119 0,-16 2-49 15,1 2-142-15,3-1-515 0</inkml:trace>
  <inkml:trace contextRef="#ctx0" brushRef="#br0" timeOffset="33104.46">15285 4429 80 0,'0'0'268'16,"0"0"221"-16,0 0-376 15,0 0-29-15,0 0-11 16,0 0-8-16,0-4-21 16,0 4-22-16,0 0-9 0,0 0-13 15,0 0 0-15,0 0 0 16,0 0 20-16,0 0 18 16,0 0 37-16,0 0 19 15,0 0 1-15,0 0-8 16,0 0-7-16,0 0-8 0,0 0-8 15,0 0-21-15,0 0-12 16,0 0-1-16,0 0-5 0,0 0-7 16,0 0-18-1,0 2-7-15,0 6 7 0,0 5-1 16,0 6 1-16,0 8 30 16,-6 4 8-16,0 4 1 15,-4 3-4 1,2 0-11-16,0 2 18 15,2-2-14-15,0 1-13 16,2-3 0-16,0 1 10 16,0-3 0-16,4-2-14 15,0-2-10-15,0-2 18 16,0-5-10-16,0-1-9 16,5-4 1-16,4 1 5 0,1-3 6 15,5-3-12-15,2 0 1 16,5-5-1-16,2-4-2 15,4-4-75-15,14-7-91 16,-6-11-161-16,-6-4-314 0</inkml:trace>
  <inkml:trace contextRef="#ctx0" brushRef="#br0" timeOffset="33442.94">15004 4729 65 0,'0'0'912'16,"0"0"-692"-16,0 0-117 15,0 0-2-15,0 0 30 16,0 0 10-16,0 0-27 15,-18 3-42-15,30-3 1 0,7 0 34 16,6 0 12-16,10 0-14 16,4 0-27-16,3-3-18 15,2-3-28-15,-2-1-20 16,-4 0-11-16,-6 0 6 16,-2 1-7-16,-6 2-71 15,-5-3-103 1,-8 1-160-16,-5-1-368 0</inkml:trace>
  <inkml:trace contextRef="#ctx0" brushRef="#br0" timeOffset="34060.01">15768 4798 1007 0,'0'0'486'15,"0"0"-336"-15,0 0 33 16,0 0 12-16,0 0-18 16,0 0-45-16,0 0-52 15,0 8-40-15,4-8-15 16,7 0-11-16,7 0 18 0,5 0 8 15,6 0-11-15,5 0-5 16,2 0 4-16,1 0-1 16,-2-3-2-16,-2 1-25 15,-5-1 0-15,-6 3 2 16,-4-1-2-16,-7-1-43 0,-4 0-25 16,-5 1-16-16,-2-2-51 0,0 0-95 15,-8-6-119-15,-4-1-282 16,-4 2-148-16</inkml:trace>
  <inkml:trace contextRef="#ctx0" brushRef="#br0" timeOffset="34407.6">15920 4620 367 0,'0'0'772'0,"0"0"-478"16,0 0-54-16,0 0 6 0,0 0-25 15,0 0-75-15,0 0-67 16,8-11-32-16,-7 11-35 16,1 9-10-16,1 8 8 0,2 7 29 15,0 7-1-15,-1 5-5 16,-1 3-8-16,2 3-8 15,-4-1-10 1,2 0 14 0,-1-2-20-16,-1-4-1 0,1-5 1 15,-2-3 14-15,2-2-15 16,-2-6-40-16,2-2-83 16,0-3-105-16,1-6-315 15,-2-6-501-15</inkml:trace>
  <inkml:trace contextRef="#ctx0" brushRef="#br0" timeOffset="36011.44">14548 4448 803 0,'0'0'782'15,"0"0"-479"-15,0 0-75 16,0 0-40-16,0 0-6 0,0 0-79 15,0 0-63-15,1-20-32 16,-1 20-8-16,0 8-15 16,0 7 2-16,0 6 4 0,-1 5 0 15,1 12-129-15,0-4-196 16,0-8-447-16</inkml:trace>
  <inkml:trace contextRef="#ctx0" brushRef="#br0" timeOffset="36612.9">16500 4376 1273 0,'0'0'321'0,"0"0"-20"16,0 0-36-16,0 0-61 16,0 0-33-1,0 0-65-15,0 0-58 16,5-24-48-16,-5 29-15 15,0 12-8-15,0 8 23 0,-3 11 1 16,-2 7-1-16,2 2-44 16,-2 16-127-16,3-11-420 15,-1-12-794-15</inkml:trace>
  <inkml:trace contextRef="#ctx0" brushRef="#br0" timeOffset="50000.06">18782 4221 1020 0,'0'0'560'0,"0"0"-287"15,0 0-65 1,0 0-42-16,0 0-16 15,-5-71 1-15,5 67-23 16,0 0-41-16,0 4-35 16,0 0-37-16,-2 0-15 15,-3 12-11-15,-1 13-15 16,-6 13 26-16,-4 13 14 16,-4 20-5-16,2-3-4 0,1 1-4 15,1 2 16-15,6-15-17 16,-3 6-1-16,0-4-14 15,4-9-23-15,-1-5-46 16,6-7-66-16,1-8-85 0,3-10-138 16,0-9-162-16,0-10-222 15</inkml:trace>
  <inkml:trace contextRef="#ctx0" brushRef="#br0" timeOffset="50601.52">19051 4107 544 0,'0'0'600'0,"0"0"-413"16,0 0 0-16,0 0 2 15,0 0-21-15,0 0-16 16,0 0-44-16,20-40-59 15,-20 40-49-15,0 14-17 0,0 12 17 16,0 7 22-16,-7 9 2 16,-3 10-9-16,-1 3 8 0,-1 7 6 15,-3-2 0 1,1 5-14-16,-2-2-14 0,3-4 19 16,0 0-20-16,0-7 0 31,3-6 1-31,4-4 0 0,1-9 11 15,5-6-12-15,0-9 0 16,0-7 11-16,0-5-11 16,0-6-5-16,3 0 5 15,6-6 23-15,5-13-7 16,5-10-16-16,5-7 1 16,3-7-4-16,2-2 0 0,3 0-16 15,-2 2 8-15,-1 3 11 16,-3 7 0-16,-2 9-7 15,-2 6 7-15,-5 5-1 16,-2 7 1-16,-3 4-3 16,-2 2 3-16,-3 0 0 15,1 7 0 1,-2 11 0-16,0 9 5 16,-2 5 33-16,-2 5-19 15,-2 5-9-15,0 0 4 16,0 1 0-16,0-2 6 0,0-2-19 15,0-2-1-15,0-4 0 16,0-4-75-16,4-4-113 16,10-7-306-16,4-10-358 0</inkml:trace>
  <inkml:trace contextRef="#ctx0" brushRef="#br0" timeOffset="51049.36">19626 4724 836 0,'0'0'793'0,"0"0"-638"15,0 0-97-15,0 0-14 16,0 0 15-16,0 0-36 16,0 0-5-16,9 8 8 0,1-8 25 31,4 0 4-31,5 0-2 15,3 0-27-15,1-12-5 0,-1-6-6 16,-1-5-6 0,-4-5-8-16,-2-3 16 0,-6-3-17 15,-5 5-7-15,-4 0 7 16,0 7 34-16,0 6 31 16,-4 10-19-16,-10 6-39 0,-5 0 28 15,-8 14-35-15,-4 15 8 16,-1 8 1-16,2 9 5 15,5 3-14-15,7 3 7 16,8-2-7-16,10 2 7 16,0-5-7-16,15-4 0 15,13-6 16 1,6-4 11-16,7-11-27 16,5-11-51-16,0-8-16 15,18-24-116-15,-13-11-325 16,-11-8-322-16</inkml:trace>
  <inkml:trace contextRef="#ctx0" brushRef="#br0" timeOffset="51519.34">18655 4451 608 0,'0'0'577'0,"0"0"-403"16,0 0-18-16,0 0 33 16,0 0 10-16,0 0-49 0,0 0-27 15,26 3 5 1,3-3 16-16,10 0-36 0,10-3-24 15,6-7-11-15,2-3-33 16,0 0-26-16,-5 1-13 16,-6-2-1-16,-5 3-12 15,-10 0-94 1,-12 0-80-16,-8 3-163 16,-11 2-384-16</inkml:trace>
  <inkml:trace contextRef="#ctx0" brushRef="#br0" timeOffset="66039.95">18408 4478 1060 0,'0'0'185'0,"0"0"-90"16,0 0-34-16,0 0 37 15,0 0 1-15,-4 0-30 16,4 0-44-16,0 0-13 0,0 0 0 16,0 0-12-16,0 0 7 15,0 0 12-15,1 0 2 16,2 0-1-16,7 0 2 16,3 0 50-16,8 0 17 0,7 0-19 15,8 0-18 1,4 0-5-1,2 0-21-15,-2-2-17 0,-5-2-3 16,-7 0-4 0,-9 2 12-16,-6 0-14 0,-9 2 0 15,-4-1 2-15,0 1-2 16,0-2-102-16,-6-2-151 16,-6-2-341-16,-1-3-453 0</inkml:trace>
  <inkml:trace contextRef="#ctx0" brushRef="#br0" timeOffset="80335.64">18428 4050 894 0,'0'0'153'0,"0"0"-36"16,0 0-20-16,0 0 8 16,0 0 22-16,2-18-26 0,-2 18-31 15,0 0-22-15,0 0-25 16,0 0-8-16,0 0-14 15,0 0 24-15,0 0-25 16,0 0 0-16,-6 3 6 0,-2 3 38 16,-3 3-2-16,-3 2-2 15,0-1-7 1,-4 6 14-16,0-1 4 16,-1 3-21-16,0 0 1 15,1 4 1-15,-2 2-10 16,4-1-6-16,0 4-8 15,-1 2 23-15,4 1-24 16,-1 3 2-16,1 2 7 16,2 3 11-16,0 1-17 0,2 1-8 15,0-1 5-15,-1 1 14 16,2 1-14-16,0 0 5 16,1-1-5-16,2-1 11 15,2 2-3-15,2-5-14 16,1 3 14-16,0-6 25 15,1 4-22 1,8-1-9-16,2 0 19 16,3-3 0-16,0 0-11 15,1-3-17-15,0-4 0 0,1-2 21 16,-1-4-19 0,1-3-2-16,-3-3 0 0,-1-2 15 15,-2 0-7-15,-1-4-8 16,-1 1-43-16,-1-2-37 0,5-5-144 15,-2 0-285-15,3-2-679 0</inkml:trace>
  <inkml:trace contextRef="#ctx0" brushRef="#br0" timeOffset="81400.55">19957 4101 896 0,'0'0'263'0,"0"0"-41"16,0 0-55-16,0 0-23 15,0 0-5-15,0 0-4 0,0 0-62 16,24-5-32-16,-7 7-19 16,3 9-1-16,4 4-11 15,0 7-9-15,2 8 0 16,-1 3 18-16,0 8-12 15,1 4-5 1,-1 5 11-16,-4 0 5 16,1 3 1-16,-1 3 2 15,-3-1-12-15,-2-3 14 16,-5 0-14-16,-5 1-8 16,-2-2 11-16,-4 5 7 15,0 0 0-15,0 4-11 16,-10-1-7-16,-2-1 25 0,-1-5-8 15,1-6-1-15,-1-6-6 16,0-6 6-16,3-7-7 16,1-4-10-16,-1-7 0 15,0-4 0-15,-4-6-146 16,3-2-193-16,1-5-580 0</inkml:trace>
  <inkml:trace contextRef="#ctx0" brushRef="#br0" timeOffset="89342">18592 5318 1038 0,'0'0'184'16,"0"0"-134"-16,0 0 18 15,0 0 70-15,0 0-26 16,0 0-20-16,-15 3 23 16,14-3 17-16,-1 0-5 15,1 0-40-15,-1 0-28 16,1-7 5-16,1-1-32 16,0-4-17-16,0-2 0 0,3-2-5 15,7 0 1-15,7-3-11 0,2 3 0 16,2 0-11-16,4 3 5 15,4 2-3-15,0 4 2 16,1 1 4-16,0 5-3 16,-3 1-6-16,0 0 11 15,-3 1-5-15,-2 12 5 0,0 0-11 16,1 6 11-16,-4 3 1 16,1-1 2-16,-1 1-2 15,2 0-5-15,0 0 5 16,1-4 10-16,-1-2-9 15,1-4-1-15,-2-3 1 16,-2-5-2 0,0-2-19-16,-3-2-2 15,1 0 7-15,-2-3 5 16,-1-10-3-16,-3-3 4 16,-1-4-1-16,-3-3 10 15,0-1-10-15,-1-1 9 0,-4 2 1 16,-1 4-6-1,0 2 9-15,0 9-3 0,0 2 12 16,0 2 29-16,0 4-26 0,0 0-15 16,0 0-9-16,0 0-8 15,2 0-10-15,-2 10 20 16,0 1 7-16,0 5 3 16,0 2-3-16,0 4-1 15,0-1 1 1,0 1 4-16,0 0-4 15,0-2-2-15,0 0-32 16,3-3-3-16,-2-4-35 16,2-2-39-16,-1-5 48 15,-1-3 28-15,-1-3 21 16,2 0 14-16,2 0 18 16,2-9 3-16,1-6-20 0,6-6-1 15,1-1 0-15,1-3 8 16,5-3-8-16,-4 5-10 15,3 3 10-15,-2 6 27 16,-5 2 4-16,0 8-2 0,-1 1-16 16,2 2 19-16,0 1-32 31,0 0 0-31,1 0 0 0,4 4 5 16,1 4-5-16,1 2 0 15,0 0 0-15,1 1 8 16,-3 0-8-16,0 0-1 15,-3-1 0-15,-2 0 1 16,-1-1 0-16,-1-2 0 16,1-3 0-16,0-1 16 0,-1-2 13 15,2-1 9-15,-1 0-3 16,2 0-1-16,-1-8-13 16,0-4-2-16,-1 0 2 15,-3-4 4-15,-1 0-15 16,0 0-10-16,-3 1-9 15,-2 1-29-15,-3-5-115 0,-3 5-216 16,-10 1-1128-16</inkml:trace>
  <inkml:trace contextRef="#ctx0" brushRef="#br0" timeOffset="92834.9">20626 4753 12 0,'0'0'523'16,"0"0"-127"-16,0 0-217 15,0 0-8-15,0 0 2 16,0 0-13-16,0 0-4 0,-8 0-9 31,8 0-19-31,0 0-30 16,0 0-28-16,0 0-4 0,0 0-13 15,0 0-4-15,0 0-7 16,0 0 4-16,4 1-25 16,3-1-8-16,3 0-7 15,9 1 46-15,5-1-37 16,7 2-14-16,4 0 8 0,4-2 8 16,1 2-10-16,3-2-1 15,-2 0-5-15,-4 3 20 16,-4-3-21-16,-5 0 1 15,-7 0 0-15,-4 0 14 16,-6 0-9-16,0 0-6 16,-4 0 0-1,-1 0 5-15,-3 0-5 16,-1 0-6-16,-2 0 6 16,0 0-7-16,0 0-32 15,0 0-37-15,0 0-41 0,-2 0-80 16,-10 0-66-1,-7 0-12-15,-2 0-239 0,2-5-329 0</inkml:trace>
  <inkml:trace contextRef="#ctx0" brushRef="#br0" timeOffset="93382.98">20837 4548 72 0,'0'0'729'15,"0"0"-538"-15,0 0 2 16,0 0-17-16,0 0-11 15,0 0-22-15,0 0-45 16,3-5-43-16,-3 5-30 16,0 2-13-16,0 6-11 0,0 3 43 15,0 3 13-15,0 2-13 16,0 3 4-16,-3 0-20 0,-1 4 12 16,0 2 13-16,-1 2-19 15,1 2-16-15,-1 2 4 16,1 3 6-16,0-1-3 15,0-3-14-15,3 1 5 16,-1-2 9-16,2 1-4 16,0-2-12-1,0-1-2-15,0-2 9 16,0-5-1-16,0-4-9 16,0-5-4-16,2-1 18 15,2-4-6-15,-3-2-13 16,1-1 9-16,0-1-1 15,-1-2 5-15,-1 0-14 16,2 0 1-16,-2 0 17 0,1 0-18 16,1 0-6-16,4-9-116 15,1-7-268-15,0-2-865 0</inkml:trace>
  <inkml:trace contextRef="#ctx0" brushRef="#br0" timeOffset="118697.31">10743 9499 390 0,'0'0'83'0,"0"0"-71"16,0 0 236-16,0 0-11 15,0 0-90-15,0 0-26 16,0 0-3-16,0 0-7 15,0 0-24-15,0 0-23 16,0 0-19 0,0 0-16-16,0 0-4 15,0 2-22-15,0-2-3 16,0 0-12-16,0 0 12 16,0 0 8-16,3 3-7 15,6 0 62-15,3 1 45 16,3-2-54-16,6 1-29 15,0-1-6-15,4 1 18 0,2-2-4 16,1 2-24-16,-1-2-9 16,1 1 1-16,-1-2 17 0,0 1-18 15,-4-1-10 1,-1 2 10-16,-1-2 15 0,-5 0-14 16,2 0 4-16,0 0 17 15,1 0-2-15,2 0 2 0,-1 0-14 16,2 1 5-16,0-1-10 15,2 1-3-15,-1-1 0 16,1 2 8-16,-2-1-8 16,0 0-1-16,-2-1 1 15,-1 0 8-15,-1 0-1 16,1 0-6 0,-1 0 0-16,-1 0 19 15,0 0-9-15,0 0-5 16,1 0-5-16,-3 0 9 15,6 0-2-15,-1 0-8 16,2 0 0-16,1 0 12 16,3 0-4-16,-3-2-7 15,3 2 9-15,-5-2 2 0,-2 2-10 16,-4 0-2-16,-2 0 0 16,-2 0 7-16,-2 0-7 15,0 0-1-15,0 0 1 0,0 0 9 16,1 0-4-16,-1 0-5 15,2-1 0-15,-1 1 8 16,-1-1-7 0,0 1-1-16,-3-2 0 15,1 2 10-15,-2-1 2 16,-1 1-10-16,-1 0-1 16,0-2 14-16,0 2-15 15,2 0 0-15,-2-1 0 16,6 1-1-16,9-1-66 15,-2-1-161-15,4-2-383 0</inkml:trace>
  <inkml:trace contextRef="#ctx0" brushRef="#br0" timeOffset="135588.97">15710 10612 550 0,'0'0'94'0,"0"0"40"15,0 0 32-15,0 0-59 16,0 0 35-16,6 0-7 16,-5 0-29-16,1 0-66 15,-1 0-21-15,-1 0 18 16,0 0 12-16,3 0-2 16,-3 0-9-16,1 0-14 15,1 0 4-15,2 0-5 0,3 0 29 16,0 0 2-1,1 2-13-15,2-1-19 0,-1 2 1 16,2-3 2 0,0 0 1-16,-2 1 1 0,0-1-11 15,1 0 1-15,0 0-1 16,0 2-5-16,3-2-3 16,-1 1-6-16,2-1 14 15,-1 2-14-15,3-1 5 16,-2-1 6-16,2 0-1 0,-1 0-5 15,0 0 7 1,-3 0 6-16,2 0 5 0,-3 0-23 16,2 0-1-1,-3 0 11-15,2 0-11 0,-3 0-1 16,0 0 0-16,0 0 2 16,-2 0 6-16,2 0-8 15,1 0-7-15,1 0 7 16,0 0 6-16,0 0-6 15,1 1-1-15,1-1 1 0,-2 2 6 16,0-1-6 0,0 1-4-16,0-1 4 0,-2-1 0 15,0 0 0 1,0 2 0-16,0-2 1 0,0 0 15 16,3 1-16-1,0-1 0-15,2 2 14 0,0-2-8 16,2 1-6-1,-1-1 0-15,2 1 0 0,-1 1 9 16,0-2-9 0,1 0 0-16,-1 2 0 0,1-2 1 15,-2 0 5-15,0 0-4 0,-1 0 5 16,0 1 18 0,-2-1-24-16,-2 0 0 0,1 0 22 15,-1 0-11 1,1 0-12-16,-1 0 9 0,3 0 0 15,0 0 0 1,-1 0-8-16,-1 0-1 0,1 0 7 16,-1 0-7-1,-2 0 1-15,-3 0-1 0,1 0 0 16,-1 0 8-16,3 0-8 16,-1 0-2-16,2 0 2 15,3 0 0-15,1 0 0 16,1 0 0-16,-2 0 0 15,0 0 0-15,0 0-2 16,-4-1 2-16,1 1 7 16,-4 0-7-16,1 0 0 15,-1 0 0-15,1 0 1 16,0 0-1-16,-1 0-3 16,1 0 3-16,-1 0 0 0,-1 0 0 15,-4 0-1 1,-1 0-1-16,0 0-41 0,-15-5-118 15,-7 2-100 1,-3-6-404-16</inkml:trace>
  <inkml:trace contextRef="#ctx0" brushRef="#br0" timeOffset="140518.47">15073 10703 434 0,'0'0'231'0,"0"0"-118"16,0 0 15-16,0 0 59 15,0 0-38-15,0 0-55 16,0 0-17-16,0 0 1 15,0 0 4-15,0 0-30 16,1 0-24-16,3 0-2 16,1 0-5-16,3 0 38 0,1 0-22 15,2 0 4 1,1 0-16-16,3 0-14 0,2 0 3 16,2 0 12-1,2 0-12-15,1 1-13 0,4 1 11 16,-3 0-12-16,0 0 6 15,-1 1-7-15,-1-2 1 16,-3 3 0-16,2-4 7 16,-1 2-6-16,-3-1 1 15,4 2 6-15,-4-3-3 0,4 0-5 16,-1 0-10 0,0 0 10-16,2 0 0 0,0 0-9 15,-3 0 9 1,1 0 10-16,0 0-8 0,0 0-1 15,-2 0-1 1,2 0 0-16,1 0 0 0,1 0 0 16,-1 0 1-1,1 0 6-15,-1 0-7 0,0 0-1 16,-1 0 0-16,1 0 0 0,1 0-7 16,-2 0 8-1,-1 0 6-15,1 0 0 0,0 0-6 16,0 0 1-1,-2 0-1-15,0 0 14 0,1 0-6 16,-3 0-8 0,3 0 0-16,-3 0 1 0,2 0 3 15,3 0-4 1,-1 0 0-16,4 0 0 0,0 0 0 16,1 0 0-16,-3 0 0 15,2 0 8-15,-1 0 8 16,-1 0-16-16,0 0-2 15,1 0 2-15,-2 0 10 16,-1 0-10-16,2 0-2 16,-3 0 2-16,3 0 6 15,-2 0-6-15,-1 0-12 16,3 0 12-16,-3 0 2 16,3 0 1-16,-2 0-2 15,1 0 0-15,-1 0 6 16,-2 2-7-16,0-2 0 15,1 0 4-15,-3 0-4 0,3 0 1 16,-3 0 4 0,2 0-5-16,2 0 16 0,-2 0-16 15,3 0 0 1,-2 0-1-16,-1 0 1 0,0 2-7 16,2 0 4-16,1-1 3 15,-1 2 5-15,4-1-5 16,-3-1-12-16,1 0 12 15,0 1 15-15,-3-1-15 16,-1-1 0-16,-1 0 0 0,-3 0 0 16,1 0 0-1,1 0-1-15,-3 0 1 0,3 0-1 16,0 0 1 0,-1-1-1-16,1-2 1 0,2 2 0 15,-2 1-1 1,3 0-10-16,-3 0 3 0,2 0 8 15,-1 0-10-15,1 0 10 16,-1 0 1-16,1 0-1 16,1 0 0-16,-2 0-11 0,1 0 11 15,-2 0 0 1,-1 0-8-16,0 0 8 0,-1 0-17 16,1 0 17-1,0 0 1-15,-1 0-1 0,0 0 1 16,0 0-1-1,0 0 0-15,-4 0 0 0,-1 0 0 16,-3 0-8 0,-2-4-15-16,-2 2 23 0,1-4 1 15,-1 0 14-15,1 1-15 16,1-2 0-16,0 0 12 16,0 0-12-16,0-2-3 15,0 1 3-15,-2-2 0 16,1 0 0-16,-1-1-1 15,2-1 1-15,-1-2 8 16,1-1-8-16,-2-1-4 16,2-2 4-16,0 0 0 15,2-2 0-15,2-2 0 0,-1 3 0 16,2-3 6-16,-1 0-1 16,2 1-5-16,-3 2 0 15,0 0 0-15,-3 2 1 16,0 0-1-16,0 1 0 15,-1-2 7-15,-2 0-7 16,0 4-4-16,0-3 4 16,0 0 0-16,-4 1 0 15,0 1 0-15,-1 0 0 16,2 1 11-16,2-1-9 16,1-1-2-16,0 1 0 15,0 0 9-15,1-1-9 16,4 1-3-16,-2 1 3 0,0 1 0 15,-2-2 0 1,1 2-2-16,0-1 2 0,-1 1 0 16,1-2 0-1,-2 1-1-15,2 0 1 0,-2-1 1 16,0 1-1 0,0-1 0-16,0 1 0 0,0 2 4 15,0-1-4-15,0 2-2 16,0 0 2-16,0-1 0 15,0 2 0-15,0-2 0 0,0 0 0 16,0 1 4 0,0 1-4-16,0-1-8 0,0 0 8 15,2-1 0 1,-1-1 1-16,1 1-1 0,1-2 0 16,0 1 3-1,0 2-3-15,0 1-2 0,0 0 2 16,-2 2 0-1,-1-1 0-15,0 2 0 0,0 1 0 16,0 0 4-16,0 2-4 16,0 1-9-16,0 1-5 15,0-1-16-15,-3 1-14 16,-1 0 22-16,-2 0 7 16,0 1 14-16,-3 0-8 15,0-1 2-15,-3 1-2 16,-1-1 9-16,-3 1-14 15,2-2-3-15,-1 2 5 16,-2-1 11-16,2 2-5 0,-1 0 5 16,1-1-5-16,-1 1 6 15,1-1 0-15,-2-1-8 16,2 0-1-16,-1 1 7 16,-1-1 2-16,-2-1-1 15,-1 3-6-15,0 0 7 16,-1 0 0-16,0 0-1 15,3 0 1-15,0 0-2 16,2 0 2-16,-2 0-1 16,-1 4 1-16,1 0 0 15,-2 0 5-15,1-1-5 16,0 0 0-16,-2 0 0 16,3 0 0-16,-5-2-7 0,1 2 7 15,-2-1 1 1,3 0-1-16,-1-1 0 0,0 2 0 15,2-2 0 1,-1 2 0-16,-1-1-1 0,1-1-2 16,-5 2 3-16,1 1 0 15,-2 1 0-15,1-1 0 16,-1 1 2-16,4 0-2 16,2 0-1-16,-1 0 1 15,2-1 5-15,0 0-5 0,-4-1 0 16,2 0 0-1,-3-2 3-15,2 2-3 0,-1-1-1 16,0 0 1 0,3 0 1-16,0-1-1 0,0 1 0 15,2 0 0 1,-2-2 5-16,0 0-5 0,2 0 0 16,-4 0 0-1,0 0 9-15,0 0-9 0,1 0-1 16,-1-3 1-16,3 1 1 0,0 0-1 15,1 1-1 1,1 0 0-16,1 1 1 0,0 0 0 16,3 0 0-1,-1 0-9-15,3 0 8 0,2-2 0 16,-1 2 0 0,2 0 1-16,-1-1-1 0,-2-1 1 15,0 1-1 1,-3 0-10-16,-1-2 11 0,-4 0-23 15,1 1 1-15,-3-1 6 16,-1 1 4-16,0-2-4 16,0 2-7-16,1 1 5 15,-1-2 18-15,2 3-16 16,0-2 2-16,2 2-8 16,1 0 22-16,0 0-2 15,2 0-5-15,-1 0 7 16,2 0 6-16,-1 0-6 15,2 0-1-15,0 0 1 16,2 0-2-16,-3 0 2 0,3 0-2 16,-3 0 2-1,0 0-7-15,-1 0 7 0,-1 0 0 16,1 0 0 0,1 2 8-16,-1 1-8 0,0-2-1 15,2 1 1 1,0 0 5-16,-2 0-5 0,2-2-1 15,0 1 1-15,2-1-2 16,-2 1 2-16,1 1 0 16,1-1 0-16,-2 2-1 15,4 0 1-15,-1 0 0 16,0 0 0-16,2 0 0 0,-2 1 1 16,-1-2-1-1,0 1 0-15,1 0 10 0,1 1-10 16,1-1 2-1,0 1-1-15,-1 0 16 0,1 2-16 16,0 0 5-16,0-1-5 16,0 2 21-16,2 2-22 15,-1 0 9-15,-1 1 0 16,0-1 10-16,2 3-6 16,-2-1-2-16,0 0-5 0,2 2 16 15,0 1-12 1,3 0-1-16,-2 0 16 0,5 2 0 15,1 0-6 1,0 1 7-16,0 2-4 0,0-1 7 16,0 0-14-1,-3-1-5-15,-2 0-4 0,-1 2 9 16,0-3-14 0,-4 0-1-16,1 1 0 0,0-1 9 15,0 1-9-15,0-1-1 16,3 2 1-16,0-2 1 15,6 1-1-15,0 0-1 16,0 1 1-16,0-5 8 16,0 1-8-16,0 0-1 15,0-3 1-15,-3 3 1 16,1-3-1-16,-1 0 0 16,-1 1 1-16,1 1 4 15,0 0-5-15,0 1-1 16,2 0 1-16,1 2 0 0,0 1 0 15,-2 1 0 1,2 2 0-16,-1 0 2 0,-1 1-2 16,2 1-1-16,-1-3 0 15,1 1 1-15,0-3 0 16,0-1 0-16,0 0 0 16,0-2 5-16,0-2-5 15,0 0-1-15,0-1 1 16,0-1 0-16,0-1 0 15,0-1 0-15,0-1 0 16,0 2 8-16,0-2-8 16,0 0-6-16,0 0 6 15,0-2 5-15,0 1-4 0,0-2-2 16,0-1 2-16,0 2 8 16,0-3-9-16,3 1 0 15,-2 2 0-15,2-2 6 16,0 1-5-16,0-1-1 15,4 0 0-15,-1-1 1 16,2 1 15-16,4-2-16 16,1-1 6-16,4 0-23 15,4 0-3-15,21-1-110 16,-5-7-67-16,0-4-160 0</inkml:trace>
  <inkml:trace contextRef="#ctx0" brushRef="#br0" timeOffset="151509.1">10172 11790 215 0,'0'0'160'16,"0"0"357"-16,0 0-382 16,0 0-85-16,0 0 33 15,0-1 10-15,1-1-14 16,-1 2-21-16,0 0-20 15,2 0-15-15,-2 0 0 16,3 0-2-16,2 0-5 0,3 0 10 16,4 0-7-1,1 0-3-15,2 0 1 0,3 0-8 16,2 0-7 0,1 0 4-16,1 0 15 0,-4 0-13 15,4 0-7 1,-4 0 0-16,-3 0 5 0,3 0 3 15,-3 0-9-15,1 0 0 16,1 0 6-16,-1 0-6 16,1 0 0-16,2 0 0 15,-1 0 5-15,0 0 1 16,1 0-6-16,-1 0-8 0,1 0 8 16,2 0 1-1,0 0-1-15,2 0 1 0,-1 0 0 16,2 0 5-1,-2 0-6-15,2 0 0 0,0 0 4 16,0 0-4 0,-3 0 0-16,1 0 6 0,0 0 11 15,-2 0 1-15,-1 0-18 16,0 0 0-16,0 0 10 16,0 0-10-16,2 0-1 0,-2 0 1 15,5 0 0 1,1 0 1-16,4 0-1 0,0 0 0 15,1 0 4 1,0 0-4-16,-4 0 0 0,-1-2 0 16,-3 1 0-1,-2 1 8-15,-4-1-8 0,-1 1 0 16,0-2 0 0,1 1 0-16,2-1-2 0,6 0 1 15,3 1 1-15,3 0 1 16,1-1-1-16,-1 1 0 15,3-2 2-15,-5 2-2 16,-3 1-2-16,-3-2 2 16,-5 2 2-16,-3 0-1 15,1 0-1-15,-3 0 0 16,1 0-5-16,-4 0 5 16,6 0 0-16,0 0 0 15,4 0 0-15,1 0 0 16,2 0-2-16,5 0 2 0,1 0 11 15,-1 0-11 1,-1 0-2-16,-1 0 2 0,-3 0 0 16,-3 0 6-16,0 0-6 15,-2 0 0-15,0 0 0 16,4 0 0-16,-1 0-1 16,0 0 1-16,4 0 1 15,0-1-1-15,2 1 0 16,1 0-5-16,-1 0 4 15,1 0 2-15,-5 0 16 16,-4 0-11-16,-5 0 8 16,-2 0-5-16,-1-2-7 0,-1 0 15 15,0 0 17 1,3 2-23-16,0-2 0 0,3-1 2 16,-2 0-3-1,1 1-1-15,-1 0-9 0,-2 0 0 16,-4 2 8-1,-1-1-8-15,-2 1 0 0,-2 0 0 16,1 0 4 0,3 0-4-16,2 0-24 0,6-1-64 15,19-1-40-15,-3 1-158 0,3-2-421 0</inkml:trace>
  <inkml:trace contextRef="#ctx0" brushRef="#br0" timeOffset="163041.91">7425 14834 325 0,'0'0'905'15,"0"0"-683"1,0 0-100-16,0 0-4 0,0 0 53 15,-6-1-17 1,6 1-60-16,0 0-59 0,0 0-20 16,0 0 9-16,0 0-8 15,0 0-10-15,0 0-5 16,0 0 11-16,0 0-4 16,0 0-8-16,0 0-16 15,0 0 16-15,12 0 0 0,7 0 38 16,8-4-1-1,6-2-10-15,7 1-6 0,3-4-21 16,-1 2 0 0,-3 1 12-16,-6 1-12 0,-6 1-38 15,-11 3-14-15,-7 1-28 16,-7 0-61-16,-2 0-92 16,-14 7 4-16,-7 4-19 15,-1-1-531-15</inkml:trace>
  <inkml:trace contextRef="#ctx0" brushRef="#br0" timeOffset="163414.07">7392 14938 1058 0,'0'0'352'16,"0"0"-241"-16,0 0-44 0,0 0 89 15,0 0 20-15,0 0-79 0,0 0-52 16,-3 0-38 0,3 0-7-16,6 0-9 0,9 0 9 15,6 0 72 1,9 0-34-16,7-5-4 0,3-1-1 16,-2-2-14-1,-4 1-7-15,-7 2 7 0,-8 0 2 16,-5 2-13-1,-8 2-8-15,-3 1 0 0,-3 0 6 16,0 0-6 0,0 0-14-16,0 0 6 0,0 0 8 15,0 0 0-15,0 0-12 16,0 0-79-16,0 6-103 16,0 2-26-16,-2-2-329 0</inkml:trace>
  <inkml:trace contextRef="#ctx0" brushRef="#br0" timeOffset="165978.31">8962 14888 751 0,'0'0'399'0,"0"0"-255"0,0 0-47 15,0 0 67 1,0 0-2-16,0 0-57 0,0 0-41 16,0 0-10-1,0 0-7-15,6 0-31 0,8 0 52 16,6 0 4-16,7 0-19 16,7 0-9-16,8 0-8 15,3 0 18-15,7-1-9 16,0 0-24-16,2 1 11 15,-2 0 2-15,-4 0-26 0,1 0-2 16,-7 0-5 0,-1 0 0-16,-5 0 11 0,-6 2-12 15,-5 1 0 1,-2-1 5-16,1 1-5 0,-3-1-1 16,1 2-16-16,-4-4-32 15,0 3-18-15,-3 0-46 16,-2-2-47-16,-4 2-33 15,-6-2-26-15,-3 2-50 16,-12 2-88-16,-10-3 58 0,-2 2-422 0</inkml:trace>
  <inkml:trace contextRef="#ctx0" brushRef="#br0" timeOffset="166400.76">9012 15074 871 0,'0'0'306'0,"0"0"-204"0,0 0-4 16,0 0 33-1,0 0 16-15,0 0-54 0,0 0 11 16,96-3-18 0,-62 0-8-16,2 0-8 0,9 0 10 15,7 0-11 1,3-1-11-16,6 0-26 0,2 0-3 16,4 0 2-16,-6 2-21 15,-4 2 0-15,-6-2 19 16,-11 2-21-16,-10 0-8 15,-11 0 0-15,-5 0 8 16,-10 0-8-16,-2 0-16 16,-2 0-2-16,0 0 17 15,0 0-33-15,0 0-68 16,0 2-88-16,0 2-39 16,0 0-295-16</inkml:trace>
  <inkml:trace contextRef="#ctx0" brushRef="#br0" timeOffset="168963.25">14637 12882 484 0,'0'0'580'15,"0"0"-451"-15,0 0-45 0,0 0 48 16,0 0-7 0,0 0-41-16,0 0-36 0,0 1-11 15,0-1 43 1,0 0-7-16,0 0-14 0,0 0-14 16,2 0-1-16,1 0-44 15,5 0 12-15,3 0 35 16,4 0-19-16,1 0-28 15,3 0 16-15,1 1-15 16,1 2 8-16,1-1-7 0,-1-1-4 16,3-1 10-1,-2 0-11-15,2 0 4 0,-3 0-1 16,3 0 8 0,1 0-7-16,1 0 4 0,-1 0-4 15,1 0-1 1,-1 0 6-16,0 0-6 0,-1 0 1 15,-2 0 6 1,-1-1-6-16,0 1 0 0,-2 0 0 16,-2 0-1-16,2 0 6 15,-1 0-6-15,2 0-2 16,2 0 2-16,-1 0 7 0,3 0-7 16,0 0-6-1,1 0 6-15,0 0 5 0,-1 0-4 16,2 0-1-1,-4 0 6-15,2 0 3 0,-1 0-8 16,3 0 0 0,3 0 6-16,0-2 5 0,4 1-10 15,0-1-1-15,0 1 15 16,0-1-7-16,-2-1 2 16,2 2-10-16,-1-3 21 15,-3 2-6-15,4-1-6 16,-5 0-4-16,2 0 8 15,0 2-13-15,1-1-1 16,1 1 0-16,-1 0 1 16,0-1 5-16,2 0-6 15,-2 2 0-15,-4-1 9 16,2 1-8-16,-4-1-1 0,0-1 0 16,-1 2 1-1,0-2 5-15,-2 2-6 0,2 0 0 16,2-2 0-1,0 1 0-15,3-2 0 0,0 1-1 16,3 0 1-16,-1 0 6 16,0 1-6-16,1-2 0 15,-4 1 1-15,-1 1-1 16,0 1-2-16,0-1 2 16,0-1 7-16,0 1-1 15,-1-1-6-15,3 1-4 16,-1 1 4-16,0 0 0 0,1 0-1 15,-2 0 0 1,0 0 1-16,-1 0 0 0,0 0-9 16,-1 0 9-1,0 0 6-15,0 0-6 0,1 0-6 16,1 0 6 0,0 0 0-16,1 0 0 0,2 1-2 15,1 2 2 1,-1 0 6-16,0 0-6 0,-2 0-1 15,1 0 0-15,-3-1 1 0,2 0 0 16,2 1-2 0,-1-2 2-16,4 1 0 0,3 2 0 15,-1-2-1 1,3 2-2-16,1-2 3 0,1 1 8 16,-3 0-8-1,1 0 0-15,-1 0 7 0,-1-1-6 16,-2 2-1-1,2-3 2-15,-4 2 8 0,3-2-3 16,-4 0-6-16,1 0 0 16,-1 1 18-16,-3-2-10 15,0 0-9-15,-1 0 0 16,-1 0 10-16,-1 0-10 16,2 0 0-16,0 0 0 15,0 0 1-15,-2 0-1 16,-2 0-1-16,-1 0 1 15,-1 0 0-15,-2 0 1 16,2 0-1-16,0 0 0 16,-1 0 4-16,2 0-4 0,0 0-5 15,-2 0 5 1,2 0 1-16,-1 0 0 0,-1 0-1 16,0 0 0-1,2 0 6-15,-1 0-6 0,-1-2-1 16,-1 2 1-1,-1 0 0-15,-2 0 9 0,0 0-9 16,0 0 0-16,-3 0 0 16,4 0 1-16,-2 0-1 15,-1 0 0-15,0 0 1 0,-2 0 2 16,-5 0-3 0,-2 0 0-16,-2 0 4 0,-3 0-4 15,0 0-22 1,0 0-60-16,-8 0-46 0,-25 0-21 15,2 0-40 1,-3 0-368-16</inkml:trace>
  <inkml:trace contextRef="#ctx0" brushRef="#br0" timeOffset="171267.06">11470 14993 584 0,'0'0'295'15,"0"0"-168"-15,0 0-52 16,0 0-2-16,0 0 6 15,0 0 1-15,0 0-13 16,0 1-2-16,0-1-4 16,0 2 0-16,0-2-10 15,0 0 4-15,0 0-17 16,0 0-1-16,0 0 5 16,0 0 25-16,0 0-2 15,1 0 5-15,3 0-6 0,2-2-3 16,2-5 8-16,1 0-50 15,1-1-1-15,-1 1-5 16,2 0-12-16,-2 1-1 16,0 0 6-16,0 1-7 15,1 3 1-15,2-1-1 16,2 2 0-16,2 1 1 16,6 0-1-16,4 0-5 15,5 8 6-15,9 5 1 16,4 2-1-16,8 0 0 0,6 1 8 15,4 3-8 1,4 1 1-16,4 0-1 0,2-1 1 16,12 3 8-1,17 0-9-15,15 1-2 0,10-2 2 16,-4-6 7-16,-4-4-6 16,-5 3-1-16,3-2 9 15,7 1 41-15,-5-3 0 16,-5 1-24-16,-4-4-12 15,-9-6 2-15,-6-1-16 0,-3-4-1 16,-3-14 1 0,-4-10 13-16,-10 2-4 0,-14-1-9 15,-15 5-1 1,-5 1-6-16,0-4-4 0,1-1 11 16,-1-4 0-1,-13 0-9-15,-6 1 8 0,-7-1 1 16,-3 3 25-1,-4 1 2-15,1 5-15 0,1 3-6 16,-2 3-5-16,-1 5-2 0,-1 3 1 16,-1 6-8-1,-2 1 2-15,-1 0-7 0,2 2-29 16,0 12 30 0,0 7 12-16,-2 3 0 0,1 1-4 15,-2 1 3 1,0 0 1-16,0-2-6 0,0-5-13 15,2-3-27 1,1-3 0-16,0-3 21 0,-2-4-9 16,2-1 13-16,-1-3 21 15,-1-2 7 1,2 0 8-16,3 0 10 0,0-9-12 16,1-2-2-1,4-5-11-15,1-3 1 0,1 0 13 16,2-2-13-1,-1 0-1-15,2 2 1 0,-4 4 0 16,0 4 18-16,0 2-18 16,-2 4-1-16,0 0 0 15,1 3 0-15,-2 2-4 16,3 0 4-16,-2 0 0 16,4 0 0-16,2 0 0 0,-1 0 0 15,3 5 6 1,1 1-6-16,1 2-2 0,2-1-7 15,3 2 9 1,2-3 0-16,3 2 0 0,4-2 0 16,5-4 0-16,5 0 0 15,5 0 0-15,7-2 0 16,4 2 0-16,3 1-1 16,-1 0 1-16,3 2-6 15,-3 0 6-15,4 0 17 0,1 1-16 16,5 3 9-1,1-1-4-15,3 0-5 0,11 1 5 16,11 0-6 0,-10 0 6-16,-7-4 0 0,-13 1-6 15,-8 0 1 1,9 0 7-16,10 0-8 0,-2 0-1 16,1 0-10-1,-2 0 10-15,0-2 1 0,-4-1 0 16,-4 1 0-16,-2-2 6 0,-4-2-6 15,-3 0 1 1,-3 0-1-16,1 0 30 16,1 0-4-16,-1 0-25 15,2 0 0-15,0 0 8 0,-1 0-9 16,-4-3 0 0,-2-3 1-16,-5-1 6 0,-6-2 5 15,-5-1-6 1,-5 0 4-16,-1-4 13 0,-2 1-4 15,1-1-9-15,-3 0-2 16,4 2 14-16,-2 1-13 16,2-1 0-16,-2 2 1 15,-2 3 1-15,-2 0 3 16,-3 1-14-16,-1 2 0 16,-3 1 11-16,-2-2-4 15,0 1-5-15,-1 2 11 16,0-2 3-16,0 1-11 15,1 1-5-15,0-1 0 16,-1 0 15-16,-1-1-15 16,-6 4 0-16,-3 0-1 0,-2 0-21 15,-2 0-81-15,-4 0-187 16,-7 0-404-16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4-14T22:20:25.360"/>
    </inkml:context>
    <inkml:brush xml:id="br0">
      <inkml:brushProperty name="width" value="0.05292" units="cm"/>
      <inkml:brushProperty name="height" value="0.05292" units="cm"/>
      <inkml:brushProperty name="color" value="#FF0000"/>
    </inkml:brush>
  </inkml:definitions>
  <inkml:trace contextRef="#ctx0" brushRef="#br0">2946 4253 152 0,'0'0'36'0,"0"0"277"16,0 0-113-16,0 0-135 15,-10 1-34-15,10-1 28 0,0 0 20 16,0 0-30-1,0 0-33-15,0 2-8 0,0-2 31 16,0 0 20 0,0 0 3-16,0 0-7 0,0 0-7 15,0 0-12-15,0 0 2 0,0 1 1 16,0-1 18 0,0 0-17-16,0 0-15 0,0 0-5 15,0 0-1 1,0 0-10-16,3 2-8 0,-3-2 7 15,4 0 11 1,2 0-8-16,3 0 8 0,0 0-9 16,4 0 2-1,-2 0-6-15,7 0-5 0,-3 0 1 16,1 0 17-16,-2 1-19 16,-3 0 1-16,0 2-1 15,-2-1 10-15,3-1-9 16,-3 2-1-16,-2-2 0 15,1 1 5-15,2 1-5 16,-1-2-1-16,0 1 1 16,0 1 0-16,0-3 1 15,0 2-1-15,0-1 0 16,3 0 5-16,-2 2-5 0,2-1 0 16,-1-1 0-16,1 0 0 15,2-1 12-15,3 0 1 16,4 2-7-16,-2-2 14 15,2 0-7-15,0 0-6 0,-2 0-5 16,-2 0 11-16,-4 1-4 16,1-1-9-16,-4 2 0 0,2-1 0 15,-3 1 0-15,0-2 0 16,3 2 0-16,-2-2 11 16,1 2 2-16,2 0-13 15,2-2 0-15,0 0 5 16,0 2 3-16,1-2-8 15,-1 0 1 1,3 0 5-16,-1 0 5 16,-1 2-11-16,3-2 0 15,-2 0 7-15,-1 0-7 16,1 0-1-16,-1 0 1 16,-1 0 5-16,1 0 5 15,-1 0-10-15,0 0 0 16,2 0 13-16,-1 0 1 0,-4 0-5 15,1 0-8-15,-4 0 17 16,2 0-4-16,-2 0-14 16,3 0 0-16,-3 0 4 0,1 0-4 15,2 0 0 1,0 0-1-16,4 0 1 0,-2 0 8 31,2-2-8-31,-2 2 0 0,2 0 5 16,-1 0-4-16,1 0 0 15,1-2 0-15,2 0 9 16,-1 2-1-16,0-2-9 16,1 2 0-16,-2 0 3 15,-1-2 5-15,-1 0-8 16,-2 1 0-16,-2-1 9 0,-2 2-3 16,0-1-6-16,-2 1 0 15,-1-2 6-15,2 1-6 16,17 0-11-16,-4-1-152 15,6-2-239-15</inkml:trace>
  <inkml:trace contextRef="#ctx0" brushRef="#br0" timeOffset="1600.57">5931 4289 124 0,'0'0'643'0,"0"0"-357"16,0 0-165-16,0 0-6 15,0 0-12-15,0 0 35 16,0 0-16-16,5-4-36 15,-5 4-44-15,1 0-18 16,1 0-18-16,1 0 1 0,3 0-6 16,3 0-2-16,6 0 2 15,4 0 6-15,2 0-7 0,0 0 0 16,6 1 0-16,-2 1 11 16,-1-1-5-16,3 1 0 15,1-1 9-15,4-1 23 16,2 1-21-16,2-1 4 0,2 2-14 15,1-1 14-15,-1 1-12 16,1-1-2-16,1 1-6 16,-3 0 21-16,5 0-14 15,-1 0-2-15,0 0-5 16,1 0 18-16,1 2-18 16,-3-2-1-1,-1 0 0 1,-3 0 9-16,1 2-9 0,-4-1 0 15,-2-2 0-15,-1 2 6 16,0 0-6-16,-2-2 0 16,0 1 0-16,4-1 5 15,-1 1-5-15,6-2-1 16,1 0 1-16,1 1 7 0,2-1-7 16,-2 0-2-1,-3 0 2-15,1 0-4 0,-4 0 4 16,-3 3 0-1,-2-3 0-15,-1 1 6 0,0-1-6 16,-2 2 0 0,-1-2 0-16,2 0 2 0,-4 0-2 15,5 3-1 1,-2-3 1-16,3 1 1 0,4-1 1 16,1 0-2-16,1 0 0 0,3 0 15 15,1 0-7 1,2 0-7-16,-1 0 0 0,1 0 14 15,-1 0-11-15,1 0-4 16,-4 0 0-16,0 0 5 16,-2 1-5-16,-1 0-1 15,0 1 1-15,1-1 5 16,0 1 2-16,5-2-6 16,0 1-1-16,1-1 12 15,2 0-11-15,-2 1-1 0,-1-1 0 16,-2 0 7-16,2 2-4 15,-5-2-3-15,2 0 0 16,-1 1 0-16,-1-1 6 16,6 0-6-16,-1 0 0 15,1 0 7-15,-1 2-3 16,1-2-4 0,-4 0 0-16,3 1 2 15,-3 0-2-15,-2 1 0 16,0-1 0-16,0 2 2 15,1-1-2-15,-1 0 0 0,4-1 0 16,2 2 0-16,3-1 1 16,2-2-1-16,1 1 0 15,2-1 4-15,-2 0 8 0,-1 0-12 16,-1 0 0-16,-2 0 10 16,-1 0-2-16,-3 0-8 15,-2-1 0-15,-3-4 7 16,0 4-6-16,-3-4-1 15,-2 0 0-15,-1 1 10 16,-2 0-5 0,-1 0-5-16,0 0 0 15,-2 0 0-15,-5 1 3 16,2 0-3-16,-5 0 0 16,-1 2 0-16,-4-1 0 15,-4-3-146-15,-2-1-229 16,-3-4-862-16</inkml:trace>
  <inkml:trace contextRef="#ctx0" brushRef="#br0" timeOffset="9056.41">4856 5622 810 0,'0'0'502'0,"0"0"-313"16,0 0-105-16,0 0-19 15,0 0 43-15,0 0 42 16,0-23-49-1,0 23-49-15,0 0-36 16,0 0-5-16,0 0-11 0,0 0-6 16,0 0 0-1,0 0 4-15,0 0-21 0,0 4-9 16,0 7 17-16,0 5 15 16,0 5 11-16,0 5 10 15,-2 0-6-15,1-3 6 0,1-2-21 16,0-2 10-16,0-7-8 15,0-4 8-15,3-2-10 16,4-4 15-16,4-2 13 16,11 0 77-16,11-10-12 15,9-10-35-15,7-8-26 16,9-8 11-16,0-3-17 0,-1-2-23 16,-8 3 4-16,-6 6 0 15,-13 10-7-15,-12 5 1 16,-6 10-1-16,-9 3 14 15,-3 2-14-15,0 2-12 16,0 0-61-16,0 0-54 16,-10 5-187-1,-11 23 18-15,-3 1-70 16,0-4-478-16</inkml:trace>
  <inkml:trace contextRef="#ctx0" brushRef="#br0" timeOffset="10344.02">4322 7035 1217 0,'0'0'337'0,"0"0"-240"16,0 0-59-16,0 0 24 16,0 0 28-1,0 0-28-15,0 0-44 16,0 0-18-16,0 0-13 16,0 0-6-16,0 7 8 15,3 5 11-15,-3 3 13 16,0 7 23-16,0 3-6 15,0 5-2-15,0-1 5 16,0 1-7-16,0 0 2 0,-3-5-21 16,0-4-6-16,3-3 9 15,0-8-9-15,0-4 4 16,0-5-5-16,6-1 0 0,12 0 22 16,10-17 91-16,17-13-48 15,7-9-31-15,11-10-14 16,-1-4-11-1,-5 0-7-15,-5 6-2 16,-13 10 11-16,-11 7-11 16,-11 11 0-16,-7 8 0 15,-4 5-1-15,-4 3 1 16,-2 3-23-16,0 0-72 16,0 0-56-16,-21 3-162 15,6 8 51-15,-6 1-250 0</inkml:trace>
  <inkml:trace contextRef="#ctx0" brushRef="#br0" timeOffset="11979.14">4595 8868 719 0,'0'0'613'0,"0"0"-449"16,0 0-38-16,0 0 29 16,0 0 13-16,0 0-20 15,0 0-67-15,0-6-54 16,1 6-27-16,-1 0-15 15,0 9-16-15,0 8 19 0,2 6 12 16,-2 7 28-16,3 1-16 16,-3-2-11-16,0-2 8 15,4-5-9-15,-4-2 12 16,3-5-10-16,0-6-2 16,5-3 13-16,1-5-13 15,7-1 0-15,11-1 37 0,10-17 18 16,11-9-10-16,22-20-25 15,-1 1-14-15,4-9 6 16,-2 5 1-16,-17 12-13 16,-2 3 0-16,-16 9 1 0,-15 10 17 15,-7 6-18 1,-11 4-1-16,-3 4-16 16,0 2-60-16,-5 0-132 15,-25 6-60-15,2 6-40 16,1-1-392-16</inkml:trace>
  <inkml:trace contextRef="#ctx0" brushRef="#br0" timeOffset="32459.14">17070 4060 212 0,'0'0'1016'0,"0"0"-781"15,0 0-96-15,0 0-6 16,0 0 9-16,0 0-59 0,18-39-24 16,-13 27 8-16,-1-5-23 15,-1 1 29-15,-1-3-20 0,-2-6-3 16,0-1 18-1,-2-2-38-15,-10-1-12 0,-6 3 0 16,0 4-18-16,-5 7 43 16,-4 8-34-16,-5 7-9 15,-3 5 0-15,-3 21 0 16,0 10-20 0,6 13 7-16,8 2 13 15,8 4-6-15,10-5 6 16,6-8-7-16,4-7 2 15,17-9 4-15,6-10-5 16,3-9-2-16,3-7 8 16,1-4 14-16,2-16-14 15,-3-9 1-15,-3-6 15 0,-5-4 1 16,-5-5 8-16,-4 3-1 16,-6 8 13-16,-1 7 51 15,-6 12-38-15,-3 11-20 16,1 3-30-16,-1 6-24 15,3 15-12-15,2 9 24 0,1 8 12 32,5 1 0-32,2-1 0 15,1-3-24-15,2-5-46 16,-3-3-44-16,4-7-111 0,-1-5-123 16,-1-5-246-16,-5-10-376 0</inkml:trace>
  <inkml:trace contextRef="#ctx0" brushRef="#br0" timeOffset="32912.58">17464 3614 1217 0,'0'0'389'16,"0"0"-65"-16,0 0-61 16,0 0-97-16,0 0-128 15,0 0-38-15,0 0-30 0,0 24 12 16,2 34 18-16,-2 25 1 15,0-2-1-15,0-7 19 16,0-13-19-16,0-21-37 0,0 2-80 16,-6-3-20-1,1-13-43-15,1-9 53 0,1-13 77 16,3-4 50 0,0-12 48-1,1-15-13-15,13-12-33 0,5-8 40 16,2-5 15-16,3 1 11 15,-2 8 6-15,-4 14 34 16,0 9-39-16,0 14-16 16,-3 6-39-16,3 2-14 15,0 19 0-15,-2 9-19 0,-4 4 8 16,-6 5 4-16,-6-1-18 16,0-5-6-16,-16 0-3 15,-11-4 16-15,-8-4 11 16,-4-2-40-16,-1-6-12 15,8-5-4-15,6-6-193 16,23-7-81 0,3-14-5-16,10-7-480 0</inkml:trace>
  <inkml:trace contextRef="#ctx0" brushRef="#br0" timeOffset="33159.67">17991 3727 80 0,'0'0'1190'15,"0"0"-911"-15,0 0-76 16,0 0 29-16,0 0-13 0,0 0-34 16,0 0-78-16,-2-65-106 15,-16 71 28-15,-7 14 8 16,-3 7-25-16,2 10-12 16,6 3-11-16,8 7 11 15,9 0 0-15,3-4 0 0,6-5-19 16,14-4 18-16,7-11-44 15,7-7-67-15,19-14-64 16,-7-2-153-16,-7 0-350 0</inkml:trace>
  <inkml:trace contextRef="#ctx0" brushRef="#br0" timeOffset="33397.54">18404 4071 1169 0,'0'0'518'0,"0"0"-367"16,0 0-47-16,0 0 17 0,0 0-9 16,0 0-8-16,0 0-64 15,6 86-39-15,-21-61 26 16,-4 0-27-16,-5 0-79 15,-10-3-108-15,5-5-322 16,7-6-747-16</inkml:trace>
  <inkml:trace contextRef="#ctx0" brushRef="#br0" timeOffset="35130.9">19029 3743 1007 0,'0'0'331'0,"0"0"-64"16,0 0-8 0,24-81-37-16,-19 55-36 15,-4 4-45-15,-1-1-33 16,0 5 1-16,0 2-54 16,-9 5-30-16,-3 3 5 15,0 4-30-15,-6 4 1 16,-1 0-1-16,-5 6 0 15,0 18-8-15,1 11 8 0,1 25-13 16,6 23 12-16,9 23 1 16,7-8 0-16,0-16 1 15,0-28-1-15,4-19 0 16,-1 5-31-16,0 2-17 16,-3 1-9-16,0-6-59 15,0-9-36 1,0-9-82-16,-10-14-159 15,-1-5-259-15,4-2-361 0</inkml:trace>
  <inkml:trace contextRef="#ctx0" brushRef="#br0" timeOffset="35299.97">18747 3986 218 0,'0'0'1132'15,"0"0"-904"-15,0 0-33 16,0 0-29-16,0 0-61 15,121-23-12-15,-73 23-37 16,4 0-21-16,3 0-19 16,-5 0-16-16,9 3-159 15,-14 0-241-15,-12-1-462 0</inkml:trace>
  <inkml:trace contextRef="#ctx0" brushRef="#br0" timeOffset="36322.98">19392 3714 1030 0,'0'0'395'15,"0"0"-79"-15,0 0-61 16,0 0-45-16,0 0-28 16,0 0-65-16,0 0-76 0,-2-1-41 15,2 20 0-15,0 13 18 16,2 11 24-16,4 9-10 15,1 5-2-15,2-2-21 16,0-3-7-16,-3-5-2 16,0-7 0-16,0-6-18 15,-1-5-101 1,5-9-114-16,-3-6-315 16,1-8-245-16</inkml:trace>
  <inkml:trace contextRef="#ctx0" brushRef="#br0" timeOffset="36708.49">19595 3738 827 0,'0'0'670'0,"0"0"-385"16,0 0-4-16,0 0-102 15,0 0-48 1,0 0-49-16,83-50-57 16,-50 50-19-16,-2 8-3 15,-2 11-3-15,-10 8-12 16,-10 5-13-16,-9 8-5 16,-3 3 24-16,-19 0 6 15,-3-4 34-15,-4-2 38 16,5-7-28-16,5-8 4 0,4-4-26 15,11-4-12-15,4-4-10 0,3-3 0 16,19-3 0 0,11-1 57-16,11-3-45 0,7 0-12 15,6-7-15-15,-1-10-43 16,0-3-138-16,-4-7-306 16,-14 5-152-16,-15 4-309 0</inkml:trace>
  <inkml:trace contextRef="#ctx0" brushRef="#br0" timeOffset="37287.83">20230 3984 1081 0,'0'0'737'0,"0"0"-419"15,0 0-84-15,0 0-92 0,0 0-36 16,0 0-18-16,0 0-45 16,35 23-20-1,-18-10-9-15,0 5 1 16,-2 3-15-16,-8 2-1 15,-7 2-30-15,0 4 16 16,-16-2-26-16,-12-1-60 16,-22 2-76-16,6-6-340 15,8-9-576-15</inkml:trace>
  <inkml:trace contextRef="#ctx0" brushRef="#br0" timeOffset="38042.94">20794 3692 1094 0,'0'0'368'0,"0"0"-21"16,0 0-1-16,0 0-102 0,0 0-70 15,0 0-70-15,0 0-61 16,0 0-43-16,5 25 10 16,7 11 22-16,0 12 21 15,2 6-41-15,-2 1 8 16,1-2-20-16,-3-7 0 15,-3-5-38 1,-1-7-32-16,0-4-149 16,0-7-348-16,-1-9-117 0</inkml:trace>
  <inkml:trace contextRef="#ctx0" brushRef="#br0" timeOffset="38475.15">21064 3721 42 0,'0'0'1313'15,"0"0"-1064"-15,0 0-16 16,0 0-67-16,0 0-99 16,64-79-4-1,-38 73-5-15,-1 6-27 16,2 0-27-16,-6 0-4 15,-2 9-10-15,-7 3 3 16,-6 5-8-16,-6 1-19 16,0 4 24-16,-4 1 10 15,-10 0 19-15,-2 1 6 0,2 1-13 16,5-2 20-16,2 2-16 16,7 3-16-16,0 0 0 0,16 2 14 15,7 2-13-15,-1-3-1 16,2-3-65-16,-3-3 45 15,-7-5-7-15,-10-4 8 16,-4-1-3-16,0-2-2 16,-17-2 24-1,-8 1 3-15,-5-4 47 16,-3 0 2-16,2-2-34 16,6-2-18-16,7-2-99 15,6 0-249-15,11-8-427 0</inkml:trace>
  <inkml:trace contextRef="#ctx0" brushRef="#br0" timeOffset="38913.89">21583 3662 1151 0,'0'0'380'15,"0"0"-20"-15,0 0-87 0,0 0-88 16,0 0-65-16,0 0-120 16,0 0 0-16,-34 47 27 15,21-3-17-15,4 6-9 16,3 2 3-16,6-4-4 16,0-5-17-1,6-5-73-15,13-13 2 16,4-10 31-16,7-9-21 15,1-6 49-15,3-10 27 16,0-18 2-16,-3-3 23 16,-5-6 31-16,-3 2 32 15,-7 5 42-15,-6 9-4 16,-2 10-19-16,-7 7-37 0,1 4-49 16,-2 14-19-16,0 15-30 15,0 9 30-15,0 7 4 16,-3 4-4-16,0-3-14 15,3-2-68-15,0-4-109 0,0 2-331 16,9-14 47-16,1-10-922 16</inkml:trace>
  <inkml:trace contextRef="#ctx0" brushRef="#br0" timeOffset="39715.83">22194 3791 715 0,'0'0'620'16,"0"0"-316"-1,0 0-18-15,29-71-51 16,-23 43-24-16,-4 0-58 16,-2-1-52-16,0 1-48 15,-8 3 0-15,-8 6-9 0,-6 6-44 16,-2 9-2-16,-6 4-8 15,-2 8 10-15,1 17-11 16,1 9 11-16,8 5 0 0,6 5 0 16,10 1-9-16,6-4-16 15,3-6 8-15,19-7-35 16,6-8 14-16,5-10 8 16,3-10 30-16,0 0-2 15,-5-6-2-15,-5-8 4 16,-7 1 21-1,-7 5 16-15,-4 2 12 16,-4 6 8-16,-3 0-30 16,-1 7-27-16,0 15-38 15,0 10 28-15,0 7 10 16,-7 4 0-16,-1-1-17 16,-1-2-76-16,-1 2-126 0,3-11-330 15,4-9-456-15</inkml:trace>
  <inkml:trace contextRef="#ctx0" brushRef="#br0" timeOffset="40047.8">22555 3992 529 0,'0'0'778'16,"0"0"-450"-16,0 0-97 16,0 0-41-16,0 0-64 15,0 0-1-15,0 0-9 16,41 67-52-16,-35-45-20 15,-4 1-20-15,-2 3-23 16,0-2-2-16,-16 0-57 0,-20 1-86 16,3-8-142-16,3-5-508 0</inkml:trace>
  <inkml:trace contextRef="#ctx0" brushRef="#br0" timeOffset="42901.5">23028 3741 929 0,'0'0'359'16,"0"0"-127"-16,0 0 21 15,0 0-74-15,0 0-6 16,0 0-50-16,0 0-33 16,16-65-22-16,-16 48-9 15,-1-3-17-15,-11 0-32 16,-8 0-9-16,-5 3 45 0,-3 8-46 15,-5 4 0-15,-3 5 0 16,0 11-1-16,5 17-11 0,4 7 5 16,9 5 4-16,9 5 1 15,9-2 2-15,0-2-1 16,15-6-21-16,10-10 22 16,5-7 6-16,4-12-5 15,4-6 5-15,1-10 30 0,-2-15-35 16,-4-6 12-16,-3-2 2 15,-5-1 34-15,-6 1-7 16,-5 5 6-16,-4 9-5 16,-5 5 39-16,-2 9-48 15,-2 4-28-15,1 1-6 16,-1 6-20 0,2 16-9-16,2 9 19 15,3 11 10-15,3 8 1 16,4 0-1-16,3 3-28 15,1-6-47-15,4 4-77 0,-3-14-199 16,-3-13-407-16</inkml:trace>
  <inkml:trace contextRef="#ctx0" brushRef="#br0" timeOffset="50119.17">18370 4057 315 0,'0'0'412'0,"0"0"-272"0,0 0-43 16,0 0-17-16,0 0 31 16,0 0-7-16,0-4-5 15,0 2-14-15,0 2-10 0,-1-1-20 16,-1-3-3-16,1 2-31 15,-1-1-8-15,0 0-3 16,1 0 16-16,1 2-5 16,-2-1-20-16,2-2 1 15,-1 4 24-15,1 0-25 16,-2 0 14-16,2 0-8 0,-1 0-6 16,-1 0-1-16,1 0-12 15,-4 0 12-15,1 0 8 16,-3 0 5-16,1 2-6 0,3 3-7 15,1 2 0 1,2 1-1-16,0-1-14 0,5 1 15 31,8-2 26-31,0 1-6 16,5-3-1-16,-3-1-7 0,-2-3-12 16,-5 0-1-16,-2 0-70 15,-1 0-15-15,-4-8-14 16,2-6-221-16,-3-3-586 0</inkml:trace>
  <inkml:trace contextRef="#ctx0" brushRef="#br0" timeOffset="53850.3">17105 4597 267 0,'0'0'413'16,"0"0"-250"-16,0 0-55 16,0 0 48-16,0 0-28 15,0 0 17-15,0 0-3 16,15-13-53 0,-15 13-11-16,0 0 30 15,0 0-30-15,0 0-14 16,0 0-24-16,0 0-24 0,0 0-16 15,-5 0-9-15,-7 0 9 16,-4 0 22-16,-5 0-10 16,-3 0-11-16,3 0 0 15,0 0 7-15,4 2 1 0,3 1-9 16,5-2 0-16,2 1 1 16,5-2-1-16,1 2-27 15,1 0 14-15,0-2-4 16,0 1 16-16,0 2-20 15,0 1 21-15,0 2 15 16,0 2-5 0,0 3 7-16,0 2 1 15,1 4 2-15,3-3 26 16,-1 3-39-16,0 3 6 16,0 2 17-16,-3 5-4 15,0 2-3-15,0 0 3 16,0 4-8-16,0-2 34 0,0-1-36 15,-1 1 9-15,-2-3-9 0,0-5 8 16,3 0-17-16,0-4-1 16,0-4-6-16,0-1 28 15,6-2-28-15,7-4 12 16,10-1-11-16,4-1 1 16,7-4-2-16,18-2-105 15,-9 0-253 1,-5-5-354-16</inkml:trace>
  <inkml:trace contextRef="#ctx0" brushRef="#br0" timeOffset="55432.07">23268 4382 143 0,'0'0'1148'0,"0"0"-897"16,0 0-99-16,0 0-14 15,0 0-4-15,0 0-13 16,0 0-43-16,13-15-27 15,2 12-37-15,6 0 3 16,0 2-17-16,0 0 0 16,-2 1 0-16,-2 0 5 0,-5 0-5 15,-6 0 0-15,-2 0-1 16,2 2-5-16,-3 7 5 0,0 3 1 16,0 2 0-16,0 5 30 15,0 2-18-15,0 0-2 16,0 2 2-16,0 1 9 15,0 1 14-15,3 0-23 0,0 1-1 16,-2 0 23-16,2 0-22 16,2-1 0-16,-1 0 7 15,1-1 21-15,-1-2 13 16,-1-1-47-16,-1-1 0 16,-3 0 24-16,0-3-21 15,-2 0-8 1,0-4-1-16,0 2 9 15,0-1 1-15,-4-1-10 16,-5-2 0-16,-3 1-14 16,-8-3-12-16,-19-3-137 15,5-2-208-15,-2-4-573 0</inkml:trace>
  <inkml:trace contextRef="#ctx0" brushRef="#br0" timeOffset="56989.06">17493 4875 426 0,'0'0'766'16,"0"0"-582"-16,0 0-43 15,0 0-4 1,0 0 7-16,0 0-21 16,0 0-15-16,0-4-38 15,0 0-22-15,0 0-11 0,0-4-12 16,-5-2 2-16,-3-1-17 15,-3-1 2-15,-1-1 9 16,-3-1-13-16,0 1-7 16,-3 3-1-16,1 3 0 0,0 3 0 15,0 4-22-15,-1 0 19 16,3 11-3-16,-1 5 6 16,4 3-14-16,2 8 0 15,4 0 14-15,6 3-4 16,0-2 4-16,0-3-9 15,10-3-3 1,7-9-23-16,-1-4-5 16,2-5 21-16,0-4 14 15,-2 0 5-15,0-14 0 16,0-4 8-16,-2-6 2 16,-2-3 2-16,-1-3-6 15,-1 4 6-15,-4 1 13 16,-3 7 31-16,0 6-10 0,-3 7 20 15,2 4-29-15,-2 1-34 16,1 0-3-16,1 6-29 16,-1 9 26-16,2 2-9 0,3 4 12 15,0 1 0-15,0 2 1 16,2-2 8-16,0-1-9 16,1 2 0-16,-1-4-32 0,1 2-72 15,6-1-133-15,-5-3-84 16,2-5-305-16</inkml:trace>
  <inkml:trace contextRef="#ctx0" brushRef="#br0" timeOffset="57505.88">17806 4564 933 0,'0'0'601'16,"0"0"-446"-16,0 0 32 0,0 0-10 16,0 0-128-16,0 0-49 15,0 0-41-15,0 20 41 0,0 13 1 16,0 7-1 0,0 1 0-16,-2-1 1 0,-2-1 7 15,1-6-9-15,1-3 2 16,1-7 9-16,1-5-10 15,0-7-26 1,0-4-6-16,0-5 32 16,0-2 0-16,1 0 8 15,7-6 7-15,1-10-6 16,6-3-2-16,0-5-7 16,4 1 0-16,0 1 2 15,1 3-2-15,-1 6-6 16,-2 7 6-16,-1 1 0 0,-2 5 6 15,0 0-6-15,-2 5-15 16,0 6 12-16,-4 4 3 16,-4 3-7-16,-2-1-9 15,-2 3 0-15,0-3 16 16,-11-1 6-16,-7 2-6 16,-7-2 42-1,-5-1-14-15,-1-2-17 16,-3-2-11-16,2-3-54 0,4-8-164 15,8 0-153-15,9-2-460 16</inkml:trace>
  <inkml:trace contextRef="#ctx0" brushRef="#br0" timeOffset="57960.21">18418 4609 1215 0,'0'0'277'16,"0"0"-61"-16,0 0-45 0,0 0-12 16,0 0-50-1,0 0-37-15,0 0-61 0,-66 4 26 16,42 15-3-16,2 8-21 16,4 2-12-16,3 0-1 15,6 2 1-15,7-1-3 16,2-5 2-16,5-2 0 0,14-5 28 15,6-5-9-15,5-5 1 16,3-6-13-16,1-2-6 16,-2-3-1-16,-4-13-57 15,-7-1-30-15,-4-1 1 16,-10 2-58-16,-7-2-102 16,0 6-237-1,-9 6-536-15</inkml:trace>
  <inkml:trace contextRef="#ctx0" brushRef="#br0" timeOffset="58361.18">18743 4899 9 0,'0'0'1555'0,"0"0"-1232"15,0 0-117-15,0 0-104 16,0 0-22-16,0 0-29 15,0 0-51 1,0 7 9-16,1 3-13 16,2 3 4-16,-3 2-1 15,0 2-7-15,0 1 8 16,-13 1 16-16,-5-1-16 0,-6 1 1 16,-3-2-1-1,-4-6-116-15,7-2-368 0,11-9-593 0</inkml:trace>
  <inkml:trace contextRef="#ctx0" brushRef="#br0" timeOffset="59595.34">18719 4961 1111 0,'0'0'268'0,"0"0"-76"15,0 0-51-15,0 0-14 16,0 0-39-16,0 0 2 15,0 0-36-15,-91 24-54 16,83-8 8-16,3-1-13 0,5-1 5 16,0-2-15-16,0-1-26 15,11-4 7-15,3-4 33 16,2-3-65-16,1 0-25 16,-1-4 46-16,-2-13-2 15,-1-3 36-15,-6-4 11 16,-2-1 9-16,-5 2 17 0,0 7 83 15,0 4-24-15,-3 10-28 16,-8 2-24-16,-5 6-9 16,-1 12-14-16,1 5 3 15,3 5-11-15,3-1-2 0,6-1 0 16,4-7-11-16,0-4-25 31,2-8-9-31,10-4 17 0,0-3 28 16,1-1 8-1,2-12-8-15,0-8 0 0,-2-4 9 16,-4-2-1-16,-4 1-1 16,-2 6 32-16,-3 3 21 15,0 11-4-15,-4 6-56 16,-9 0 0-16,-4 12 0 0,-5 17-94 16,5-5-246-16,6-6-649 0</inkml:trace>
  <inkml:trace contextRef="#ctx0" brushRef="#br0" timeOffset="60582.13">19457 4629 1122 0,'0'0'181'16,"0"0"0"-16,0 0-19 15,0 0-31-15,0 0 14 16,0 0-40-16,0 0-24 0,48-56 12 16,-45 49-53-16,-3-2 23 15,0-1 10-15,0-1-12 16,-3 2-29-1,-9-1-31-15,-4 2 19 16,-2 2-16-16,-4 3-3 16,-1 3-1-16,2 0 1 15,-1 11 12-15,1 6-11 16,6 6-2-16,0 6-3 16,5 7 2-16,4 5 1 15,3 2 0-15,1 4 6 0,2-1 0 16,0 2 3-16,0-1-9 15,8-1 0-15,1-3 12 16,-2-1-11-16,2-4-1 16,-1-4-1-16,-2-6-71 15,0-5-43-15,-1-5-107 16,-5-6-105-16,0-4-223 0,-5-7-547 0</inkml:trace>
  <inkml:trace contextRef="#ctx0" brushRef="#br0" timeOffset="60782.61">19200 4948 618 0,'0'0'787'16,"0"0"-559"-16,0 0 14 16,0 0-60-16,0 0-92 15,0 0-27-15,92-62-17 16,-58 58-45-16,2 1-1 15,1 2 0-15,1 1-69 16,8-7-214-16,-10 1-232 0,-8 0-439 0</inkml:trace>
  <inkml:trace contextRef="#ctx0" brushRef="#br0" timeOffset="60967.46">19700 4757 715 0,'0'0'916'0,"0"0"-592"16,0 0-120-16,0 0-123 16,0 0-59-16,0 0-13 0,0 0 15 15,-7 65 16-15,1-30-8 16,2 5-23-16,1-1-9 16,3-2-4-16,0 7-143 15,4-9-157-15,5-11-322 0</inkml:trace>
  <inkml:trace contextRef="#ctx0" brushRef="#br0" timeOffset="61315.06">19908 4798 36 0,'0'0'1489'16,"0"0"-1139"-16,0 0-145 15,0 0-95-15,0 0-58 16,0 0-3-16,0 0-48 0,58 6 13 31,-43 10-14-31,-3 0 0 0,-7 5 0 16,-5 1-24-16,0 3 24 16,-8 0 61-16,-9-1-11 15,0-4 8-15,3-4-15 16,4-4-10-16,7-4-27 15,3-4-6-15,5-1 0 16,20-3 38-16,12 0-36 0,15 0-2 16,8-10-100-16,25-20-132 15,-16 1-347-15,-11-1-760 0</inkml:trace>
  <inkml:trace contextRef="#ctx0" brushRef="#br0" timeOffset="62085.75">21149 4698 1162 0,'0'0'379'15,"0"0"-70"-15,0 0 3 0,0 0-96 16,0 0-67-16,0 0-87 15,0 0-45-15,0 4-17 16,2 17 0-16,5 9 39 16,2 5-33-16,1 5 0 0,0-3 0 15,-1 1-6-15,-2-1-1 16,0-1-84 0,4-3-135-16,-2-7-278 15,1-11-340-15</inkml:trace>
  <inkml:trace contextRef="#ctx0" brushRef="#br0" timeOffset="62533.59">21382 4689 1081 0,'0'0'323'0,"0"0"-163"15,0 0-45-15,0 0-61 16,0 0-6-16,0 0-32 0,94-24 1 16,-70 24-17-16,-2 0 6 15,-5 5-6-15,-7 1-6 0,-7-2-10 16,-3 2 14 0,0 0 2-16,-3 2 69 0,-9 3 18 15,-1 1-4-15,2 0-23 31,1 2-42-31,5 2-18 0,5 3 22 16,0 0-22-16,11 4 25 16,8-1-14-16,2 3-11 15,-1-3-44-15,-1-3-5 16,-7 1 5-16,-3-6 38 16,-8 2-12-16,-1-2 5 15,-3 1 13-15,-16-2 1 0,-5 0 51 16,-6-2-19-16,1-1-13 15,0-2-20-15,-1-2-14 16,11-3-240-16,6-3-346 0</inkml:trace>
  <inkml:trace contextRef="#ctx0" brushRef="#br0" timeOffset="62918.94">21810 4626 1166 0,'0'0'486'0,"0"0"-221"0,0 0-117 16,0 0-142-16,0 0 7 16,0 0-13-16,0 0 31 15,-15 69-3-15,12-42-28 16,2-1 0-16,1-2 9 15,0-5-9-15,6-6-5 16,9-3-33 0,6-7 14-16,2-3 18 15,3 0-2-15,-4-8 8 16,1-4 11-16,-8 0-3 16,-2 4 40-16,-7 2 53 15,-4 4 13-15,-2 2-46 16,0 4-68-16,0 15-11 0,0 5 11 15,-7 5 0-15,1 4-13 16,3-1-80-16,2 0-95 16,1-7-138-16,6-7-248 15,6-6-321-15</inkml:trace>
  <inkml:trace contextRef="#ctx0" brushRef="#br0" timeOffset="63273.03">22274 4759 317 0,'0'0'607'0,"0"0"-393"16,0 0-23-16,5-84-45 15,-5 58-10-15,-6 3-1 16,-8 3 14 0,-5 6-64-16,-2 6-20 15,0 8-60-15,0 0-5 16,6 2 0-16,4 10-13 15,8 6-13-15,3 2 17 16,1 3 9-16,17 3 0 16,3-1 20-16,4-1-19 15,2-3 27-15,-3-1-2 0,-4-3 2 16,-4 0 18-16,-2 0 0 0,-3 2 31 16,-2 3-27-16,-1 6-13 15,0 1-24-15,-3 6 4 16,-1-1-10-16,1 1-7 15,-2 4-92-15,0-9-161 16,0-10-579-16</inkml:trace>
  <inkml:trace contextRef="#ctx0" brushRef="#br0" timeOffset="64692.11">22977 4940 575 0,'0'0'727'0,"0"0"-536"16,0 0-57-16,0 0-4 15,0 0-1-15,8-86-16 0,-8 62-29 16,0-3-13-16,0-1-19 16,-5 1 4-16,-4 1-13 15,-2 2-12-15,-2 5-13 16,0 6 26-16,-5 6-44 16,-1 7 0-16,-3 0-13 15,-1 14 13 1,-3 11 0-16,4 5 0 15,5 3 0-15,7 4-8 16,4-1 16-16,6-5-8 16,0-3 0-16,12-5-1 15,5-5-18-15,2-10-9 16,3-8 28-16,-1 0-6 16,1-2 7-16,-2-12-1 0,-5-1 2 15,-2 2 23-15,-4 1 28 0,-4 7-8 16,-4 3-11-1,1 2-19-15,-2 3-15 0,0 16-30 16,0 4 30-16,1 7 0 16,5 2 0-16,4 1-20 15,3-4-82-15,10-10-131 0,0-8-167 16,-5-8-657-16</inkml:trace>
  <inkml:trace contextRef="#ctx0" brushRef="#br0" timeOffset="66280.32">18310 3839 88 0,'0'0'297'16,"0"0"195"-16,0 0-345 16,0 0-63-16,0 0-44 0,0 0-6 15,0 0 3-15,-3 14 27 16,3-7-26-16,0-1-9 16,0-2 8-16,0-1-19 0,0 0-4 15,0-3 11-15,0 0-6 16,0 0 26-16,3 0 28 15,1-10-43-15,0-1 1 16,-3-2-12-16,-1 2 24 16,0 1 79-16,0 5-54 15,0 2-19 1,0 3-39-16,0 0-8 16,0 0-2-16,0 1-10 15,0 8 4-15,0-1 6 16,0-1 6-16,0-3-4 15,0-3 8-15,0-1 0 16,0 0-8-16,2-1-2 16,-1-9-185-16,1-1-468 0</inkml:trace>
  <inkml:trace contextRef="#ctx0" brushRef="#br0" timeOffset="67329.66">20224 3713 497 0,'0'0'548'0,"0"0"-350"16,0 0-82-16,0 0-9 15,0 0-20-15,0 0-25 16,0 0-52-16,-41-2 1 16,39 12 2-16,1 3-13 0,1-2 0 15,0-2 9-15,0-1-9 16,0-3-25-16,0-1-51 15,3-2 2-15,1-2 9 16,0 0 4-16,-1 0 61 16,0-4-6-16,-3-6 6 0,0 0 0 31,0 0 25-31,0 2 71 16,-1 2-5-16,-5 4-40 0,0 2-19 15,3 0-6-15,0 2-25 16,2 8-1-16,1 1 0 15,0 0 0-15,0-4 8 16,7-1-1-16,3-5-4 16,-1-1 35-16,-1 0-16 0,-2-8-22 15,0-3-2-15,-3 1-68 16,-3-7-57-16,0 5-166 16,0 0-802-16</inkml:trace>
  <inkml:trace contextRef="#ctx0" brushRef="#br0" timeOffset="68802.05">22534 3729 768 0,'0'0'393'16,"0"0"-203"-16,0 0-32 0,0 0-34 31,0 0 16-31,0 0-58 16,0 0-71-16,-3-2-10 15,-3 12 6-15,3-1-6 16,0 2-1-16,3-2 0 0,0-2 4 16,0-3-4-16,0-2 0 15,3-2 12-15,7 0 27 16,1 0-38-16,1-3 10 0,0-6-3 16,-3-1 8-16,-2-2 0 15,-4 1 12-15,-1 0 42 16,-2 5 64-16,0 2-70 15,-5 4-45-15,-5 0 10 16,-7 0-20-16,2 1-9 16,-1 8-13-16,-1 3-157 0,4-4-351 15,4-2-1052-15</inkml:trace>
  <inkml:trace contextRef="#ctx0" brushRef="#br0" timeOffset="73558.97">18753 5052 155 0,'0'0'7'0,"0"0"333"16,0 0 47-16,0 0-131 15,0 0-46-15,0 0-13 0,0 0 0 16,-3 1-40-16,3-1-58 16,0-1 11-16,0-3-5 15,0-2-53-15,0 3-29 16,0-1 5-16,0-1 2 15,0 1-30-15,0 0 1 16,5-1 53 0,4-2-48-16,4 2 0 15,-1-1-6-15,3 2 2 16,-3 1 4-16,0 2-6 16,-3 1 0-16,-5 0-8 15,-1 0 8-15,-3 12-25 16,0 4 20-16,-3 5 5 15,-13 3 12-15,-4 1-12 0,-7 0 3 16,-4-3 15-16,-2-2-11 16,0-2-7-16,1-4-98 15,-1-4-110-15,12-4-187 0,6-6-648 0</inkml:trace>
  <inkml:trace contextRef="#ctx0" brushRef="#br0" timeOffset="74413.87">18813 4642 584 0,'0'0'659'16,"0"0"-467"-16,0 0-69 16,0 0 7-16,0 0-25 15,0 0-30-15,0 0-49 16,0 3-13-16,0-1-13 0,0-2-16 16,0 1 10-1,0 0-1-15,0 1 8 0,0-2-2 16,0 2 2-16,0-2 6 15,0 0-7-15,0 0-1 0,0 0-11 16,0 0-8-16,0 0-11 16,3 0 31-16,0-5 0 15,-2 0 19-15,-1 3-9 16,0 2-10 0,-1 0-25-16,-10 0 25 15,-2 4 22-15,3 4 6 16,2 2-16-16,3-1-8 15,5-2-4-15,0 0-3 16,0-3 3-16,8-2 43 16,6-2-16-16,2 0 4 15,-3-7-10-15,1-3 3 0,-7-4-2 16,-2 4-7-16,-5-2 13 16,0 5 68-16,0 1-47 15,-3 3-46-15,-6 3 13 16,-3 0-16-16,3 3 0 15,1 6-5-15,4 3-49 0,4 0-104 32,0-4-207-32,10-3-603 0</inkml:trace>
  <inkml:trace contextRef="#ctx0" brushRef="#br0" timeOffset="76178.78">18905 4826 383 0,'0'0'546'0,"0"0"-233"15,0 0-133-15,0 0-10 0,0 0 2 16,0 0-1-16,0 0-42 16,2-23-71-16,-5 23-48 15,-6 0 2-15,-4 13-12 16,-7 2 0-16,-1 4 4 0,-3 2-4 15,-1-1 0 1,-2-4 6 0,5-3-6-16,-2-3 20 0,6-6-20 15,5-2 0 1,5-2 20-16,2 0-2 0,6-12-11 16,0-8-1-16,6-6 8 15,8-5 8-15,3-3-22 16,1 2 0-16,5 0 11 15,-1 7-1-15,-1 5-1 0,1 8 9 16,1 6-2-16,-1 6 12 16,2 0-28-16,0 6 0 15,0 12 9-15,-5 6-9 16,1 6-8-16,-8 4 8 16,-5 6-9-16,-7 3 3 15,0 0 6 1,-21 3 0-16,-12-1 22 15,-7-1 6-15,-9-4-13 16,-3-3-3-16,1-5-11 16,5-5-1-16,7-5-5 15,12 0-119-15,9-9-181 16,12-6-337-16</inkml:trace>
  <inkml:trace contextRef="#ctx0" brushRef="#br0" timeOffset="76995.55">20553 4842 590 0,'0'0'755'0,"0"0"-610"16,0 0-145-16,0 0 11 0,0 0 2 15,0 0 36-15,0 0-20 16,-30 56-28-16,16-44 0 15,0 0 22-15,-3-4-17 0,1-4 12 16,1-2-2-16,0-2-6 16,4 0 26-16,5-2-11 15,3-8-7-15,3-4-5 0,0-1-13 16,8-3 0-16,5 1 15 16,4 1-2-16,2 3 5 15,-1 5 4-15,0 3 2 16,0 5 38-16,-2 0-8 15,-2 0 12-15,-1 5-4 16,-4 6 5 0,-4 5 18-16,-4 4-34 15,-1 2-8-15,0 5 11 16,-9 1-31-16,-5 3-17 16,-5 1-5-16,-3 0 14 15,-3-2-15-15,-17 2-102 16,6-8-152-16,6-9-353 0</inkml:trace>
  <inkml:trace contextRef="#ctx0" brushRef="#br0" timeOffset="78183.1">22549 4986 165 0,'0'0'23'0,"0"0"572"16,0 0-303-16,0 0-35 15,0 0-35-15,0 0 3 16,0 0-58-16,0 0 10 15,0-2-63-15,0 0-49 0,1 1 0 16,-1-1 2-16,2 1-39 16,-2 1-7-16,1 0 20 15,1 0-17-15,1 0-15 16,1 0-9-16,4 0 9 16,1 1-5-16,5 8-4 15,-2 1-14 1,-1 2 14-16,-1 3 0 15,-5 0-10-15,-4 1-3 16,-1 1 13-16,0-1-6 16,-10 0-6-16,-11 0-33 15,-22 2-14-15,6-4-190 16,2-4-442-16</inkml:trace>
  <inkml:trace contextRef="#ctx0" brushRef="#br0" timeOffset="86926.43">18382 3671 10 0,'0'0'820'16,"0"0"-621"0,0 0-145-16,0 0-33 15,0 0 42-15,0 0 51 16,-16-14 21-16,14 14-42 15,2 0-48-15,0 0 1 16,0 0-28-16,-2-1 11 0,2 1 13 16,-3-2 20-16,0 0-24 15,0-2-38-15,-3 2 1 0,0-2 12 16,-1 4-12-16,0-3-2 16,1 2-4-16,-2-1 4 15,-1 2 1-15,2 0-10 16,-1 0 10-16,-1 0-12 15,-3 0 5-15,2 2 7 16,-5 2 0 0,2 2-1-16,-1 2 1 15,2-1-1-15,0 0-1 16,1 0-20-16,0 1 22 16,2 1-11-16,0 1 5 15,2 1 6-15,-1 1 0 16,0 4-2-16,0 0 2 15,0 1 9-15,2-1-2 0,0 1-8 16,0 0 1-16,1-4 0 16,0 1 8-16,2 0-8 0,0 1 1 15,1-1 28 1,1 4-29-16,1 0 6 0,-2 3 2 16,2-3 3-16,0 2-3 31,0-4 12-31,0 1-17 0,2-3 10 15,4 1-4-15,0-1 10 16,1-2 3-16,-1 1 0 16,2-1-10-16,-1 1-12 15,3-2 1-15,-4 2 13 16,2 0-8-16,-3 0-5 16,-1-2-1-16,1 0 9 0,-1 3-5 15,-1-6-4-15,1 4 0 16,1-3 6-16,1-1-6 15,0 0-1-15,3 1-27 16,0 0 28-16,0-2 22 16,2 2-22-16,-1 0 0 15,-1-1 13-15,-2-2-11 0,2 0-2 16,-3-2-15-16,0 0 2 16,0-2 13-16,1 0 8 15,2 0-2-15,2-2 27 0,3 1-16 16,3-1-11-16,2 0 5 15,0 0 0-15,0 0-3 16,0 0-8 0,-1-3 0-16,0-3 14 15,-3 0-13-15,3-4 5 16,-3 0 4-16,0-3 27 16,0 1 7-16,1-4-38 15,-2 0-5-15,0 1 5 16,-2-1 13-16,1-1-19 15,-3 2-1-15,-1 0 1 0,-2 0 10 16,2 2-10-16,-3-2 0 16,0 3 17-16,0 0-10 15,0 1-7-15,-2-2-9 16,-1 1 9-16,2-1 4 16,-2-4-4-16,-2 0 0 0,2-4 5 31,-1-1-5-31,-2 0 0 15,0 1 0-15,0-3 0 16,0 4 37-16,0 1-27 16,0-1 3-16,0 0 10 0,-2 4-22 15,1 1-1-15,-4-2-1 16,1 0-14-16,-5-3 15 16,-5 1 12-16,-5-3 14 0,-4-1-24 15,-6 3-2-15,-6-1 0 16,-2 3-3-16,2 0 3 15,-3 4 22-15,5 3-22 16,3 4-6-16,5 5 0 16,7 2-114-16,5 11-131 15,7 8-109-15,4-1-277 0</inkml:trace>
  <inkml:trace contextRef="#ctx0" brushRef="#br0" timeOffset="88592.82">20296 3601 110 0,'0'0'669'16,"0"0"-548"-16,0 0-14 16,0 0-40-16,0 0 34 0,0 0 29 15,0 0-7-15,11-44-89 16,-13 39-28-16,-9 1 13 15,-5-2-8-15,-3 3 1 16,-7 0 4-16,-2 2 13 16,-2 1-28-16,2 0 5 0,1 0-6 31,4 0 2-31,1 1 12 0,4 5-14 16,3 0 1-16,-1 3 14 15,2 2-15-15,0 3 0 16,0 5 0-16,-2 1 0 15,1 4 25-15,0 1-25 16,0 0 1-16,3 1 19 16,0 4-19-16,5-2-1 0,-1 2 1 15,2 0 2-15,5 4 13 16,1 0 3-16,0 1-3 16,0-1-16-16,5-3 16 15,6 0 6-15,1-5-13 16,3-1 1-16,-1-2 13 15,3-1-12-15,1-2 0 0,2-1 4 16,2 0-5-16,-2-1 2 16,3-2 0-16,1-2-11 15,0-1 8-15,1-2 1 0,-1 1 19 16,2-3-10-16,-4 1 0 16,-1-2-8-16,-5-2-11 15,-1-4 0 1,-1 2 21-16,-2-2-21 15,2-2 1-15,0 0 8 16,2 0 1-16,1 0-1 16,1-8-8-16,-1-2 1 15,1-1 21-15,0-4-22 16,-3 2 5-16,2-5-4 16,-5 2 4-16,1-3-6 0,-3 0-11 15,0-2 11-15,-1 2 18 16,1-1-17-16,-3-1-2 15,-1 3-24-15,0 0 25 16,-2 0 0-16,-1-3 0 16,-1 1 0-16,-2-3 7 15,0-1 1 1,0-3 0-16,0 2 6 16,-6-2 8-16,-4 0-10 0,2 0-4 15,-2-1 6 1,0 1 26-16,-1-1-38 0,0-1 29 15,-2-3-18-15,0 1 27 16,-5 1-3-16,1 2-27 16,-4 5-10-16,-2 3 0 0,-6 4 0 15,0 6-1-15,-4 3-5 16,-3 7-18-16,0 0-151 16,-3 9-144-16,8 5-48 15,10-3-577-15</inkml:trace>
  <inkml:trace contextRef="#ctx0" brushRef="#br0" timeOffset="90334.67">22609 3574 168 0,'0'0'62'15,"0"0"262"-15,0 0-194 16,0 0-38-16,0 0 24 0,0 0 4 16,0 0 13-16,0-24-32 0,0 20 1 15,0 3-14-15,0-2-50 16,-2 0 4-16,-6 0-7 15,-3 1-26-15,-1-2-9 16,-2 3 0-16,-1-1 0 16,0 2 9-16,-1 0-8 15,4 0-1 1,-1 0 6-16,4 0-5 16,0 3-1-16,0 5-10 15,1 2 10-15,-1 4 14 16,2 1-13-16,-2 2 8 15,3 2-8-15,0 0 8 16,1 1-8-16,1-1 0 16,1 2-1-16,-1 1 16 0,1-1-16 15,1 1 9-15,1 3-8 16,1-1 10-16,0 1-11 16,0 1 0-16,0-1 0 0,0 0 27 15,3 0-26 1,1-2 7-16,2-2-8 0,-2-2 6 31,1-2-6-31,-2-1-5 16,0-3 5-16,2 1 8 0,-2-2-7 15,1 0-1-15,0 0 0 16,1-2 7-16,-1 1-7 16,2 0-22-16,2 0 22 15,-1-1 20-15,-1 0-14 16,0 2-6-16,-3-2 1 0,0-1 0 15,-1-1 0-15,-1 0-1 16,-1-2 0-16,2-2 4 16,-1 1-3-16,2-1-1 15,0 2 1-15,0 0 9 16,0-2-7-16,1 2-3 16,3 0 0-16,-1 0-3 0,1-1 3 15,-1-1 0-15,-2 0 0 16,2 0 22-16,-1-2-13 15,-1 2-9-15,2-3 0 0,-1 0 22 16,1 2-6-16,0-3-2 16,0 0 5-16,2 0 0 15,0 0-8 1,3 0-11-16,-1 0 0 16,-1 0 17-16,1 0-16 15,-2 0 15-15,2-5-7 16,-1-1 6-16,-1 1 8 15,0-2-23-15,1-2 0 16,1-2 13-16,-1-2-11 16,1-2-2-16,-1-1 15 0,-2-1-3 15,2 0-12-15,-3-2 0 16,-3 0 0-16,0-2 0 16,0 0 16-16,-1 0-8 15,-1-1-7-15,-1 2 7 16,2 0-2-16,-2-2-6 15,0-1 0 1,0 4 10-16,0-1 9 16,0 1 3-16,0 0 10 15,-6 0-10-15,0 0 9 16,-4-2-25-16,-1 2-6 16,-1-2 8-16,-1-2 0 0,-1 3 2 15,-1-1-9-15,2-1 10 16,2 4 19-16,-1 1-24 0,5 0-6 15,-1 3 24-15,1-2-9 16,0 3-9-16,-1-1-6 16,2 2 8-16,-3-1 9 15,-3-2-17-15,-3 2-6 16,-7-1 5-16,-27 2-185 16,5 5-153-1,1 0-251-15</inkml:trace>
  <inkml:trace contextRef="#ctx0" brushRef="#br0" timeOffset="111447.93">2673 7603 365 0,'0'0'716'0,"0"0"-484"16,0 0-135-1,0 0-42-15,0 0 24 16,3 0 31-16,-3 0-6 15,2 0-28-15,-1 0-53 16,1 0-22-16,-2 0 18 16,1 0-13-16,1 0 27 15,1 0 3-15,1 0-1 0,6 0 3 16,7 0-14-16,10 0 22 16,7 0 17-16,9 0-21 0,5 0-11 15,6 1-3-15,4 3-21 16,0 2 15-16,5 2-22 15,-4-2 1-15,-2 1 10 16,-3-1-10-16,-8-2-1 16,-7-2 0-16,-6-2 1 0,-8 0 14 15,-3 0-15-15,-5 0 22 16,1 0 25-16,-3 0-4 16,1-3-13-16,1-2-8 15,-1 2-14-15,2 1 17 16,-5 0-25-16,-5 1 0 15,-4-1 6 1,-2 2-6-16,-2 0-2 16,0 0 2-16,0 0-20 15,0 0 3-15,0 0-82 16,0 0-64-16,-3-1-179 16,-2-3-415-16</inkml:trace>
  <inkml:trace contextRef="#ctx0" brushRef="#br0" timeOffset="152747.07">2748 9382 1237 0,'0'0'410'0,"0"0"-263"15,0 0-121-15,0 0 34 16,0 0 78-16,0 0-38 16,3 0-56-16,-3 0-31 15,3 0-12-15,-3 0 15 16,0 0-16 0,4 0 0-16,2 0 24 15,5 1 5-15,3 4 18 16,3 0-8-16,8-3-8 15,2 2 13-15,9-4-11 16,3 0 1-16,8 0 14 16,0 0-13-16,5 0-9 15,-3 0-5-15,-4 0-6 0,1 0 5 16,-4 0-20-16,-3 0 0 16,-2 0 8-16,2 1-8 15,0 2 0-15,1 0 0 16,6-2 0-16,-1 1 12 15,4-1-12-15,-4-1 0 0,-6 2 11 32,-5-1-11-32,-13 2 0 0,-3-1-1 15,-11-1 1-15,-2-1-1 16,-5 1 1-16,0 1-8 16,0-2-2-16,0 0-7 15,0 2 16-15,0-2-47 16,-2 1-91-16,-1-1-107 15,2 0-253-15,-2-12-1084 0</inkml:trace>
  <inkml:trace contextRef="#ctx0" brushRef="#br0" timeOffset="160011.41">21113 9118 950 0,'0'0'294'16,"0"0"-181"-16,0 0-65 0,0 0 3 15,0 0 62-15,0 0 21 16,0 0-51-16,0 0-42 16,0 0-9-16,2 0-16 15,5 0 15-15,3 1 6 0,3-1-18 16,2 0 10 0,2 2-20-1,3-2 4-15,4 0 18 16,0 0-3-16,1 0-5 15,3 0-5-15,0 0-1 0,1 0 10 16,3 0-26-16,3 0 0 16,0 1 20-16,0 1-20 15,3-2-1-15,1 0-1 16,1 1 1-16,-1-1 15 0,0 0-15 16,-1 0 0-16,-1 0 3 15,-2 0-2-15,-4 0 0 16,-3 0 9-16,1 0 2 15,-1-4 12-15,-1 1-24 16,2-2 0-16,-1 0 6 16,0 3-1-1,0-1-5-15,-1 0 0 16,2 3 0-16,-1-1 2 16,3 1-2-16,4 0-1 15,0 0 1-15,6 0 1 16,-1 0-1-16,0 1 0 15,1 2 0-15,0 0 1 0,0-1 1 16,-1 0-3-16,-2 1 2 0,-2-2 9 16,-3-1-10-16,-4 2 0 15,-3-2 0-15,-1 0 5 16,-3 0-4-16,2 0-2 16,-5 0 2-16,4 0 3 15,-3 0-3-15,1-4 2 16,-1-1-2-16,-3 2 20 0,0 0-20 15,-1 2-2-15,-2 0 7 16,2-2 0-16,-2 0-6 16,2 0-1-16,-1 1 1 15,1-4 6-15,1 4 0 16,2 0-8-16,3-1 3 16,1 0-1-1,1 0 0-15,1 2-13 16,-1 1-5-16,0 0-31 15,12 0-121-15,-7 0-84 16,0 0-373-16</inkml:trace>
  <inkml:trace contextRef="#ctx0" brushRef="#br0" timeOffset="163234.75">10285 9963 175 0,'0'0'884'16,"0"0"-655"-16,0 0-171 16,0 0-47-16,0 0-10 0,0 0 60 15,0 0 42-15,-3 2-8 31,3-2-28-31,0 0-20 0,0 0 5 16,0 0 13-16,0-3 3 16,0-8-50-16,0-3-9 15,0-5-18-15,11 0 18 16,0-1-17-16,4 3 8 16,3 1-17-16,3 4 5 15,6 2 12-15,6 3 14 0,13 2-14 16,2 5 0-16,15 0 0 15,5 0 17-15,4 12-17 16,1 5 1-16,1 4 18 16,-8 1-18-16,-5 2-1 15,-10 0 0-15,-6-2 1 16,-11-5-1 0,-7-1-6-16,-3-6 6 15,-8 0-7-15,2-4-5 16,-4-1-29-16,-1-4-26 0,0-1 24 15,-2 0-14-15,4-3 47 16,-3-10 10-16,1-3 3 16,-2-8-3-16,-2-1-15 15,-2-1 15-15,-4-2 22 0,0 1 3 16,-2 4 20-16,-1 3 26 16,2 6 21-16,-2 4-52 15,0 6 19-15,1 0-13 16,-1 4-17-16,2 0-29 15,-2 0-16-15,1 0-21 16,2 4 11 0,0 9-13-16,2 6 38 15,2 7 1-15,-1 2 6 16,-1 3 1-16,1 0-7 16,-2-2-9-16,-2-2 1 15,-1-1-9-15,-1-6-1 16,0-3-13-16,0-7 8 15,0-2-4-15,0-5-21 0,2-3 48 16,0 0 18-16,3-5 7 16,4-10-25-16,3-8-44 15,6-7 39-15,4-3-2 0,1-1 5 16,4 1 2-16,1 4 5 16,2 6-5-16,1 3 16 15,2 8-14-15,1 2 15 0,5 3 13 16,0 6-30-16,3 1 0 15,2 0 16-15,1 1-16 16,3 9 1-16,-2 2-1 16,0 4 9-16,-2 2-9 15,-4 2-7-15,1 0 7 16,-5-1 0 0,-1 0 0-16,-2-3 0 15,-2-4 0-15,2 0 1 16,1-4 13-16,3-1-14 15,-1-4 0-15,-2-2 8 16,1-1-3-16,-4 0-4 16,-3-4 7-16,-4-9-1 0,-3-4 23 15,-3-5-20-15,-1-3-9 16,-3-5-2-16,-2-3 1 0,2 2-9 16,-5 1-1-16,0 5-44 15,-2-1-77-15,-3 6-262 16,-4 3-692-16</inkml:trace>
  <inkml:trace contextRef="#ctx0" brushRef="#br0" timeOffset="172040.39">2427 7261 984 0,'0'0'171'16,"0"0"-102"-16,0 0-50 0,0 0 4 0,0 0 57 16,0 0 7-1,-5-52-13-15,0 46-45 0,-1 0-4 16,-3 0-2-16,-5 3-22 15,-5 0 0-15,-8 3 31 16,-4 0-9-16,-5 0 9 16,-7 14-31-1,1 3 18-15,0 7 29 16,2 4-9-16,4 7-5 16,3 4-34-16,3 7 0 15,5 9 6-15,4 15 10 16,8 17 3-16,5-6-2 15,7-9-16-15,1-11-1 16,0-12 1-16,10 10 21 0,5 4 9 16,3-1-24-16,1-2 9 15,-1-4-16-15,2-6 0 16,-4-8 12-16,-4-9-4 16,0-5-7-16,-6-11 16 15,-3-5-17-15,-3-6-1 0,0-4 1 31,0-2 0-31,0 0 15 0,-3 0 14 16,-7-2 8-16,-7-10-14 16,1-1-23-16,-4 0-13 15,1 3-11-15,-2 1-47 16,0 3-86-16,0 4 74 16,2 2-16-16,1 0 40 15,3 0 46-15,3 1 5 0,6 4 2 16,3-1-4-16,3 0-12 15,0-1-6-15,0 0-7 16,0 1 34-16,9 2-12 16,6 0 13-16,1-2 42 15,-2 2-2-15,2 0-1 16,-7-1-38-16,-6-3-1 0,-3 2-10 16,0 2 10-16,-4 2 13 15,-13 4 94-15,-5 4 12 16,-8 1-24-16,-1 1-33 0,-1 3-21 15,4-5 13 1,9 2-53-16,7-2-1 0,4-3 0 31,8 1-21-31,0-2 6 16,12-1 6-16,12-1 9 0,9 4 29 16,3-4-9-16,-2 2 5 15,-4-2-24-15,-3 3 4 16,-11 0-5-16,-7 2-26 15,-6 3-22-15,-3 1 47 16,0 3 1-16,-3 5 1 0,-8 3 31 16,-5 3 8-16,-3 3 0 15,1 3-17-15,-3 6-7 16,6 2 32-16,0 1-35 16,3-1-3-16,9-2-10 15,3-2-1-15,3-3 1 16,15 1-1-1,6-8 12-15,4-1 26 16,7-5-37-16,2-9-46 16,26-11-38-16,-10-7-115 15,-5 0-337-15</inkml:trace>
  <inkml:trace contextRef="#ctx0" brushRef="#br0" timeOffset="177468.97">4465 8695 1192 0,'0'0'308'16,"0"0"-205"-16,0 0-1 15,0 0 0-15,0 0 30 16,0 0-14-16,3-13-48 0,-3 13-47 16,0 0-23-16,0 0-10 0,0 0 1 15,0 0-10 1,3 6-2-16,0 7 20 0,-1 2 1 15,1 4 1-15,1 0-1 16,-1-1 6-16,0-2 15 16,-2-3-21-16,2-2 0 15,-1-4 1 1,-1-4 9-16,2-1 4 16,2-2 11-16,5 0 32 15,11-7 54-15,9-11-86 16,10-6-11-16,8-7-14 15,6-2 9-15,1-3-4 16,-3 3-5-16,-4 3 0 16,-9 7-2-16,-14 6 2 0,-6 6-9 15,-11 6-31-15,-5 2-41 16,-3 3-65-16,-3 0-178 16,-12 0-400-16,-3 0-42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4-14T22:25:18.039"/>
    </inkml:context>
    <inkml:brush xml:id="br0">
      <inkml:brushProperty name="width" value="0.05292" units="cm"/>
      <inkml:brushProperty name="height" value="0.05292" units="cm"/>
      <inkml:brushProperty name="color" value="#FF0000"/>
    </inkml:brush>
  </inkml:definitions>
  <inkml:trace contextRef="#ctx0" brushRef="#br0">3316 8255 660 0,'0'0'388'16,"0"0"-215"-16,0 0-57 15,0 0-3-15,0 0 27 16,0 0-5-16,0-42-28 16,0 42-47-16,0-2 9 15,0 2-27-15,0 0-16 16,0 0-8-16,0 0 16 16,0 0-18-16,0 0 3 0,0 0-18 15,0 0 11-15,0 0-12 16,0 0 0-16,0 0 0 15,0 0 3-15,0 0-3 16,3 0-8-16,2 0-2 16,2 0 10-16,6 0 39 15,-2 0-19 1,7 0-5-16,-5 0 10 16,-2 0-24-16,5 2 8 0,-2-2-8 15,2 3 11 1,-1-2-6-16,3 0-5 0,-6 0 0 15,1 1 15-15,-4-2-15 16,-1 1 4-16,-1-1-4 16,-1 2 10-16,0-2-11 0,-3 1-1 15,3 2 1-15,6-2 5 16,-3 2-4-16,1 0-1 16,5 0 0-16,2 0 15 15,2-1-15-15,-1 2-1 16,3-2 1-16,-2-1 9 15,-2 2-9 1,-3-1-1-16,-3-1 1 16,0 0 7-16,-3 1-7 15,0-1-6-15,-2-1 6 16,3 2 5-16,1-1-4 16,1 1-1-16,3-2 1 15,0 1 10-15,2 1-5 16,-2-1-6-16,1 0 0 0,-2 1 3 15,-1 0-3-15,1-1-1 16,-2 0 1-16,1 2 0 0,3-2 1 16,-3 1-1-16,1 1 0 15,-2-1 2-15,-1-1-2 16,2 3-1-16,-3-3 1 16,4 0 10-16,-1 2-9 0,2-1-1 15,5-1 0-15,2 0 8 16,2-1-7-16,0 0 0 15,4 0-1-15,0 0 10 16,1 0-7-16,-1 0-3 16,0 0 0-16,-3 0 6 15,-2 0-6 1,-1 0 0-16,-3 0 0 16,-3 0 6-16,0 0-6 15,0 0-6-15,-3 0 6 16,1 0 3-16,2 0-3 15,1 0-1-15,-2 0 1 16,5 0 4-16,-2 0-4 0,1 0-6 16,-3 0 6-16,-1 0 7 15,0 0-7-15,1-1-1 16,-3 1 1-16,1-1 1 0,-2-1-1 16,-2 2 0-16,-3-1 0 15,1 1 9-15,-1 0-7 16,-3 0-2-16,0 0 1 15,0-2 11 1,0 2-12-16,2 0 0 16,-2-1-7-16,4 0-29 15,5-9-174-15,-3 3-316 16,6-5-480-16</inkml:trace>
  <inkml:trace contextRef="#ctx0" brushRef="#br0" timeOffset="14403.92">6696 4217 853 0,'0'0'181'16,"0"0"-110"-16,0 0-52 15,0 0 27-15,0 0 42 16,0-22-40-16,0 22-12 0,0-2-2 16,0 2-34-16,0 0-1 15,0 0-1-15,0 0 2 16,0 0 14-16,0 0-14 0,0 0 0 15,0 0 32-15,0 0-5 16,1 0 10-16,2 0-5 16,-2 0 1-16,4 0-1 15,1-1-32-15,1 0 0 16,1 1 8-16,-1 0-8 16,-2 0 0-1,-1 0-1-15,2 0 1 16,2 0 3-16,3 0-3 15,0 0 0-15,7 0 4 16,-3 0-4-16,3 0 0 16,-2 0 0-16,-1 0 0 15,0 0 3-15,-2 0-3 16,-1 0 0-16,-1 0 5 0,2 0-5 16,-1 1 0-16,1 0 0 15,1 1 0-15,2-1 3 16,-1 1-3-16,0-1 0 15,3 1 4-15,0 0-4 0,0-2 0 16,1 4 0-16,-1-4 1 16,3 2 7-1,-3-1-8-15,3 0 0 16,-2 1 9-16,1 0-8 16,-1-1 0-16,2 0-1 15,3 1 7-15,-2-2-4 16,-2 1-3-16,-3 0 0 15,0 1 5-15,1-1-5 16,-3 3 0-16,4-2-1 0,0 0 1 16,0 0 2-16,3 0-2 15,0 1 0-15,-1-2 5 16,0 1-5-16,3-2 0 16,-2 0 0-16,-2 2 0 15,-1 0 4-15,-4-2-4 16,3 2 0-16,-3 0 5 0,3-2-5 15,1 2 0-15,1-2-2 16,0 1 2-16,1 0 1 0,3 1-1 16,0-1 0-16,-2 1 4 15,-2-1-4-15,2 0 0 16,-3 1 0-16,-2-2 7 16,1 0 8-1,-3 1-15-15,6-1 0 16,-2 0 7-16,1 0-6 15,0 0 0-15,1 0-1 16,-1 0 0-16,-1 0 9 16,2 0-9-16,-5 0 0 15,4 0 7-15,-4 0-6 16,2 0-1-16,4 0 0 0,-2 0 2 16,5 0 17-16,2 0-19 15,1 0 0-15,2 0 14 16,3 0-14-16,1 0 0 15,1-1 1-15,-2-1 0 16,-1 0 20-16,-2-1-21 0,-3 0 0 31,-3 2 18-31,0-1-18 0,-3 2 0 16,1-2 0 0,2 0 0-16,1 2 12 0,-1 0-12 15,2 0 0-15,0 0 4 16,1 0-4-16,-3 0 0 15,3 0 1-15,-3 0 0 16,1 0 20-16,-1 0-21 0,1 0 0 16,-1 0 11-16,-3 0-10 15,5 0-1-15,-1 0 0 16,0 0 0-16,3 0 7 16,2 0-7-16,2 0 0 15,2 0 2-15,0 0-1 16,1 0-2-16,1 0 1 0,-4 0 0 15,1 0 6-15,-3 0-6 16,-2 0 0-16,1 0 8 16,-4 0-8-16,2 0 1 15,1 0 1-15,2 0-1 16,3 0 22-16,0 0-23 0,1 2 0 31,0 0 10-31,1 0-10 16,-2-1-2-16,-4 0 1 0,0 1 1 15,-4-1-2-15,-1 1 2 16,-3-1 0-16,3 0 3 16,-2-1-3-16,2 2-2 15,1-2 1-15,2 0 1 16,2 0 2-16,-1 0-2 0,0 0 0 16,-1 0 4-16,-2 0-4 15,1 0 0-15,-4 0-1 16,1 1 1-16,0-1 3 15,0 0-3-15,-1 0 0 16,2 0 5-16,1 0-5 16,-1 0-1-1,0 0 0-15,-1 0 1 16,0 0 4-16,1 0-4 16,0 0 0-16,-3 0 0 15,1-1 0-15,-1-1 1 0,-3 1-1 16,0 0 0-1,4-1-2-15,-4 2 2 0,3-1 0 16,-1 1 1-16,2 0 0 16,2 0-1-16,-2 0 0 0,1 0 0 15,2-2 2-15,-1 2-2 16,-2 0-1-16,1-1 1 16,-1 1 1-16,0 0-1 15,1-1-2-15,-1 1 2 16,4 0-4-1,0 0 4-15,1 0-1 16,0 0 1-16,3 0 0 16,-3 0 0-16,-3-2 0 15,1 2 0-15,-3 0 0 16,1 0 0-16,-5 0 0 16,1 0 0-16,2 0 1 15,-2 0-1-15,2 0 0 0,1 0 1 16,0-2 2-16,0 0-3 15,2 2 0-15,-1-2 0 16,-1 0 0-16,-2 2 1 16,-3-2-1-16,-1 1 0 0,-2-2 1 15,-3 3-1-15,-1 0 0 16,-1 0 0-16,-1 0 3 0,1 0-2 16,0 0-1-16,5 0 1 15,1 0 11-15,4 0-12 16,3 0-1-16,-2 0 1 15,1 0 0-15,-3 0 0 16,1 0 0-16,-1 0 0 16,-3 0 0-1,0 0 0-15,-2 0 0 16,2 0 0-16,-3 0 0 16,3 0 0-16,1 0 0 15,-2 0 0-15,5 3 1 16,-1-2-1-16,0 1 0 15,3-2 0-15,-3 2 1 16,6 0-1-16,-2-2 0 0,2 4 0 16,-3-2 3-16,0-1-3 15,-1 0 0-15,-3-1 0 0,1 0 10 16,-3 0-9 0,4 0 7-16,-4 0-1 0,0 0 36 15,3 0-32-15,-5 0-2 31,-2 0-9-31,1 0 11 0,-3 0-9 16,0 0-2-16,-3 0 0 16,1 0 14-16,-1-1-12 15,0 1-4-15,2 0 4 16,2-1-2-16,-1-1 1 16,1 2-1-16,4-2 0 15,-4 2 6-15,-1-2-6 0,1 2 0 16,-2 0-1-16,-2 0 1 15,-1-2 0-15,-2 2-1 16,1 0 1-16,-4 0 6 16,1 0-4-16,-1 0-3 15,0 0 1-15,0 0 0 16,0 0-57-16,0 0-87 0,0 0-72 16,0 0-388-16</inkml:trace>
  <inkml:trace contextRef="#ctx0" brushRef="#br0" timeOffset="40232.51">8972 6867 123 0,'0'0'648'0,"0"0"-539"16,0 0-39-16,-3-2-47 16,3 0 14-16,0-1 39 0,0 2-26 15,0 1-19-15,0-3-17 16,0 3 35-16,0 0 28 16,0-1-19-16,0 1 0 15,0-2 16-15,0 2-3 16,2-4-47-16,2-2-4 15,3 1-5 1,1-4 5-16,7-1-20 16,4-2 0-16,5-3 10 15,3-4-1-15,4-4-9 0,4 0 0 16,-1-4 8-16,6-1-1 16,-1-2-7-16,3-1 0 15,-2-1 0-15,1 1 7 16,-1 0-6-16,-6 3-2 0,-1 3 2 15,-5 3 1-15,-3 2-1 16,-6 2-1-16,-3 6 1 16,-6 1 5-16,-2 1-6 15,-4 3-1-15,1 3 1 16,-4 0 2-16,-1 2-2 16,0 1-10-16,0 1 1 0,0 0-4 15,0 0-37-15,0 0-21 16,0 0-29-16,-1 0 19 15,-8 1-70-15,-2 6-102 16,-1-1-91-16,1-4-213 0</inkml:trace>
  <inkml:trace contextRef="#ctx0" brushRef="#br0" timeOffset="40671.24">9375 6351 327 0,'0'0'162'0,"0"0"86"15,0 0-128-15,0 0-62 16,0 0 12-16,0 0 8 16,0 0 21-16,-42 5-33 15,42-5-8-15,0 0-11 16,0 0 22-16,0 0-35 15,8 0-2 1,8 0 3-16,9 0-8 16,7 0-17-16,2-5-8 15,6 1-2-15,-1-1 20 16,1 1-20-16,-4 0 0 16,-6 1 0-16,-9 0 8 15,-5 3-8-15,-8-2-1 0,-5 2 1 16,-3 0 12-16,0 0-2 15,0 0 1-15,0 0-10 0,-3 4 31 16,-6 7 9 0,-2 5 7-16,0 2-25 0,0 2 17 15,5 2-39-15,1 1 18 16,1 1-12-16,4 1-7 16,0-1-52-1,0 5-58-15,0-7-150 16,0-8-504-16</inkml:trace>
  <inkml:trace contextRef="#ctx0" brushRef="#br0" timeOffset="50379.07">11725 5507 52 0,'0'0'277'0,"0"0"-186"0,0 0-64 15,0 0-14-15,0 0 97 16,-23-72 34-16,20 61 5 0,0 0 16 16,2 1 30-16,-2 2-38 15,1-1-31-15,-2 3-11 16,3 2 34-16,1 3-27 15,-2-1-14 1,2 2-28-16,0 0-23 16,0 0-2-16,0 0-26 15,0 0-17-15,0 0 2 16,0 0-14-16,0 0-21 16,0 0 2-16,0 0 4 15,0 6 5-15,2 7 10 16,6 6 29-16,1 8 7 0,5 7-4 15,4 4-7-15,2 6 2 16,2 0 7-16,1 0 10 16,3 2-24-16,-1-5-7 15,-1-2 8-15,-3-6-15 16,-2-3-5-16,-4-8 8 0,-2-5-8 16,-3-6 17-16,-6-2-18 0,1-5 0 15,-4-3 9 1,1 1 6-16,-2-2-8 0,0 0 4 15,0 0 1-15,0 0 14 16,0 0-25-16,0 0-1 16,0 0-7-16,0 0-88 15,2 0-242 1,-2-5-462-16</inkml:trace>
  <inkml:trace contextRef="#ctx0" brushRef="#br0" timeOffset="52161.4">12189 5343 772 0,'0'0'239'0,"0"0"-17"0,0 0-29 16,0 0-32-16,0 0-4 16,0 0 22-16,0 0-37 0,0-39-41 15,0 39-61-15,0 0-25 16,0 0-15-16,0 3-31 16,3 11 10-16,1 8 20 15,4 10 1-15,2 6-2 16,-1 4 2-16,0 3 14 15,3 3-14 1,-3-1-1-16,1-2 1 16,1-3 9-16,-1-4-9 15,-2-5-7-15,1-8 7 16,-2-5 7-16,-1-7-7 16,-3-5-19-16,2-5 19 15,-4-3 19-15,4 0 12 16,-1-7 15-16,6-13-25 0,2-8 1 15,2-7-14-15,1-8-8 16,1-4 0-16,-1-2-8 0,1 1-2 16,-2 5-8-16,-2 5 18 15,-2 5 0-15,-2 9 0 16,-2 6-1-16,-2 7 1 16,-1 5 13-1,-3 3-13-15,3 3-10 16,-3 0-17-16,1 0-5 15,1 13-6-15,2 5 21 16,1 7 17-16,3 5 9 16,-1 4-9-16,5 1-8 15,0 2 8-15,3 0 9 16,0-1-6-16,2 0-3 0,0-6 0 16,-1 0 4-16,-1-4-4 15,-1-5-6-15,-2-4-6 16,-2-6 6-16,-1-5-46 15,0-2 35-15,-1-4 17 16,2 0 47-16,-1-14-19 0,1-8-13 31,2-7-5-31,-3-8 19 16,-1-5-8-16,-2-6-21 0,1-4 1 16,-1-2 15-1,0-2-15-15,-1 4-1 0,-2 2 0 16,0 4 7-16,0 6 9 15,-1 6-15-15,0 6-1 16,1 5 21-16,-2 5-15 0,-1 7-6 16,0 5-6-16,0 4-6 15,0 2-1-15,0 0-65 16,0 0-132-16,-6 12 59 16,-16 19-84-16,6-4-172 15,-1 0-608-15</inkml:trace>
  <inkml:trace contextRef="#ctx0" brushRef="#br0" timeOffset="94834.17">5826 8250 218 0,'0'0'183'0,"1"-5"-93"16,-1 3-33-16,2 2 8 16,-2-2 28-16,0-1 37 15,0 2 10-15,0-3-58 0,0 3-11 16,0 1-10-16,0 0-29 0,0 0-9 15,0 0-22 1,0 0-1-16,0 0-12 0,0 0 12 16,0 0-7-16,0 0 5 15,0 0 2-15,0 0 8 16,0 0-8-16,0 0 10 16,0 0 6-1,0 0 26-15,0 0-13 16,0 0 11-16,0 0-3 15,0 0 6-15,0 0-18 16,0 0-18-16,0 0 0 16,1 0 17-16,-1 0-16 15,2 0 4-15,-1 0 4 16,1 0 13-16,3 0-14 0,0 0 4 16,4 0 11-16,2 0 21 15,0 0-30-15,1 0-10 16,3 0-2-16,-3 1 4 15,3 1-7-15,-3 0-6 16,3 0 2-16,1 0 12 0,-2 0-13 31,1-2-2-31,-2 2 2 16,2 0 8-16,-3-2-9 0,4 0-1 16,-2 0 1-16,-1 0 5 15,1 0-5-15,2 0 0 16,-1 0 1-16,1 0 5 15,1 0-6-15,-4 0-1 16,2 2 1-16,-4-2 0 0,0 1 0 16,-3-1 0-16,0 1 0 15,-2-1 7-15,2 0-7 16,0 0 0-16,-1 0 0 16,1 0 12-16,4 0-12 15,-3 0 0-15,0 0 8 16,2 0 13-16,0-2-11 0,4 0-10 15,-3 2 1-15,-3-2 9 16,6 0-9-16,-5 2-1 16,-1 0 0-16,1-2 5 0,-5 2-5 15,4-2 0 1,-3 2 0-16,3 0 1 0,-2 0-1 16,2 0-1-1,3 0 1 1,0 0 6-16,0 0-6 0,3 0-7 15,0 0 7-15,0 0 8 16,-2 0-8-16,2 0 0 16,-1 0 0-16,-1 0 6 15,-1 0-6-15,0 0-1 16,0 0 1-16,-2 0 7 0,1 0-7 16,4 0 0-16,-3 0 0 15,1 0 6-15,2 0-6 16,0 0-1-16,0 0 1 15,-2 0 4-15,4 0-4 16,-3 0 0-16,-3 0 0 16,1 0 6-1,-2 0-6-15,-1 0-1 16,-1 0 1-16,-2 0-2 16,1 0 3-16,-1 0-1 15,2 0 0-15,-1 0 11 16,2 0-10-16,0 0-1 0,2 0 1 15,0 0 26-15,1 0-26 16,-1 0 1-16,4 0 7 0,-2 0 7 16,0 0-15-16,-2 0 7 15,0 0-7-15,-1 0 16 16,-3 0-17-16,1 0 0 16,-1 0 1-16,2 0 17 15,-1-1-11-15,1 0 12 16,1-1-5-1,-1 0 29-15,2 0-28 16,-1 0 4-16,-3 1-4 16,1-1 7-16,-4 1-10 15,-2 0 2-15,1 1-6 16,-3-2 27-16,0 2-33 16,0 0 14-16,0 0-4 15,0 0 6-15,0 0-17 0,0 0-1 16,0 0-15-16,0 0-56 15,4 0-199-15,1 0-260 0,4-3-643 16</inkml:trace>
  <inkml:trace contextRef="#ctx0" brushRef="#br0" timeOffset="108567.93">9399 8449 529 0,'0'0'255'15,"0"0"-77"-15,0 0-6 16,0 0 3 0,0 0-15-16,-2 0-22 15,2 0-32-15,0 0 2 16,0 0-4-16,-1 0-22 15,1 0-22-15,-2 0-17 16,-1 0 7-16,0 0-12 16,0 0-30-16,2-5-1 0,-2-4 6 15,3-4-11-15,0-3-2 16,0-4-33-16,3-3 30 0,6-2 3 16,3 3 0-16,7 0-20 15,0 4 19-15,3 7-32 16,4 1 5-16,4 2-22 15,5 6 31-15,-1 2 19 16,4 0 0 0,-2 0-10-16,-1 2 8 15,-1 8-12-15,2 2-2 16,-2 1-7-16,1 1 23 16,0 2-2-16,-2 0 2 15,-2 1-7-15,1 1 7 16,-1 1 7-16,-3-4-7 15,2 1-7-15,-3-5-8 0,2-1-41 16,-1-3-2-16,0-1-7 16,2-2 22-16,-3-1-1 15,1-2-4-15,-3-1-6 16,-1 0 18-16,-3 0 15 0,-1-4 2 16,-4-6 3-1,-4-5-5-15,2-3 21 0,-4-2-32 16,-1-6 0-16,-2-4 15 0,1 1 17 15,2 0-6-15,-2 2 6 16,-2 6 0-16,-3 6 46 16,1 7 15-16,-2 4 3 15,2 2-46-15,-1 2-18 16,1 0-26 0,1 4 19-16,6 8 7 15,-1 7 18-15,2 2-18 16,-3 5-6-16,4 2 6 15,-4 2 1-15,2-2 0 16,-1-2-1-16,-4-3 0 16,5-5 13-16,-1-1-13 15,-3-9-22-15,1 2 0 0,-2-6 12 16,0-1-23-16,4-3 7 16,-2 0 18-16,-1 0 8 15,5-3 16-15,-3-7-16 16,3-4 0-16,1-3-2 0,2-5-2 15,2 0 3-15,2-2 1 16,1 1 3 0,0 6-3-16,-3 7-10 15,2 2-9-15,-4 7 9 16,0 1 20-16,-1 0 2 16,0 0 5-16,-3 10 5 15,2 2-12-15,-2 2-10 16,1 2 0-16,1 1 19 15,-1 2-19-15,3-4-1 0,0-1 1 16,0-2 14-16,0-3-13 16,-3-1 1-16,1-6-2 15,-4 1 16-15,0-3-16 16,1 0 0-16,-1 0 1 16,-1-5 12-16,4-6-5 15,-2-2-8-15,2-2 0 0,0 1 5 16,-3 3-5-16,0 2 0 15,-2 4 5-15,-1 3 11 0,2 2-16 16,-2 0-10 0,6 10 10-16,-2 3-8 0,1 2 8 15,-1 0-1-15,1-2 1 32,1 1 9-32,1-6-9 0,0 0-6 15,2-4-3-15,-1-2 2 16,2-2 2-16,-1 0-6 15,3-3-6-15,-3-8 16 16,1-3 1-16,-1-4-13 16,0 0 13-16,-1 3 6 15,-1 2-6-15,-3 3 16 0,1 6 0 16,1 2-9-16,0 2-7 16,-2 0-7-16,2 6 7 15,2 4-7-15,-1 2 7 16,-1-3 0-16,1 1 0 15,2-2 7-15,1-4 0 16,0-1-6 0,1-2-1-16,0-1 13 15,2 0-13-15,-2-1-13 16,-1-8-3-16,5-6 6 0,-5 0 4 16,1 0-6-16,-2 1 12 15,1 6 3-15,-4 2-3 16,0 6-6-16,0 0 6 15,-3 0 5-15,0 8-4 0,1 2-2 16,-1 1 2-16,-1-2 13 16,2-2-14-16,2-3 11 15,2-3 26-15,2-1-2 16,3 0-21-16,1-1-7 16,-1-9-5-16,-4 2 15 15,1-4-16 1,-4-1 5-16,2 1-5 15,-5 1 23-15,0 2 6 16,-1 2-23-16,-2 4-6 16,-1 0 24-16,-2 3-25 15,-3 0 1-15,2 0 1 16,-2 0 5-16,0 0-7 0,0 0-19 16,0 0-23-16,0 0 21 15,-2 0-30-15,-4 8-26 0,-9-3-65 16,3 0-170-1,-1-2-609-15</inkml:trace>
  <inkml:trace contextRef="#ctx0" brushRef="#br0" timeOffset="112947.37">11862 8158 218 0,'0'0'351'0,"0"0"-136"15,0 0-90-15,0 0 33 16,0 0 14-16,0 0-20 16,8-22-46-16,-4 19-42 15,-1 1 28-15,-3 2-13 16,0-2-18-16,0 2-16 0,0 0-45 15,0 0-18-15,0 0 7 16,0 0 11-16,0 0-14 16,0 3 7-16,0 7 7 15,0 1 18-15,0 4-18 16,0-2 0-16,3 2 0 0,3-1 1 31,1 1 7-31,5-1-8 0,0 0 0 16,2 2-5-1,2-3 5-15,8 1-2 0,-3-2-4 16,6 2 6-16,1-4-9 16,0-1 1-16,1-1 8 15,-4-2 6-15,2 0-6 16,-6-2-2-16,0 0 2 0,-1-2 0 16,0 1 0-16,1-3 0 15,3 1 0-15,-1-1-2 16,0 0 3-16,1 0-1 15,0 0 8-15,-1 0-2 16,0-6-6-16,1-1-1 16,-2 0 1-16,-4-1 13 0,0-2-13 15,-2-1 0-15,-2 2 4 16,-2-2-4-16,1-1-2 16,-2 0 1-16,0 0 2 15,0-1 4-15,-2 1-5 16,-1 2-1-16,-1 0 1 0,-3 3 5 31,-2 2-5-31,-1 3 0 16,-1-2 23-16,0 4 9 0,0 0-29 15,0 0 5-15,0 0-3 16,0 0-5-16,0 0-13 16,0 0-3-16,0 0 15 15,0 0-28-15,0 0-106 16,-7 3 55-16,0 4-145 0,-1-2-265 0</inkml:trace>
  <inkml:trace contextRef="#ctx0" brushRef="#br0" timeOffset="113927.76">12884 8032 727 0,'0'0'172'0,"0"0"-91"16,0 0-24-16,0 0 0 15,0 0-40-15,0 0 58 16,0 0-2-16,-40 40-33 0,26-26-31 16,-1 1-2-16,3 1 6 15,2-4-11-15,1-2 4 0,0-2-6 16,4-4 1-1,-2-1-1-15,3-3-80 0,-2 0 18 16,0 0-25-16,0-7 9 31,-3-5 10-31,6-5 38 0,-2 0 30 16,4-2 4-16,1 5 6 16,0 0 22-16,0 6 110 15,0 4-12-15,0 3-23 16,0 1-85-16,0 0-13 15,3 2 13-15,3 11 14 16,4 1 2-16,-1 1-9 0,2 1-16 16,2-2 1-16,1-1 15 15,0-2-5-15,0-1 0 16,-1-3-23-16,-4-2 1 16,-1 0-2-16,-7-3-48 15,1 0-202-15,-2-2-350 0</inkml:trace>
  <inkml:trace contextRef="#ctx0" brushRef="#br0" timeOffset="114898.95">14989 7907 386 0,'0'0'146'16,"0"0"-16"-16,0 0 14 16,0 0 48-1,0 0 60-15,0 0-31 16,0 0-34-16,42-14-39 16,-42 14-25-16,0 0-21 15,0 0-99-15,0 0-3 16,0 4-36-16,-8 10 33 0,-5 5-8 15,0 3 22 1,-5 1 14-16,3 1-14 0,-3-5-11 16,6-1-75-16,0-4-46 0,0-3-27 15,1-4-26-15,4-5-22 16,-2-2-133-16,3-2 49 16,2-8-216-16</inkml:trace>
  <inkml:trace contextRef="#ctx0" brushRef="#br0" timeOffset="115068.18">14892 7958 178 0,'0'0'331'16,"0"0"-35"-16,0 0-53 16,0 0-64-16,0 0 17 15,0 0-85-15,0 0-27 16,73-33-7-16,-59 34-17 16,2 9-21-16,-1 6-30 15,1 1-9-15,1 3 21 0,-2 2-21 16,4 9-8-16,-7-5-132 15,-1-8-222-15</inkml:trace>
  <inkml:trace contextRef="#ctx0" brushRef="#br0" timeOffset="115700.89">16602 8050 568 0,'0'0'214'0,"0"0"-174"16,0 0 6-16,0 0 54 16,0 0 29-16,0 0-18 15,-63 81-44-15,53-56-41 16,-2-1-12-16,4-1 5 0,2-4-9 16,3-3-10-16,-1-4-22 15,2-5-81-15,-2-7-91 16,1 0-64-16,2 0-97 0</inkml:trace>
  <inkml:trace contextRef="#ctx0" brushRef="#br0" timeOffset="115870.16">16526 8068 434 0,'0'0'338'16,"0"0"-42"-16,0 0-93 15,0 0-28-15,0 0-25 16,0 0-44-16,82 42-50 15,-61-19-2-15,-1 4-26 16,0 1-27-16,-4 0-1 0,-8 1-65 16,-5-6-173-16,-3-11-585 0</inkml:trace>
  <inkml:trace contextRef="#ctx0" brushRef="#br0" timeOffset="118222.77">18707 8425 423 0,'0'0'362'16,"0"0"-137"-1,0 0-70-15,0 0-26 16,0 0-3-16,0 0-46 16,0 0-32-16,6-1-32 15,-6 1-3-15,0 0-6 16,0 0-7-16,0 0 0 16,1 0 17-16,-1 0-10 15,2 0-6-15,-1 0 14 0,5 0 20 16,5 0 59-16,7-8-62 15,5-7-24-15,2-1 9 16,2 0-17-16,-1 0 2 16,1 6-2-16,-2 2 8 15,1 6-8-15,-4 2-6 0,4 0 6 32,-3 12 11-32,1 4-11 0,-3 2-2 15,2 2 2-15,-1-1 2 16,0-2-2-16,-2-3 0 15,-1-2 0-15,2-4 6 16,-3-2-1-16,3-5-5 16,-2-1 0-16,5 0 7 15,0-2-7-15,1-11-17 0,0-5 17 16,2-5-1-16,-1-3 1 16,1 1-2-16,-2 1 2 15,-3 4 14-15,-5 8 29 16,-1 6-18-16,-4 6-25 15,0 0 5-15,0 6-5 16,-1 12-17 0,2 2 17-16,-1 3 8 15,1-4-8-15,1-4-1 16,0-3 1-16,2-6 19 16,0-2-11-16,2-4-7 0,0 0 10 15,1-8 7-15,1-7-12 16,0-4-6-16,-1-3 0 15,0 3 12-15,-4 1-12 0,1 6 0 16,-4 5-1-16,0 5 0 16,-2 2 1-16,3 0-18 15,0 14 8-15,0 1 4 16,2 1 6-16,0 2-5 16,0-3 5-16,2-2 12 15,0-4-12-15,3-4 0 0,2-4-8 16,2-1 7-16,3-1-11 15,1-11 2-15,0-3 10 16,1-2 7-16,-2-1-6 16,0 2-1-16,-4 3 0 15,-3 3 7-15,-4 4-7 16,-2 4 0 0,-2 2-6-16,-3 0 5 15,2 9 0-15,1 2-18 0,0 2 19 16,-1-1 1-16,1-2-1 15,4-1-1 1,1-3 1-16,3-2 14 0,4-3-14 16,3-1-7-16,0 0 7 15,-1-4 15-15,-1-6-15 0,-1-2-5 16,-4 0 5-16,-3-1 12 16,-2 2-10-16,-5 4-2 15,-2 3 0-15,-2 2-2 16,1 2 2-16,-1 0-18 15,2 4 14-15,-1 5-2 16,2 0 6 0,0 0-6-16,0-1 6 15,6-2 16-15,0-2-16 16,6-2 1-16,1-2 0 16,1 0 17-16,3 0-17 15,1-2-1-15,0-6 0 16,-2 0 8-16,-1-1-8 15,-4 0-2-15,-1 3 2 0,-2 5 6 16,-3 1-6-16,-2 0-12 16,1 0 8-16,0 1-6 0,-3 5 10 15,3 1-6-15,0 2 6 16,1-1 7-16,3-4-5 16,5 0-2-16,2-4 0 15,4 0 10-15,2 0-9 0,0 0-1 16,-3-6 0-16,0-2 14 15,-5-3-14-15,-3 3 0 16,-5 2 0-16,-5 0 33 16,0 1 12-16,-6 4-11 15,0 0 5-15,-2 1-4 16,-1 0-27 0,2 0-8-16,-2 0 0 15,0 0-11-15,0 0 11 16,0 0-8-16,0 0-17 15,0 0-53-15,0 0-51 16,0 4-13-16,-5 3-95 16,-2-4-147-16</inkml:trace>
  <inkml:trace contextRef="#ctx0" brushRef="#br0" timeOffset="120243.38">23408 8095 317 0,'0'0'105'15,"0"0"-31"1,0 0 59-16,0 0 41 16,0 0-2-16,0 0-8 15,0 0-28-15,-12-27-41 16,12 23-22-16,0 3 5 15,0 1 5-15,0 0-33 16,0 0-17-16,0 0-25 16,0 0-7-16,0 0-1 0,0 0-23 15,0 3 8-15,0 5 14 16,0 4 1-16,5 3 0 16,2 2 10-16,1-2 5 15,0-1-13-15,0-3 9 16,0-1-10-16,-1-2 0 0,0-4-1 15,1-2 0-15,1 0 7 16,1 0 24-16,4-2-29 0,-1 0 6 16,2 0-1-16,-1 0 8 15,0 0-14-15,0 0-1 16,2 0-2-16,-1 0-5 16,0 2 7-16,-1 1 0 15,-1 0 1 1,-4-1 6-16,0-2-6 15,-3 0 6-15,1 0-7 16,-1 0 25-16,-3-3-9 16,0-6 28-16,0 1-9 15,-1-4-9-15,-2 1-11 16,1 0-6-16,2-2-9 16,2-1 16-16,0 0-16 0,1-3 0 15,0 1 1-15,1-5 0 16,-3 3-1-16,3 0-8 15,-2 1-20-15,-4 2 12 0,-1 5-57 16,0 8-12 0,-11 2-123-16,-5 0-548 0</inkml:trace>
  <inkml:trace contextRef="#ctx0" brushRef="#br0" timeOffset="122386.28">26458 8076 582 0,'0'0'200'16,"0"0"-47"-16,0 0-2 16,0 0-2-16,0 0 25 15,0 0 10-15,0 0-67 16,25-41-37-16,-25 38 8 15,0 3-34-15,0 0-22 16,0 0-20-16,0 0-10 0,0 0-2 16,0 0-20-16,0 4 3 15,0 9 17-15,-2 4 1 16,-2 2-1-16,2 3 1 16,-1 3 5-16,2-1 5 0,1-2-11 15,0 0 0-15,0-3-9 16,0-1 11-16,0-5-2 15,0-1 2 1,0-5 4-16,0-1-6 16,1-5-6-16,4 3 6 15,-1-2 21-15,4-2-8 16,1 0-7-16,3 0-5 16,1 0 11-16,2 0-9 15,2 0-3-15,0 0-9 16,2 0 9-16,0 0-10 0,0 0-24 15,-2 0 4-15,-1 4 24 16,-2-2 4-16,-1 3 2 16,-3-4 0-16,-1 2 5 15,3-1-5-15,-1-1-1 16,1-1 1-16,2 1 0 0,2 1 0 16,-2-2-2-16,0 1 2 15,-1 1 5-15,-2-1-5 0,-1-1-5 16,0 1 5-16,0-1 2 15,0 0 4-15,0 2-6 16,-2-2 0-16,1 0 0 16,1 0 0-16,-2 0-1 15,-1 0 1 1,-1 0 0-16,0 0 3 16,1 0-3-16,1 0 0 15,0 0 3-15,1 0-3 16,1 0-11-16,0 0 11 15,1 0 4-15,-1 2-4 16,-1-1-6-16,-1-1 6 16,2 3 5-16,-3-2-5 0,0 0 0 15,-1 0 0-15,1 2 0 16,-3-3 4-16,2 0-4 16,0 0 0-16,0 0 0 15,3 0 1-15,0 2-1 16,0-2 0-16,0 0 0 15,1 0 2 1,0 1-2-16,-3-1 0 16,-1 1 5-16,1 1-5 0,1-1-8 15,-2 1 8-15,-2-1 0 16,4-1 4-16,-2 1-4 16,0-1 0-16,0 0 4 15,0 0-4-15,2 0 0 16,0 0 0-16,-2 0 2 0,2 0-1 15,-4 0-1-15,2 0 0 16,-2 0 5-16,-1 0-4 16,2 0-1-16,-2 0 0 15,0 0 1-15,1-1 2 16,2-2-3-16,-3 2 0 16,0-2 7-16,0 0 4 0,-1-2 6 15,-1 0-11-15,1-3 13 16,-1 1 13-16,2 0-30 15,0-1 5-15,0 2 16 16,4 0-10-16,-2-1-12 0,3 0 0 16,-2-2 12-1,0 3 2 1,1-4-15-16,-4 0 6 0,-2-1 47 16,1-2-11-1,-2 0-41-15,0 1 14 0,0 0 6 16,0 2 0-16,0 1-13 15,3 0-7-15,0 3 19 16,-2 1-19-16,2 3-1 16,-3 1 0-16,0 1 0 0,0 0-79 15,-1 13-157-15,-8 3-10 16,-3-3-355-16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6T10:49:41.68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10514 8201 72 0,'0'0'10618'16,"0"0"-8282"-16,0 0-543 15,0 0-409-15,0 0-112 16,8-19-128-16,-8 19-287 16,0 0-345-16,0 0-264 0,0 0-152 15,0 0-32-15,0 0 16 16,0 0 0-16,0 0-72 0,0 0 0 15,0 0 80-15,-8 0 128 32,-4 0 16-17,-8 0-40-15,-3-4-128 0,-1 4-8 16,-8-3-40-16,0 3 40 16,-4 0 64-16,0-3 0 0,4 3-64 15,4 0 8-15,8 0-8 16,4 0 8-16,4 0-64 15,9 0-80-15,3 0 80 16,0 3 0-16,0 0-8 16,0 4-56-16,0-4 64 0,0 6 64 15,0 1-56-15,0 0 40 16,0-1 64-16,3 3 40 31,1 5-56-31,0-1-16 0,0 3 16 16,-4-3-24-16,4 6-56 0,-4 3 64 0,0 4 16 15,0-1 88-15,0 7 112 0,0-6-152 16,-4 3-15-16,-4 0-41 31,4-1 8-31,-3-3-48 0,3 7 24 16,-5-5-24-16,1 4 24 16,1-2-24-1,-2 3-40-15,1-1 56 16,1 1-56-16,-1 1 0 0,4-1 0 15,-5 0 0 1,5-1 40-16,1 4-48 16,-1-3 8-16,0 0-8 0,0-3 8 15,-5 0-8-15,6-4 0 16,3 1 0-16,-4-4 0 0,0 4 0 16,0-1 0-16,4 4 0 31,-4 0 8-31,4 3-8 0,0 3 8 15,0-3-8-15,0 3 8 16,0-3 8-16,0-6-16 0,0 2 8 16,4-6 0-1,8 1 32-15,-4-1-32 0,8 1-8 32,0-4 8-32,7-3 56 15,9 0-64-15,5-6 8 0,6-7 72 16,5-3 8-16,0-3-88 15,8 0-8-15,0-12-104 0,-5-8-240 16,5-2-321-16,7-25-415 16,-14 5-1312-1,-10-2-5162-15</inkml:trace>
  <inkml:trace contextRef="#ctx0" brushRef="#br0" timeOffset="1820.13">14669 8197 5945 0,'0'0'5697'16,"0"0"-4105"-16,0 0 57 15,0 0-193-15,0 0-400 0,0-25-272 16,0 25-328-16,0-3-247 31,9 3-145-31,3 0-56 0,3 0 56 0,9 0-56 16,0 3 56-16,-3 0-64 0,-2 7-8 15,5-7-48-15,-4 3 8 16,-4 1 48-16,-4-1 0 0,-4-3 0 31,-4 0-8-31,0 1-56 16,0-2 64 0,-4 5 56-16,3-1 40 0,-3 5 16 15,0 1 24-15,0 4-64 16,0 0-24-16,0 3 48 0,0 0-8 15,0 3-8 1,0 0-72-16,0 0 112 16,0 4 40-16,0-7-72 15,-3 2-16-15,3 2 0 0,-4-4 48 16,0 4 96-16,-4-2 296 0,4 5-320 16,4-4-64-16,-4 4 8 31,0 0-80-31,0 2 40 15,4 0-24-15,-4 1 0 0,0-1-24 16,4 1 0-16,-4-4-40 0,4-3 64 0,-4-3-72 16,0 4 8-16,4-7 40 15,0 3-32-15,0 0-16 0,0 0 48 32,0 0-40-32,0 3 80 0,-3 0-80 15,3 0 40-15,0-3 16 16,0 4-48-1,0-1-8-15,-5 0-8 0,5-2 16 16,-4 2 32 0,4-3-8-1,0-4-32-15,0-2 48 0,0 0-48 16,0 3-8-16,0-1 16 0,0 2-8 16,0-2 0-16,0 1 64 15,0 0-72-15,0 3 48 0,-4 0 0 31,0 0 120-31,0-3-104 16,0 3 8-16,-8 0-16 0,8 0 48 16,-4 0-56-16,-3 0 16 15,-2-3 8-15,2-3 1 0,-6-7-73 0,-2 1 0 16,-5-7-185 15,-8 0-351-31,-20-26-808 16,8 1-3281-16,0-6-10714 0</inkml:trace>
  <inkml:trace contextRef="#ctx0" brushRef="#br0" timeOffset="10240.42">13020 8334 360 0,'0'0'80'0,"0"0"80"0,0 0 512 15,0 0 456 1,-7 4-144-16,2-4-144 0,5 0-31 31,-4 0-33-31,4 0-152 16,0 0-104-16,0 0-72 16,0 0 144-16,0 3 136 0,0-3 73 15,0 0-17-15,0 0-120 16,0 0-128-16,0 0-48 15,0 0-16-15,0 0-96 0,0 0-120 16,0 0 0-16,0 2 160 16,0-2 17-16,9 0-41 0,2 4 72 15,1-1-136-15,4 0-176 32,8-3 0-32,-4 7-64 0,0-4-32 0,8 0-8 15,-4 0-48-15,-1-3 64 16,1 0-8-16,-3 0-32 15,-2 0-16-15,5 0 40 0,-4 0-32 16,0 0-16 0,0 0 8-16,0 3 0 15,-4 0-8 1,4 1 0-16,0-1 8 16,-1 0-8-16,5 0 8 15,-3 0 0-15,-2 0 0 0,5-3-8 16,0 0 8-16,-3 0 8 31,-2 0-8-31,5 0-8 0,-9 0 8 16,6-3 48-16,-5 3-56 0,0 0-8 0,0-3 8 15,-1 0 8-15,-2 3-8 16,2 0-8-16,-3 0 8 0,4 0 0 31,-4 0 0-31,0 0 0 0,0 0 0 16,1 0 0-16,-6 0 0 15,5 0-8 1,-4 0 8-16,4 3-8 16,-4 0 8-16,8-3 0 0,-4 3 0 15,3-3 8 1,6 3 0 0,-5-3-8-16,3 0 8 0,1 0-8 15,-4 0 8-15,4 4-8 0,-3-4 0 16,-2 0 8-16,-2 0-8 0,-2 0 0 15,-3 3 0-15,4-3 0 32,0 3 8-32,3-3-8 15,-2 0 0-15,-1 3 0 0,0-3 0 16,0 0 0-16,-1 3 0 0,2-3 0 16,-2 0 0-1,6 4 0-15,-2-4-88 0,2 3-88 31,-2 1 8-31,1-2 48 32,-8 1 16-32,0-3 104 0,4 0-8 15,-8 0 8-15,0 3 0 16,4-3 0-16,0 0 56 0,0 0-56 0,4 0 0 16,-4 4 0-16,0-4 0 15,0 0 0-15,-4 2 0 0,-4-2 0 16,0 0 0-16,0 0 0 0,0 0 32 15,0 0 208-15,0 0 16 16,0 0-80-16,0 5-96 0,0-3-72 31,0 2 88-31,0-2 72 16,0 4-112-16,0 5 0 0,0-3-48 16,-4 6 56-16,0-1-64 15,-5 2 0-15,6-2 16 0,-5 3-8 0,4 0 0 16,0 0-8-16,-4-1 8 15,4 4 0 17,4 0 8-32,-4 0-16 0,4-2 48 15,0 2 8-15,0-7-40 16,0 4-8-16,0-3 0 0,0 0 0 16,0-1 0-16,0-2 8 31,0 2-8-31,0 1 0 0,0-4-8 15,0 4 8-15,0 1 0 0,0-2-8 0,0 1 56 16,0 0-56-16,0-1 0 16,0 1 0-16,0 3 8 0,0-4-8 31,4 4 8-31,-4 0 0 31,4 0-8-31,-4 0 0 0,0-1 0 16,0-2 16-16,0-3-16 15,0 2 0-15,4-5 0 0,-4 0 8 16,0-1 0-16,0 0-8 16,0 3 0-1,0-2 0-15,0 2 0 16,0 1 0-16,0-1 0 0,0 4 0 0,0 3 8 16,0-3-8-16,0 6-8 0,0-4 8 15,0 2-8-15,-4-5 8 31,4 1-8-31,-4-1-8 16,4 2 8-16,-4-2-48 0,0 1 8 16,0-1 0-16,0 1 40 0,0 0 0 0,0-4-64 15,4 1 64-15,0-1-8 0,-3 1-32 32,3-4-24-32,0 1 64 15,0-1-56-15,0 0-8 16,0 4-120-16,0-4 40 0,0 1-56 31,0 0 112-31,0-5-32 0,0 1-24 16,0 0 72-16,0 0 64 15,0-3-48 1,0 0-8-16,0 0-48 16,0 0-32-16,0 3 32 0,0-3 120 15,-5 0 0-15,-3 4 48 16,4-4-48-16,-4 0 0 0,-4 0 40 0,0 0 64 31,1 0 24-31,-6 0 96 16,6 0 0-16,-6 0-24 0,-2-4-16 31,3 4-56-31,-5 0 16 16,6-3-80-16,-5 3 0 15,0 0-56-15,0 0 0 0,0 0 88 16,1 0 48-16,2 0-56 15,-7 0-24-15,5 0 56 16,-1 0 56-16,-5 0 96 0,1 0 56 31,1 0 40-31,3 0-72 0,0 0-71 16,4 0-57-16,-4 3-48 16,4 1-32-16,-4-1-72 0,0 1-8 15,-3 1 80-15,2-2-80 0,1 1 40 16,-3 3-40-16,7-5 80 15,-5 2-8-15,6-2-32 0,-5 2-40 16,4-2 40 31,-4-2-32-47,0 0 32 16,4 0-40-16,-4 0 40 0,1 0 48 15,-2 0 128-15,1 0-40 16,1 0-8-16,-1 5-32 15,4-5-48-15,-4 0-48 0,4 2-40 16,0-2 40-16,0 0-40 0,4 0 0 0,-4 4-8 16,4-4 48-16,-3 0-32 0,-2 0 0 15,2 0-8-15,-2 0 72 16,1 0 80-16,1 0-56 16,-2 0-8-1,2-4 56-15,3 4-8 16,0-2-56-16,0 2-40 0,0-5-40 0,0 5 40 15,4-2-40-15,-4-2 8 16,0 2-8 0,1 2 40-1,2-4-40-15,-3 2 0 0,5-2 32 16,-6 1-32-16,5-1 40 0,1 4-48 16,-6-3 0-1,-2 3 0-15,2-3-8 16,-2 3 8-16,-2 0-8 15,2 0 8-15,7 0 0 0,-1 0-8 32,2 0 8-32,3 0 0 15,4 0 0-15,0 0 8 0,0 0-8 16,0 0 64-16,0 0-56 16,0 0 56-16,0 0-64 15,0 0 80-15,0 0 8 16,0 0 56-16,0 0 0 0,0-2 32 15,0-5-128-15,0 0-32 0,0 1-8 16,0-4 56-16,0 4-56 16,4-7 40-1,0 4-48-15,-1-4 8 16,1 0-8-16,-4 4 8 16,5-4 0-1,-1 4 0-15,-4-1 0 16,0 1 48-16,4-1-56 0,-4-2 0 0,0-1 0 15,4 1 8-15,-4-2-8 32,0 2 0-32,4-4 8 0,-1 3 0 15,-3 0 0-15,0 1 0 16,4-1 56-16,-4 1-56 0,0-1-8 16,5 0 0-16,-5 0 0 15,0 1 8-15,4-1 0 16,-4-4-8-16,4 5 0 0,0-4 0 15,-1 4 0-15,-3-4 0 16,0 0 0-16,0 0 8 0,0 0-8 16,0 4 0-16,0-1-16 15,0-3-48-15,0 7 64 16,0-1 0-16,-3 0 8 0,-1 1-8 31,0-1 0-15,4 1 0-16,0-1 0 15,0 1 0-15,-4-1 0 0,4-3 8 16,-5 4-8-16,5-1 0 0,-4 1 0 16,4-1-8-16,-3-2 0 15,-1-1 8 1,0 4 8-16,0 2-8 16,4-6 0-16,0 4 0 0,-4 0 48 15,4-4-48-15,0-1 0 16,-5 6 0-16,5-3 8 15,-4-1-8-15,4 5 0 0,-3-2 0 16,-1 4 0 0,4-2-8-1,-4 0 8-15,4 1 0 16,-4-4 0-16,4 4 8 0,0 0-8 16,0-7 8-16,0 0-8 15,0 0-8-15,0-2 8 0,4-1-8 31,-4 3 8-31,0 1 8 16,0 1-8-16,0 3 0 0,0-3 16 0,0 3 32 16,0-3-48-16,0 5 8 15,0 0-8-15,0 0 0 0,4-4-16 16,0 1-40 0,-1-4 56-16,1-3 0 15,5 0-8-15,-9 3-80 0,4 4 80 47,-4 3-264-47,0 6-424 16,0 6-640-16,0 10-3489 15,4 0 240-15</inkml:trace>
  <inkml:trace contextRef="#ctx0" brushRef="#br0" timeOffset="11258.45">13200 8687 392 0,'0'0'120'0,"0"0"4977"0,0 0-3873 15,0-30 144-15,0 22-256 0,0 2 385 16,0 1-361-16,4 3 0 16,-4-2 233-16,0 4 263 15,0 0-416 1,0 0-496-16,0 0-376 0,0 0-200 16,0 4-96-16,4 5-48 0,-1 8 297 15,5 4-49-15,1 4-56 16,2 5-88-16,1-2-56 0,1 0 16 31,-2 2-16-31,-3-5-40 16,4 0 0-16,0 0 8 31,-4-3 0-31,0 1 32 16,0-1-48-16,0 0 0 0,0 3 8 15,0-6-8-15,0 0 0 16,-4 4 0-16,4-7 48 0,0 0-48 15,-4 3 0-15,0-3 0 16,0-4 0-16,0 1 8 0,0 0-8 0,-1-4 8 16,-3 0 8-1,4 1 32 1,1-4-48-16,-5 1 0 0,4-1 48 16,-4-3-40-16,4 0 0 15,-4 1-8-15,0-4 0 16,0 0 0-16,0 0-168 15,0 0-216-15,0 0-8 16,0 0-153-16,0 0-647 0,0-4-824 31,0-11-1161-31,0-1-5281 16,-4 0 5274-16</inkml:trace>
  <inkml:trace contextRef="#ctx0" brushRef="#br0" timeOffset="12091.65">13483 8624 544 0,'0'0'5393'15,"0"0"-2953"-15,0 0-823 0,0 0-457 16,0 0-360-16,0 0-416 16,0 0-256-16,3 0-24 31,1 5 408-16,0 4 88-15,-4 2 137 0,4-3-121 16,5 6 160-16,-5 2-160 16,-1-4-152-16,5 1 56 15,0 3-120 1,1 0-120-16,-2 3-56 0,1-3-56 16,0 2 105-16,0 5 15 15,0-5-88-15,0 6-48 0,0-3-56 16,0 2 0-16,0-1-48 0,4 0-40 15,-9 0 64-15,6-6-8 16,-5 3-64-16,0-2 0 31,4 2 0-31,-5-5 16 0,6 3-16 16,-1-1 8-16,3-3 0 16,-2 0 80-16,-1-1-88 15,-1-2 0-15,1-4 48 0,-4 3-40 16,1-5-8-16,-1 2 8 31,0 0 0-31,-1 4-8 0,1-1 16 16,0-3-8-16,0 7 8 15,0-7-8-15,1 5-8 0,-5-6-176 0,4 2-40 16,-4 0-128-16,3-7 48 16,-3 2-25-1,0-2-295-15,0 0-392 16,0 0-312-16,0 0-577 0,-3-9-839 15,-6-3-4722-15</inkml:trace>
  <inkml:trace contextRef="#ctx0" brushRef="#br0" timeOffset="13015.96">13809 8591 5545 0,'0'0'2784'15,"0"0"-1255"-15,0 0-641 16,0 0-168-16,0 0-56 15,0 0-96-15,0 0 8 16,0 3 249 0,0 0-89-16,0-3-160 15,0 4-120-15,0 2 168 16,5 0 152-16,-2 5-272 0,5 3-256 16,-4-1-80-16,8 7-16 31,-4-4 8-31,0 5-80 15,0 2-8-15,-1-4 33 0,-2 3 47 16,3 0-64-16,0-3-16 0,-4 4 0 16,3-4 32-16,-2 2-56 0,-1-4-40 15,0 2 104 1,0-3-56 0,-4 0-8-16,4 0-32 0,-4-1 40 15,3 2-48-15,-3 1 40 0,4-2-40 0,1 1 56 16,-1-5-16-16,4 1 0 15,-1-1 0-15,1 1-48 16,-3-7 8-16,3 1 64 0,-5-1-64 31,1 0-8-31,0-3 48 16,-4 1-48 0,0-1 0-16,4-3-64 0,-4 3 64 0,0 4 8 15,0-4 0-15,0-3 0 31,0 3 48-31,0-3-48 16,4 0-8 0,-4 0-104-16,0 0-320 15,0-3-312-15,0-7-777 0,0 0-3856 0</inkml:trace>
  <inkml:trace contextRef="#ctx0" brushRef="#br0" timeOffset="25329.93">20264 8118 9722 0,'0'0'1664'0,"0"0"-736"15,0 0-88-15,0 0 265 0,0-3-17 16,0-1-336-16,-12 4-200 0,-4-5-144 16,-5 0-112-16,-7 3-8 15,2-1-80 1,-6 0-8-16,-5 3-64 16,1 0 24-16,1 0-72 15,7 0 16-15,3 3 16 0,10 7-112 16,2 2 193-16,6 4-9 0,3 3 64 15,4 3-40-15,0 7 80 16,0 3-8 0,0-4 40-16,0 9 48 15,0 3 0-15,-4-2-40 0,4 7 128 0,0 2-72 16,0 0 104-16,4 10-48 16,4 0-207-16,8 1-97 31,-4-1 40-31,4-3-112 0,-1 0 48 15,2-6-112-15,-2-1 40 16,-2-3-40 0,-2-2 40-16,-3-4-48 0,1-6-16 0,-5-4 16 15,3-2-8-15,5-7 8 32,4-6-8-32,5-4-96 15,6-3-8-15,1-6-256 0,0 0-377 16,3-6-575-16,10-26-1480 15,-9 1-2634-15,-9-4-6416 0</inkml:trace>
  <inkml:trace contextRef="#ctx0" brushRef="#br0" timeOffset="25661.9">20993 8017 3144 0,'0'0'7674'0,"0"0"-6410"16,0 0-600-16,0 0-232 0,0 0 88 16,0 0-7-16,0 0-321 31,0 0-192-15,47 91-473-16,-58-71-1391 0,-9-5-3793 15</inkml:trace>
  <inkml:trace contextRef="#ctx0" brushRef="#br0" timeOffset="25993.86">19096 7832 9842 0,'0'0'4249'0,"0"0"-3033"0,0 0 160 15,0 0-360 1,60-72-584-16,-48 55-168 15,0 5-136-15,0-4-128 0,-5 7-96 16,2 2-1600 0,-5 1-4049-1</inkml:trace>
  <inkml:trace contextRef="#ctx0" brushRef="#br0" timeOffset="27281.39">22678 8099 6529 0,'0'0'4593'0,"0"0"-3249"31,0 0 505-31,0 0-209 15,0 0-232-15,0 0-272 0,0 0-519 16,5-45-465-16,14 45 40 16,9 0-184-1,0 0 48-15,4 0 16 0,0 7-64 16,-4 0-8-16,0-1 8 16,-9 3-8-16,-3-2 8 0,-4 2-8 0,-3 3 0 15,-2 5 48-15,-3 2 16 31,0 3 80-31,-4 6 64 0,4 7-48 32,0 4-8-32,1 5-8 15,-2-3-48 1,5 4-48-16,0-1-40 0,4 1 88 16,-4-1-80-16,0-3 32 0,-1 1 24 15,2-2-64-15,-5 2 8 16,0-3 32-16,-4-2-40 0,0-2-8 15,0 4 48-15,0-5-48 16,4 1 8-16,-4-3-8 16,0 0 0-16,0-7-152 0,0 0-296 31,0-6-264-31,0-2-713 0,-4-2-127 0,-4-5-856 16,-4-10-1945-16</inkml:trace>
  <inkml:trace contextRef="#ctx0" brushRef="#br0" timeOffset="27597.72">23459 8175 9618 0,'0'0'2160'0,"0"0"-1056"32,0 0-312-32,0 0-488 0,0 0-95 15,0 0 39-15,0 0-96 0,0 0-152 16,25 89-280-16,-50-52-873 15,-6-4-1735-15,3-7-4242 0</inkml:trace>
  <inkml:trace contextRef="#ctx0" brushRef="#br0" timeOffset="27898.44">21985 8136 8313 0,'0'0'2393'31,"0"0"-825"-31,0 0 297 0,0 0-49 16,19-79-584-16,-2 58-240 15,3-5-423 1,3-2-273-16,-3-4-168 16,1 0-24-16,3 0-104 0,-5 3-32 15,13-4-392 1,-4 6-1929 0,-8 8-3528-16</inkml:trace>
  <inkml:trace contextRef="#ctx0" brushRef="#br0" timeOffset="33079.43">12291 8388 1456 0,'0'0'5065'31,"0"0"-2825"-31,0 0-1183 16,0 0-329-16,0 0 48 15,0 0 16-15,0 0-80 0,0 0-168 31,0 3 8-31,0-3 41 16,0 0 63-16,0 0 0 0,0 0-24 0,0 0-168 0,0 0-192 16,0 0-120-16,0 0-48 15,0 0-32-15,4 0-64 16,5 3 80-16,2 0 40 0,5 1-48 16,4-1-32-16,0 3-40 31,-1-3 32-16,2 1-40-15,-1-1 0 0,-5 1 8 16,2-2 0-16,-10-2 0 16,1 0 0-16,-8 0 56 0,4 0-48 15,-4 0 32-15,0 0 56 16,0 0 72 0,0 0-64-16,0 0-104 15,0 3 0-15,4 0-8 0,1 1 16 16,2 3-8-16,-3-5 8 0,0 4 88 15,0 0-32-15,0 5 9 16,-4-3-9-16,0 3 24 31,0 1-48-31,0 1 0 0,0 0 8 16,0 3 8-16,0-1 16 16,0 4-24-16,0-3 16 15,0 0-24-15,0 1-32 0,4-3 24 16,-4 3-32-16,0-1-8 31,0 0 8-31,0-4 0 0,0 1 8 16,0-4-16-16,0 8 8 15,-4-5 64-15,0 4-72 0,0 3 0 0,-4-3 8 16,8 3 0-16,0-3 0 16,0-1-8-1,0 2 8 1,0-5 0-16,0 4 8 0,0-3-16 0,0-1 8 15,0 1 48-15,0-3-56 16,0-1 0-16,0 1 8 0,0 2 0 16,0-2-8-16,0-1-8 31,0 1 8-31,0 3 0 0,0-1 0 16,0 2 0-16,0-2 0 31,0-3 0-31,0 3 16 15,0 2-16-15,0-5 16 0,0 1-8 16,0-1 64-16,0 1-72 16,4 0 8-16,0-1 0 0,-4 1 32 15,0-1-40-15,0 0 0 16,4 1 0-16,-4-1 0 16,0 4 0-16,4-3 0 0,-4 2 40 15,0 2-40-15,4-2-8 16,-4 4 0-1,5-4 8-15,-5 4 0 0,0-3 0 16,0 3 0-16,0-4 0 16,0 1 0-16,0 0 8 0,0 0-8 0,0 0 8 15,0-1 0-15,0 4 0 47,0-4-8-47,0 5 0 0,0-4 0 16,0-1 80-16,0-3-80 15,0 4 8-15,0-6 40 0,0-4 24 16,0 3-64-16,0-6 80 16,0 3-88-16,0 0 72 15,0-3-64-15,0 0 0 0,0 4 88 16,0-4-48-16,0 3-40 16,0 0 56-16,0-3-16 0,-5 3 8 15,5 0-56-15,-4 0 48 16,0 0 48-16,0 1-8 31,0-1 16-31,0 0-96 0,1 0 64 0,-6 1-72 16,5-1 64-16,-4-3-56 15,1 3 56-15,-1 0-56 0,-5 0 80 16,6 0-40-16,-10 0 8 0,2 1 112 16,-2-4 0-16,2 3 8 15,-1 0 16 16,0 0-64-31,0-3 40 16,4 0-104-16,-4 0-16 0,0 4-40 16,0-4 0-16,4 0 0 15,1 0 48-15,2 2-48 16,1-2-8 0,1 0 0-16,3 0-56 15,4 0-24-15,0 0-256 16,0-6-488-16,7-3-1160 0,5 2-3642 15</inkml:trace>
  <inkml:trace contextRef="#ctx0" brushRef="#br0" timeOffset="46341.77">11690 8531 416 0,'0'0'1408'0,"0"0"-1176"15,0 0-224-15,0 0 1616 0,0 0-431 16,0 0-273 0,0-34-72-16,0 30 88 15,-5 1 184 1,5 3-31-16,0 0-233 16,0 0-160-16,0 0-56 15,0 0-80-15,0 0 32 0,0 0-80 16,0 0-39-16,0 0-137 15,0 0-8-15,0 0-120 32,0 0 8-32,0 0 64 0,0 3 16 0,0 3-8 15,0 1-56-15,0-1-80 0,0 0-80 16,5 7 80-16,-1-3-32 0,-4 2 0 16,7 1 8-16,-3 3-56 31,4-4 64-31,1 1-24 0,-2 4 24 15,1-9 0-15,-4 5-56 16,5-3 0 0,-5-1-32-16,-1-2 16 0,1 2-64 15,4 1 48-15,-4-1 32 16,5 0 152 0,-2 1-56-16,1 0-16 15,4 3-96-15,0-1-7 0,-4 1 7 16,0-4-64-16,0-2 0 15,-8-1 0-15,4 0 8 0,-4-3 32 16,0 4-40-16,0-1 0 31,0 4 8-31,4-4 0 0,0 4 0 16,-4 3-8-16,8-5 8 0,-5 3 64 16,2-3-72-16,3 6 0 0,0-5 8 15,-1 4 0 1,-3 0 0-16,1-4-8 31,3 1 8-31,-4-1 0 0,-1 1-8 16,1-4 0-16,0 4 0 15,0-1 8-15,1 0-8 0,-1 1 0 16,0 0 0-16,3 2 8 16,-3 2-8-16,4-2 0 15,-3 1 0 1,2-1 0-16,1 1 8 0,0 0-8 0,-3-1 8 15,2 1-8-15,-3-3 0 16,0 2 0-16,-4-5 0 0,0 2 0 16,4 1-8-16,0-4 8 31,0 3 0-31,1 1 0 0,2-4 0 16,-7 4 0-16,4-1 0 15,0 0 8-15,0-2-8 0,-4 5 0 0,4-5-8 16,-4 3 8-16,0-1-96 15,4 1 88 17,-4-4-72-32,0 1 72 0,4 2 0 15,0-6 8-15,-4 4-8 16,4-1 8-16,0-3 8 0,-4 3-8 16,4 1 0-16,0-1 0 15,-4 1 0-15,4-1 0 31,-1 0 0-31,-3-6 0 0,0 3 0 0,0 1 0 16,5-4 8-16,-5 3-8 0,0-3 0 16,0 3 0-16,0 0 0 0,4 1 8 15,-4-2-8-15,0 3 48 16,4 0-48-16,-4 1 0 16,4-3 0 15,0 4 24-31,-4-3-16 15,4-2-8-15,-4 1 0 0,0 0 0 16,0 1 0-16,0-1-48 16,0 1 48-16,0-2 8 15,0-2-8 1,0 0 0-16,0 4 24 0,0-4-16 16,0 0 0-16,0 0 8 0,0 0 32 0,0 0-48 15,0 0-369-15,0-6-623 16,0-1-1032-16,-8-5-3121 0</inkml:trace>
  <inkml:trace contextRef="#ctx0" brushRef="#br0" timeOffset="52856.83">12276 9874 744 0,'0'0'3000'0,"0"0"-391"31,0 0-1257-31,0 0 345 0,0 0-105 16,0 0-272-16,0 0-352 0,0 2-127 16,0-2-81-16,0 0-128 0,0 0-384 0,3-5-144 15,1-2-40-15,0-2 8 31,0-3-16-31,9-5-48 16,-2-2 0-16,1 4 24 0,4 2-32 47,0 0-56-47,4 7 48 0,-5-1 0 16,-2 7 8-16,2 0 0 0,-6 0 64 15,-1 13-8-15,-5 0 8 16,1 0-16-16,-4 6 0 0,0-4-32 15,0 2-8-15,4-5-8 16,0-3 0-16,1-5-96 0,-1-1-72 0,3-3 72 16,-3 0 96-16,4-7 8 15,5-2 48-15,-2-7-48 0,-3 3-8 32,1 4 200-32,-6 3 176 15,1-1 0-15,0 7-48 0,0 0-232 16,0 0-32-1,0 9-64-15,8-2 0 0,-8 2 16 32,4-2-16-32,0 0-72 15,0-7-184-15,0 0-312 0,4 0 160 16,0 0 80-16,-4-14 224 16,3 2 56-16,-7-1 48 0,1-3 200 31,-5 7-16-31,0 2 24 0,0 4-208 15,-5 3-440-15,-6 0-1561 16,3 0-6832 0</inkml:trace>
  <inkml:trace contextRef="#ctx0" brushRef="#br1" timeOffset="62918.49">11451 8115 1168 0,'0'0'776'16,"0"0"3257"-16,0 0-2641 15,0 0-520-15,7 3 297 0,-7-3-33 0,0 0-56 16,0 0-272-16,0 0-256 16,0 0-144-16,0 0-72 0,0 0-80 15,0 0-127-15,4 0-81 16,-4 4-48 15,0-4 0-31,4 3 64 0,5 0-56 16,-5 0 136-16,7 0-40 15,1-1-8-15,4-2 8 0,1 5-48 16,2-5-8-16,5 0-32 16,0 0 0-16,-1 0 32 31,5 0-40-31,-4-5 8 0,4 0 64 0,-7 2 40 0,3-3 120 15,-5 2-88-15,-3 1-40 16,-4 3 16-16,0 0-16 0,0 0-96 16,0 0-8-16,0 0 40 31,4 0-40-31,4 0-8 0,-1 0 8 16,5 0 0-16,-3 0 56 0,-6 0-56 15,1 0-8-15,-4 0 16 0,1 0-8 16,-6 0 0-16,5 0-8 15,-3 3 0 1,2 1 0 0,5-1 8-16,0 0 0 0,4 0-8 15,0-3 0 1,0 3 0-16,-5-1 8 0,2 3-8 16,-6-5 8-16,-2 2 0 15,-1 2-8-15,3-4 0 31,-2 3 0-31,2-3 0 0,1 3 0 32,4-3 8-32,-4 3-8 0,-4 1 0 0,8-4 0 15,-8 0 0-15,1 0 0 0,-2 3 0 47,1-3 0-47,-4 0-8 16,4 3 8-16,0-3 0 15,0 3 0 1,0-3 0-16,-1 3-8 0,2-3-72 16,-5 3 8-16,4 0-104 0,-1 1 48 15,2-1 80-15,-1 0 48 16,3 3 0-16,6-3 0 16,-6 1 0-16,6-1 8 0,-10 0-8 15,5 0 0-15,-8 0 0 16,5-3 0-16,-6 4 0 0,5-2 0 0,4 3 0 15,0-3 0-15,0 4-8 16,0-2 8-16,4-2 0 0,-4 5 0 16,-4-1 0-16,0-6 0 15,-4 4-8-15,0-2-40 0,-4-2-8 16,3 0 48-16,2 4 8 16,-1-1 0-16,4 1 0 15,0 2 0-15,4-4 8 16,-8 5 0-16,4-3-8 0,-8 2-8 15,4-6-80-15,-4 6-24 0,0-4-8 16,0 3 48-16,0-5 72 16,0 6 72-16,0-3-64 31,0 0 64-15,3 7 0-16,1 0 24 0,-4-1-88 15,0 0 8-15,5 4-8 16,-5 0 40-16,0-4 32 0,0 4-72 15,0 0 0-15,0 2 0 16,0-2 40 0,-5 4-40-16,5-5 0 0,0 1 48 15,0 3-48-15,0-4-8 16,5 4 8-16,-5-4 0 16,8 5 8-16,-8-2-16 0,4-2 8 15,-1 3-8-15,-3-3 8 31,4-1-8-31,-4-3 0 16,0 4 8-16,4 0-8 0,0-3 0 16,1 3 0-16,-1-1 0 15,0 1 8-15,-1 0 8 0,1 0 72 32,4-4-40-32,-4 4 16 15,1-4-64-15,2 4-8 0,-7-4 8 16,4 4 56-16,-4 0 8 0,0-4-16 15,0 3 64-15,0-1-8 16,0-3-24-16,0 6-32 0,0-5 0 16,0 4-32-1,0 0 64-15,0-1-72 16,0 1 0-16,0 0 8 0,0-1-8 31,0-2 0-31,0-1 8 16,0 1-8-16,0-1 0 0,0-2 0 15,0 5 0-15,0-1 64 32,0-3-64-32,4 5 16 0,0-3-24 15,-4 3 16-15,0-1-8 0,0 1-8 16,0 0 0-16,0-1 0 0,0 1 8 0,0 0 0 16,0 3-8-16,0-1 8 31,0 2 0-31,0-2 8 0,0 2-8 15,0-3 40-15,4 5-32 16,-4 0-8-16,0 1 0 16,0 2 0-16,0-2-8 0,0 2 0 0,-4-7 0 15,0 2 0 1,0-5 0-16,0 1 8 16,4-1 0-16,0-2-8 0,0 0 8 15,0-2 0-15,0 6 8 16,0-2-8-16,-3 1 0 15,-6 0 0 1,5 3-8-16,0-1-8 31,0-2 8-31,0 3 0 0,1-3 0 16,3-3 0-16,0 2 8 0,0-3-8 16,0 2 0-16,0-3-152 15,0 3 88-15,0-3 56 0,0 3 0 16,0-2-80-1,0 1 80-15,-4-1-64 0,0 0 64 16,-1-2 0-16,5-1 8 16,-4 4 0-16,4-4 0 15,0 3 0-15,-4 1 0 0,4 0 8 16,-4-1-8-16,4 0 16 31,-3-2-16-15,-1-1 0-16,4 0-16 0,0 1-120 0,0-4-64 15,-4 4 24-15,0-5 128 16,4 2 40-16,0-1-120 16,-5 3 56-16,5-3 24 0,0-3-48 31,0 7 0-31,-4-4 80 0,4 1-32 16,-3-1 40-16,3 0 0 15,0-3-112-15,-4 0-64 0,4 0-104 16,0 0 80-16,-4 0 160 0,-4 0 48 15,3-6-16 1,-6 2 16 0,3 1 8-16,-5 3 0 0,2 0 128 0,-1 0-64 15,0 0 32-15,0 0 0 16,4 0-40-16,-4 3-8 0,0-3 88 31,0 0-8-31,4 0-64 16,-4 0 8-16,0 0-16 0,0 0 24 15,1 0-24-15,-2 0-64 16,2 0 8-16,-2-3 8 16,-2-1 32-16,3 4-40 15,0-3 0-15,-4 3 120 0,0 0-8 47,4 0-48-47,0 0 0 0,-4 0 48 16,5 0-64-16,-6 0-40 15,6 0 40-15,-2 0-48 0,1-3 40 16,0 3-40-16,0 0-8 0,1 0 8 16,-2 0 0-16,-2 0-8 15,-2 0 0-15,-2 0 56 0,3 0 40 16,-5 0-88-16,2 0 56 16,-1 3-8-1,0 0-48-15,0 1 0 0,4-4-8 31,0 3 0-31,0 1 16 16,4-1 0-16,-4-3-8 16,1 3-8-16,2-1 8 0,-2 2 64 15,-2-4-72-15,2 2 8 16,-2-2 96-16,6 0 64 0,-1 0-16 0,-4 0 0 0,4 0-56 31,0 0-40-31,-4 0-48 16,4 0-8-16,-4 0 8 15,0 0 0-15,4 0 0 0,-4 0 0 16,8 5-8-16,-3-5 16 16,3 0-8-1,-1 0 48-15,5 0 16 16,-3 0 0 0,3 0 24-16,-4 0-8 15,3 0-40-15,-3-5-40 0,5 5 0 16,-1-2-8-16,-4-2 8 15,-1 2 0-15,6-1 0 0,-1 0 0 16,0-1 64 0,0-3 8-16,4 4 24 15,-4-2-31-15,4 1-1 0,-4-3-24 16,-1 1-40-16,5 0 0 16,0-1 0-16,-3 1 56 0,3-3 24 15,0 2 32-15,-4-2-16 16,4-1-48-16,0-3 104 15,-4 1 16-15,0 2-80 16,0-2-88-16,0-4 64 0,0 2-24 16,-4 2-32-16,4-1-8 0,0 5 56 15,4-6-64-15,-4 5 0 32,4-1 8-17,-4 1 0-15,4 0 0 16,-4-1 0-16,1 0 0 0,-2-2 48 15,5-1-56-15,-4 0 0 16,0-6 0-16,4 0 0 16,-4-6 0-1,4 3 0-15,-4 2 0 16,0 1 16-16,-4 3-16 0,4 4 0 0,-4-1 8 16,0 4 8-16,5-4-8 15,-1 4 0-15,-1-1 0 0,5 0 8 16,0-2 32-16,0-1-48 31,0-4 0-31,-4-2 0 16,4 5 16-16,0-3-16 15,0 1 8-15,-4 0 0 0,4 4 0 16,-4 2 0-16,0-2-8 16,4-1 8-16,0 4 0 0,0-4-8 31,0 0 0-31,0 0 8 15,0 4 32-15,0-5-40 0,0 6-8 16,0 2 8-16,0-5 8 0,0 3-8 16,0-6 0-16,0 2 0 0,0-4 0 15,0-3 0 1,0 0-8-16,0 3 8 16,0-3 8-16,0 3-8 15,0 0-8-15,0 0 8 0,0 4 8 16,0-1-8-16,0 1 0 0,0-2 0 15,0 2 0-15,0-4 0 32,0 3-8-32,0 0 0 15,0 1 8-15,0-4 8 0,0 3 0 16,0 0-8-16,-3-5 0 0,3 2 0 16,-4 0-24-1,4 0 24-15,0-1 8 0,-4 5-8 31,4 3 0-31,0-4 0 16,-5 3 8-16,5 1 0 0,0-1 0 16,-4-2-8-16,4-1 0 15,-4-3 8-15,0 0-8 0,1 1-8 16,-1 2 8-16,0-3 0 16,4 6 0-1,0 1 0-15,-4-1 0 0,4 1 0 16,0 2 0-16,0 4 0 0,0-3 0 15,0-1 8-15,0 1 0 16,0 0-8-16,0-4 0 0,0 1 0 47,0-1 0-47,0-2-8 16,0 2 8-16,0-2 0 0,0 2 0 15,0 0 0-15,0 4 0 16,0 0 0-16,0-3 0 0,0 2 0 0,0-3 0 15,0 1 0 1,4-5 0-16,-4 2-8 16,4-4 0-16,0 0 0 0,-1-3 0 15,1 0 8-15,0 4-8 16,-4-2 8-16,0 8 48 16,0 3 16-16,0 3 24 0,0 3 48 31,0-3-64-16,0 3-72-15,4 0 0 16,-4 0 0-16,5-4 0 0,-1 1-184 0,0-4-16 16,7-2-312-16,-3 0-176 15,1-7-753-15,-6-4-639 16,-3 2-297 15,0 6-5488-31</inkml:trace>
  <inkml:trace contextRef="#ctx0" brushRef="#br1" timeOffset="66790.11">12147 7292 1424 0,'0'0'896'0,"0"0"-616"16,0 0-224-16,0 0 120 31,-11-9 376-31,7 6-392 15,0 0-88-15,4 0-64 0,-4 0 48 16,4 3 48 0,0 0 288-16,0 0 153 0,0 0-25 15,0 0 160-15,0 0-48 16,0 0-16 0,0 0 120-1,0 0 264-15,0 0-7 0,0 0-41 16,0 0-56-16,0 0-152 15,0 0-80-15,0 0-96 0,0 0-63 0,0 0-105 16,0 0-96-16,0 0 56 31,0 0-8-31,0 0 0 0,0 0 24 16,0 0-96-16,0 0-200 16,12 0-8-16,4 0 176 0,3 0-152 15,2 0-48-15,3 3-48 0,-1 0 8 0,1 0 0 31,-4 0 48-31,-4 0-56 16,-4-3 0-16,-8 0 8 0,0 0 0 16,-4 0 0-16,0 0-8 15,0 0-56-15,0 0 40 0,0 3-64 16,0 0 16 0,0 4 64-1,0 2 48 1,0 0-48-16,-4 5 8 15,4-2 0 1,0 4 0-16,-4 0 56 16,0 0-56-16,-4 3 48 0,4-3 8 0,0 3-8 15,-4-3 64-15,1 1-24 32,-2-3 0-32,5 5-40 0,-4-2-48 15,4-2 88-15,-3 2 0 16,2 1-8-16,1-5-40 0,-4 3 48 15,4-4-24-15,4 5-48 16,-3-4-16-16,3-1 72 16,0 5-8-16,0-6-24 15,0 6-40-15,0-1 8 0,0 3-8 16,0-4 0-16,0 4 8 16,0 0-8-16,0-3 48 0,0 0-48 15,3-4-8-15,1 2 8 31,-4-2 40-31,4-2-40 0,-4-1-8 0,0-6-8 16,0 7 8-16,0-7 0 16,0 4 0-16,0-2 0 0,0 2 8 15,-4 0 0-15,4-4-8 16,0 3 0 0,0 1-8-16,0-5 8 15,0 2-112-15,0 2 56 0,0-3 56 16,0 1 0-16,0-4-8 0,0 3-56 15,0-3-8-15,0 0 64 16,0 0 0-16,-7 0 8 31,-1 0 8-31,-1 0 64 0,1 0-64 0,1 0-8 16,-6 0 80 0,2 0-8-16,-1 0-16 15,-8 0-8-15,0 0 1 0,4 0 23 16,-8-3 8-16,12 3-16 31,-4-4-16-31,8 1 0 0,1 3-40 16,2-3 64-16,5 3-24 15,0 0 8-15,0 0-8 0,0 0 0 0,0-3 24 16,-4 3 208-16,0-6-184 16,0 1-88-1,0 5 40-15,-3-2 40 16,7 2-80-16,0 0-8 0,0 0 0 15,0 0-8 1,0 0-96-16,0 0-32 16,0 0-24-16,0 0-72 15,0 0-288-15,0 0-305 32,0 0-687-32,0 0-921 0,0-3-3424 0</inkml:trace>
  <inkml:trace contextRef="#ctx0" brushRef="#br1" timeOffset="68610.14">13056 7353 496 0,'0'0'1504'15,"0"0"-1088"-15,0 0-96 16,0 0 3609-16,0 0-2657 0,0-3-80 16,0 3-71-16,0 0-161 31,0 0-176-16,0 0-136-15,0 0-144 0,0 0-88 16,0 0 73-16,0 0-73 16,0 0-80-16,0 0-32 15,0 0 16-15,0 0 16 0,0 0 8 16,0 0-104 0,0 0-48-16,4 3 64 0,0 7-64 15,4-1-40-15,0 1 24 16,0 5-24-16,-4 1 48 15,7 3-104-15,-2 1-16 0,-1-5 40 16,0 4-40-16,4-2-32 31,-8 2-40-31,8-5 40 16,-5 3-40-16,2-1 80 0,3-3-80 16,-5-1 80-16,6 1 0 31,-2-1 64-31,-3 1-72 0,1 0-15 15,2-4-57-15,-7 5 64 16,4-4-64-16,-3 1 40 16,2 3-32-16,-3-6 40 0,0 3-56 0,0-2 0 15,0 1 48-15,0-1-40 16,4 1 0-16,0 2-8 0,0-2 48 16,4-1-32-1,-4 1-8-15,0-1-8 16,-4 0 8-16,3 1 0 15,-2-1 0-15,3 2-8 0,-4-3 48 16,4 6-40-16,0-5-8 0,0-3-8 16,-4 4 8-16,0 0 0 31,-4-8 16-31,4 5-16 16,-1 0 0-16,-3-4 0 0,0 3 8 15,0-1-8-15,0 2 0 16,0 0 0-16,0-1 8 15,0 1 0-15,0-1 0 0,0 0-8 32,0-3 56-32,4-3-56 15,-4 4 8-15,0-4 0 0,0 0 32 16,0 0-32-16,0 0-8 16,0 0 8-16,0 0 0 0,0 0-8 0,0 0 0 15,0 0 8 1,0 0 0-1,0 0 40-15,0 0-48 0,0 0-280 16,0-16-1369-16,0 3-1191 0,0-4-5898 16</inkml:trace>
  <inkml:trace contextRef="#ctx0" brushRef="#br0" timeOffset="78517.48">11016 8499 784 0,'0'0'1408'0,"0"0"3577"15,0 0-4073-15,0 0-248 16,0 0 65-16,0 0 311 16,0 0 192-16,16 0-280 15,-16 0-264-15,0 0-31 0,0 0-49 16,0 0-72-16,0 0-136 15,0 0-152-15,-4 0-120 0,-8 0-48 32,0 0-64-32,-4 0 56 15,0 0-8-15,1 0 8 0,-6 0-24 16,6 0 0-16,-5 0-48 16,3 0 8-16,2 0 48 15,3 0-48-15,4 0 0 16,4 0 0-1,0 0 0-15,4 0 0 16,0 0 56-16,0 0 24 16,0 0 32-16,0 0 0 15,0 0-64-15,0 0-48 0,0 0 0 16,0 0 0-16,0 4 144 0,0-1 48 16,0 3-16-1,0 0 0-15,0-2-8 0,0 2 0 16,0 0 16-16,0 7 72 15,0-4-112-15,0 4-55 0,0 0 47 16,0-1 8-16,0 4-32 16,0-2 8-1,0-2-8-15,0-3-16 16,0 8 16-16,0-5-64 16,0 4 40-16,0 2-24 0,0-1 24 0,0-1 32 15,0 3-32-15,0-4-8 16,0-2-16-16,0 0-24 15,0-1 8 1,0 1-32 0,0-1 56-16,0 1-72 15,0 0 0-15,0-1 8 0,0 5 16 16,0-4-24-16,0 2-8 16,0-2 8-16,0 0 0 0,-4 3 0 31,4-4-8-31,0 1 8 15,0 0 0-15,0-1-8 0,0 1 0 0,0-3 8 16,0 3 40-16,0 0-48 0,0-1 0 16,0 4 8-16,-4 0 8 15,4 3-16 1,-4-3 0-16,4 3 8 16,-5 0 8-16,2-4-16 31,-1 1 8-31,4-2 0 0,0 0 0 15,0-1-8-15,0 0 0 0,0-1 8 16,0-1 0-16,0 1-8 16,0-2 16-1,0-1-8-15,0 1 0 16,0 0 0-16,4 2-8 16,-4-2 8-16,0 2 0 0,0-2 0 0,0 0-8 31,0-3 0-31,0 1 0 0,0-2 0 15,3 5 0-15,-3-6 0 16,5 5 0-16,-5 0 0 16,0-2-8-16,4 3-8 0,-4-3 8 15,0 3-8-15,0-2-32 0,0 1 40 0,0-4 0 16,0 4 8 0,0-4 0-1,0 0 0-15,0-3-8 0,0 0 8 16,0-3-72-16,0 4 56 15,0-1 16-15,8-3 16 0,-4 0-16 32,0 3 8-32,4-3 8 0,4 3-8 15,3-3-8 1,2 0 0-16,3 0 64 16,12 0-56-16,-4 0-8 15,4 0 0-15,3 0 0 0,-7-3 0 16,-8 0-104-16,-8 3-328 15,-4 0-32-15,-4 0-8 16,-4 0-249-16,0 0-639 16,-24 0-712-16,8 0-1017 31,-4 0-5585-31</inkml:trace>
  <inkml:trace contextRef="#ctx0" brushRef="#br0" timeOffset="85618.95">10427 8624 1584 0,'0'0'792'15,"0"0"-568"1,0 0 1448-16,0 0 545 0,0 0-1081 0,0 0-352 16,0 0-208-16,0 0-135 0,0 0-153 15,0 0 72-15,0 0 96 16,0 0-16-16,0 0-80 16,0 0 48-16,0 0-64 0,0 0-96 15,0 0-136-15,0 0-104 16,0 0 8-16,0 0 40 15,-5 0 0 1,5 2-48-16,0 1 0 16,0 0 40-16,0 1-40 15,0-4 80-15,0 2 80 16,0 3 48-16,0-3-8 0,0 2-88 16,0 2-40-16,0-4 48 0,0 3-56 15,0 1 32 1,0 0 48-16,0 0 17 15,0 4 71-15,0-1-40 16,0-2-48-16,0 2 48 0,5 1 8 16,-5-1-88-16,4 4 0 15,-4-4 16-15,0 1 56 16,4-1-64-16,-4 1-72 16,0-4-48-16,0 0 56 15,0 4-64-15,0-4 8 0,3 5 48 16,1 1-8-16,0-3 0 15,0 1 72-15,0-1-32 0,1-2-32 32,-5-2-56-32,4 6 8 15,-4-5 0-15,0 4 56 16,3-1-64-16,-3-3 16 16,0 4-8-16,0-4 56 0,0 1-56 31,4 2 8-31,-4 1 48 0,4-4-48 15,0 3-8-15,0-2 56 16,-4-1-8-16,5 3-56 0,-5-5 16 16,0 5-8-16,0-2 0 0,0 0 40 15,0-2-40-15,4 2-8 16,-1 0 64-16,1-1 16 16,0 0 16-1,0 3 0-15,0-2 8 0,0 2-32 31,1 1-64-31,-2-4 40 0,1 4-40 16,-4-4 48-16,4 0-48 31,0 1 0-31,0-1 0 0,-4 1 0 16,8 2 80-16,-4-3-88 16,4 7 16-16,-4-4 72 15,4-2-80-15,-4 3-8 0,-1-1 0 0,-3-3 0 0,0 0 8 31,0 1 0-31,0 2 0 16,0-2 80-16,0 0-88 0,0 1 8 16,0-2-8-16,0 1 8 15,5 3 0-15,-1-4 0 0,-4 1 0 16,4-1 8 0,-4 4-16-16,4-7 0 15,-4 6 8-15,0-6-8 16,0 7 8-1,4-4-8-15,-4 0 8 16,0 1 0-16,0-1-8 0,0 1 8 16,0-4-8-16,0 3 0 0,3-3 8 15,-3 0 0-15,0 4-8 0,0-4 0 32,0 4 0-32,4-5 0 15,-4 5 0-15,0-1 0 16,0 0 0-16,0 5 0 0,0-9 8 15,0 4-8-15,0 1 16 0,0-1-16 16,0 0 0-16,0 0 0 16,0-1 0-16,0-3 0 15,0 2 0-15,0-1 0 16,0-3 0-16,4 0 8 0,-4 3-8 16,0-3-8-16,0 2 8 15,0 3 0-15,5-5 0 0,-5 2-16 31,0-2 8-15,0 0 8-16,4 0-8 16,-4 0-328-16,4 0-440 0,0-7-1112 15,-1-5-1201-15</inkml:trace>
  <inkml:trace contextRef="#ctx0" brushRef="#br1" timeOffset="95827.43">10375 8436 432 0,'0'0'680'0,"0"0"1512"15,0 0 209-15,0 0-1049 0,0 0 184 16,7-10-63-16,-7 10-513 31,0 0-368-31,0 0-64 16,0 0-64-16,0 0-56 0,0 0-224 0,0 0-24 0,4 0 64 15,5 0 8-15,-5 0-104 16,7-2-64-16,1-2 1 0,1 1 7 16,-2-1 24-16,6-2-88 31,2 3 56-31,-3 0-56 0,-4-1 72 16,4 1 48-1,-4 3 112-15,-4-3 40 16,8 3-80-16,-4-3-64 15,4 3 8-15,8-6-72 0,-5 6-8 16,2-7-56 0,-1 1 56-16,-1 3-56 15,1 0-8-15,-4 0 0 0,-4-1 0 16,0 1 8-16,-4 3 0 31,-3 0-8-31,6-3 8 0,-3 3 0 16,4 0 0-16,4 0-8 15,0 0 0-15,4 0 0 0,-4 0 8 16,-1 0-8-16,-2 0 0 0,-5-3 8 16,-1 3 0-1,1 0 8-15,-3 0-8 16,3 0-8-16,-5 0 16 0,5-4-16 31,1 4 0-31,-1 0-8 0,3 0 0 16,-3 0-56-16,4 0 0 15,0 0-16-15,-4 0 32 16,8 0-24-16,-4 4 64 0,0-1 0 16,0 0-64-1,4 0-8-15,0 1 64 0,0-1 8 16,-4 0-64-16,-1 0-8 0,2 0-64 16,-2 4 32-16,-3-4-16 15,1 3 8-15,-5-3-32 16,-1 3 24-16,1 1 56 0,-4-1 24 31,0 1 40-31,0 2 8 0,0 1 200 16,0 3-40-16,-4 0-16 15,4-1-64-15,-3 4-8 0,3 0-64 16,0 0 0-16,0 0 48 0,0-1-8 16,3 4 8 15,1 0-48-31,-4 0 88 0,0 0 200 15,0 3 0-15,0-2-8 16,-7 5 16-16,3 0-128 16,4-2 24-16,0 2-104 0,0 0-16 15,4-2 8-15,3-2 48 16,-3 5-72 0,5-3 40-16,-9 2 24 0,0 1 64 0,0-1-8 15,0 4 136-15,0-1-80 16,-9 1-112-16,5-2-48 15,4 3-16-15,0-2-16 0,0-2 49 47,0-1-97-47,0 0 8 0,0-3 48 16,0 3-48-16,4-6 64 16,0 4-72-16,1-4 8 15,-5 3 0-15,0-2 0 0,0 2-8 16,0-3 48-1,0 4-40-15,0-4 0 16,4 0-8-16,3 0 72 0,-3-1-64 0,4 1 0 16,-4-3 0-16,-4 0 0 15,0 0-8-15,0-7 8 0,-8 4 0 16,4 0 0-16,-3-7 8 31,3 4-8-31,0-1 0 0,-1 1 8 16,1-3-16-1,4 1 72-15,-4 5-72 16,0-1 0-16,-3 2 0 0,7-5 0 16,-9 4 0-1,9-3-64-15,0-1-80 16,0 0-152-16,0-2 31 16,0-1-63-16,5 1 8 0,-1-1 80 15,-4-3 32-15,0 0 40 16,0 0-56-16,0-3 200 0,-9 0 24 15,1 0 128-15,-7 0 24 16,-5 0 120 0,-1-3-24-16,2 0 0 0,-5 3-16 15,0-3-128-15,0 3-32 16,1 0-72-16,-5 0 48 0,0 0-48 16,0 0 0-16,-4 0-72 0,0 0 24 31,0 0 48-31,4 0-8 0,-4 0 0 15,4-3 8-15,0-3 0 16,0-1 0-16,4-3-64 31,1 7 64-15,-1-3 0-16,0 0-216 0,0-1 88 0,1 4 120 16,-2 0 0-16,1 0 0 15,0 0 0-15,5 0 8 0,-1-1 8 16,-1 4 0-16,6-3 0 15,-2 3 48-15,6-3-48 0,-2 3 56 16,2 0-64 0,-1 0 0-16,0 0-8 15,0 0 8-15,1 0 0 16,2 0-8-16,1 0 8 0,0 0 16 16,5 0-16-16,-2 0 8 15,1 0 48-15,4-3-56 0,0 0-72 16,0-3 72 15,0-1 40-31,4-3 40 16,1 1-32-16,2 0-40 0,1-1 72 15,-4-2-32-15,0-2 0 16,1 3-48-16,-2-6 72 0,1 1-56 16,0-3-8-16,0 0 0 15,-4 0 0-15,4-7 48 16,0-2-48-16,0-1 8 15,0 2 80-15,0 0-23 0,-4-1-17 16,4 2 48-16,-4 1-56 16,0 0-40-16,0 0 40 0,0-1 32 31,0 1 8-31,0-1 16 0,0 4 64 16,0-1-32-16,0 1 0 0,0 3-32 15,0 1 8-15,4-1-112 16,-4 0 72-16,0 2 48 0,0-2 80 15,-4 6 24 1,0-2-56 0,-4 2-24-1,4 4-16-15,0-1-120 0,0 0 8 16,0 4 32-16,0 0-48 16,0-1 0-16,1-2-8 0,3-1 8 15,-5-2 16-15,5-1 24 31,-4 1-40-31,0-2 0 16,0 2 8-16,4-1-8 0,-4 3 0 0,0-2 0 0,4 2 0 16,0-2 0-16,0-1-8 15,0 0 8-15,0 0-8 0,0 0 8 32,0 1-96-32,0-1 48 15,4 1-8-15,0-4 8 0,-4 4 48 16,4-5 0-1,-4-2 0-15,0-3 0 16,0 0 8-16,4-3 0 0,-4 2 48 16,0 5-56-1,4 1 8 1,-4 8 0-16,0 0 0 0,0 4 0 16,0 5-8-16,5 0-288 0,-2 0-552 15,5 0-128-15,12 0-1113 0,0 0-776 31,0 0-1511-31</inkml:trace>
  <inkml:trace contextRef="#ctx0" brushRef="#br1" timeOffset="96992.59">11586 7271 1776 0,'0'0'6169'15,"0"0"-3960"-15,0 0-681 16,0 0-440-16,0-4-160 15,0 4 57-15,0 0-121 0,0 0-40 16,0 0-96 0,0 0-208-16,0 0-72 15,-4 0-120-15,-8 0 17 0,-8 0-33 0,-4 4-184 16,0 2-48-16,-8 0-16 16,0-3-56-16,5 3 0 0,-6 1 8 31,6-3-8-31,3 1 0 15,8-2 40-15,8 1-48 0,4-4-8 16,4 2-64-16,0-2-48 0,0 0 120 0,0 5 0 16,0-5 104-16,0 0-56 15,0 2 56 1,0 2 24-16,4 2 32 16,0 1 16-16,0 2 88 15,-4 4-112-15,4-1-48 0,-4 1 8 31,4 6-40-31,-4-2-24 16,4 1 0-16,-4 4-48 0,0-4 8 16,0 8 8-1,0-3 56-15,0 6-16 16,-4-4 16-16,-4 3 8 0,4 2-64 16,0-5 56-16,0 3-64 15,4 1 0 1,0-4 64-16,0 0-64 0,-4-3-8 15,0 0 64-15,1 2-56 16,3-6 0-16,-5 1 0 0,5 0 0 16,0 0 48-16,0-3-48 15,0-3 0-15,0 0 8 16,0-1-8 0,5-2 80-16,6-4-88 31,1 0 8-31,0 4 88 15,0-7-96-15,-1 0-160 16,6 0-392-16,3-3-792 0,-5 0-1345 16,2-3-2688-16</inkml:trace>
  <inkml:trace contextRef="#ctx0" brushRef="#br1" timeOffset="99652.24">11574 7017 4120 0,'0'0'5009'16,"0"0"-3344"-16,0 0-353 0,0 0-296 0,0 0 25 31,28-10-1-31,-24 10-256 15,0 0-376-15,0 3-328 0,-4 11 96 16,4 7 88-16,-1 5-16 0,-3 2-72 16,0 1-96-16,0-1-64 15,0-2 40 1,4-4 16-16,5-2-64 16,-1-12 8-16,12-5 80 0,-1-3 32 15,13-6 0-15,5-13-48 16,-2-13-16-16,9-3-56 0,-5-5 0 15,-2 1 0-15,-5 4 64 0,-9 6-64 47,-10 14-8-47,-6 5-72 0,-3 10-1304 16,-4 16-1088-16,0 6-329 16,0 0-5865-16</inkml:trace>
  <inkml:trace contextRef="#ctx0" brushRef="#br1" timeOffset="100222.45">12367 7032 9946 0,'0'0'2080'15,"0"0"-504"-15,0 0-975 16,0 0-425-16,0 0 256 16,0 0 72-16,4 48-208 0,-4-25-64 15,4-2-88-15,0 2-72 31,0-4-72-31,3-7 16 0,-3 1 64 16,5-7 48-16,-5-3-32 16,3 1 312-16,1-4 216 0,5 0-184 0,-2-7 8 15,10-5-7-15,-6-7 7 16,9-4-128 0,0-5-80-16,0-3-88 15,0-1-8-15,-8 4-48 0,-1 1-48 16,-6 12-48-16,-5 8-160 15,-4 10-1225-15,0 13-1487 0,0 3-1689 0</inkml:trace>
  <inkml:trace contextRef="#ctx0" brushRef="#br1" timeOffset="100870.78">13295 7226 7401 0,'0'0'2905'0,"0"0"-793"16,0 0-111-16,0 0-353 0,0 0-480 15,0 0-760-15,0 0-96 31,0 0 184-31,-16 60-240 0,8-35-159 0,4 0-81 0,1-2 72 16,3-7-24-16,0-3-56 16,0-4 56-16,11-2-8 15,9-7 32-15,4 0 0 0,12-4-80 32,4-14 64-32,12-8-24 15,-1-6-48 1,-3-6 8-16,-4 6 0 15,-12 4 40-15,-12 12-48 16,-12 10 0-16,-8 6-128 0,-12 15-825 0,-8 8-967 16,-4 2-3241-16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4-14T22:30:55.860"/>
    </inkml:context>
    <inkml:brush xml:id="br0">
      <inkml:brushProperty name="width" value="0.05292" units="cm"/>
      <inkml:brushProperty name="height" value="0.05292" units="cm"/>
      <inkml:brushProperty name="color" value="#FF0000"/>
    </inkml:brush>
  </inkml:definitions>
  <inkml:trace contextRef="#ctx0" brushRef="#br0">2627 4128 234 0,'0'0'535'0,"0"0"-363"16,0 0-82-16,0 0-40 15,0 0 2-15,0 0 29 16,0 0 2-16,0 0-21 16,0 0-27-16,0 0-7 15,0 0 12-15,0 0 20 16,0 0 7-16,0 0-2 16,0 0-12-16,0 0-11 15,0 0-4-15,0 0-1 0,0 0-7 16,0 0-3-1,0 0-8-15,0 0-18 0,0 0-1 16,0 0-6-16,0 0-1 16,0 0-1-16,0 0 1 15,0 0 7-15,0 0-1 16,0 0 1-16,9 0 17 16,1 2 18-16,1 2-8 15,2 2-13-15,4 0-3 0,-1 2-9 16,2-2 7-1,0 1-8-15,1-1 5 16,1 0-4-16,-3 0 9 16,0-2-2-16,1-1-8 15,-6-2 22-15,4-1-11 0,-1 0 9 16,0 0-5-16,-3 0-6 16,3 0-1-16,-5 0-2 15,1 0-1-15,2 0-5 16,-4 0 6-16,2 2-6 15,0-2 7-15,0 0-8 16,4 1 6-16,0-1-4 16,1 0 4-16,4 0-5 15,-1 0 6-15,3 0-6 0,-2 0 1 16,1 0-1 0,-2 0 0-16,-4 0 0 15,3 0 0-15,-5 0-1 16,-2 0 1-16,5 0 0 15,-1 0 0-15,0 0 7 16,3 0 3-16,3 0 3 0,-2 0-8 16,6 0-5-16,-2 0 0 15,1 0 0-15,-2 0 6 16,-2-1-5-16,-4-1-1 16,2 1 0-16,-6 0 0 15,0 1 5-15,1-2 0 16,-1 1 5-16,3-1 3 15,-3 0 6-15,7-1 3 16,1-1-2-16,1 0-6 16,1 1-8-16,-2 0 0 15,-3 2-7-15,-3-1-1 16,-4 2 0-16,-1 0 0 16,-3 0 1-16,0 0 1 0,3 0-1 15,-3 0 1-15,3 0 0 16,4 0 1-16,-1 0-1 15,-1-1 11-15,-1-1-11 16,1 0 9-16,-2 0-4 16,-2 1 3-16,-3-1-8 15,-1 1 0-15,-1 1-1 16,-2 0 0-16,0 0 0 16,0 0 0-16,0 0 0 15,0 0-24-15,0 0-75 0,0 0-115 16,-2 0-186-1,-5 0-510-15</inkml:trace>
  <inkml:trace contextRef="#ctx0" brushRef="#br0" timeOffset="7597.92">10761 7653 46 0,'0'0'650'16,"0"0"-428"-16,0 0-115 16,0 0-6-16,0 0 18 15,0 0-2-15,-4-6-24 16,4 6-30-16,0 0-13 0,0 0-13 15,0 0-12-15,-2 0-1 16,2 0-3-16,0 0-1 16,0 0 1-16,0 0-5 15,0 0-2-15,0 0 10 16,0 0 9-16,0 0 5 0,0 0-13 16,0 0-6-1,0 0-1-15,0 0-5 16,0 0 0-16,0 0 2 15,0 0-1-15,0 0 3 16,0 0-1-16,0 0-5 16,0 0-2-16,0 0-7 15,0 0 5-15,3 0 4 16,4 0-2-16,2 0 25 16,3 0 0-16,5 0-15 0,-1 0-4 15,2 0-8-15,-1 0 3 16,0 0-10-16,1 0 2 15,-1 0 5-15,0 0-5 16,-1 0-1-16,1 0 0 16,0 2 1-16,4 2-1 15,-2-2 0-15,-2 0 0 16,2 2 0-16,-4-2-1 16,3 3 1-16,-3-4 1 15,1 2-1-15,1-1 6 16,2-1-7-16,-1 2 1 15,-2-2 1-15,2 2-2 16,-1-2 1-16,2 1 1 16,-4-1-2-16,4-1 2 0,-1 2 4 15,-1-2-6-15,2 0 2 16,-1 0-1-16,4 0 11 16,-1 0-2-16,-3 0-1 15,0 0 0-15,-5 0-7 16,2 0 0-16,-3 0-1 15,0 0 0-15,-3 0-1 16,0 3 1-16,0-2-1 16,1 0 0-16,-1-1 1 15,-1 1-1-15,5 1 0 16,-2-1 1-16,-1 1-1 0,2-1 1 16,-1 1 0-1,0-2 0-15,-2 0-1 0,2 1 0 16,1-1 0-16,0 0 1 15,0 1 1-15,1-1-2 16,1 0 1-16,0 0-1 16,0 0 0-16,2 2 1 15,-1-2 1-15,0 0-2 16,0 0 1-16,-2 0-1 16,-1 0 1-16,-1 0 0 15,1 0-1-15,-3 0 2 16,0 0-1-16,-3 0 1 15,2 0-1-15,-3 0-1 0,3 0 1 16,-1 0 1 0,2 0-2-16,-2 0 0 0,2 0 1 15,-1-2-1-15,5 2 1 16,-2 0-1-16,0-1-1 16,-3 1 1-16,4 0 1 15,-2 0-1-15,1 0 0 16,-1 0 0-16,2-1 0 15,2 1 0-15,0 0 0 16,2-2 1-16,1 2-1 16,0 0 1-16,1-1-1 15,-2 1 0-15,0 0 0 16,-2 0 0-16,-1-2 0 16,-1 2 0-16,-1-1 0 15,4 1 1-15,-3-2-1 0,2 1 0 16,0 0 1-16,1 0 0 15,0-2-1-15,1 3 2 16,1 0 4-16,-1-2-5 16,-2 2 1-16,0 0-2 0,-5 0 1 15,-1 0 0 1,-2 0 0-16,0 0 5 0,-2-1-6 16,2 1 6-1,0 0 0-15,2-2 1 16,-1 2-1-16,-1 0-5 15,-3 0 1-15,2 0 5 16,-4 0-5-16,1 0-1 0,-2-1-1 16,0 1 1-1,0 0 0-15,1 0-1 0,4 0 0 16,5-1-42-16,6 1-69 16,26-6-106-16,-3 0-112 15,0-2-277-15</inkml:trace>
  <inkml:trace contextRef="#ctx0" brushRef="#br0" timeOffset="9354.04">13327 7696 290 0,'0'0'64'15,"0"0"452"-15,0 0-299 16,0 0-85-16,0 0-18 16,0 0 18-16,0 0-13 15,-5 1-25-15,5 1-21 16,0-2-9-16,0 0-4 16,0 1-10-16,0-1-12 0,0 0-10 15,0 2-17 1,0-2-11-16,0 0-10 15,0 1 10-15,6-1 7 16,7 1-7-16,6 2 53 16,9 0-3-16,6 0-19 15,7 0-7-15,-1-1-17 16,2 0 1-16,-3 0-7 16,-3-2 0-16,-2 2 1 0,-3-1 11 15,2 2-6-15,1-3 8 16,-1 0 1-16,4 0 5 15,2 0 4-15,3 0 5 16,3 0 2-16,0 0-8 16,2 0 3-16,-3 0-8 15,-3 0-18-15,-5 0 7 16,0 0-7-16,-8 0 0 16,-1 0 1-16,-6 2 4 15,-2-2-6-15,-1 1 1 16,-3-1 0-16,-2 1 0 15,0-1-1-15,-3 2 1 16,3-1 0-16,-1 0 5 0,5-1-6 16,-2 2 0-16,4 1 0 15,-2 0 0-15,0 0 0 16,0 0-24-16,-2 0-51 16,-3 1-83-16,-8-4-161 15,-1 0-266-15,-3 0-629 0</inkml:trace>
  <inkml:trace contextRef="#ctx0" brushRef="#br0" timeOffset="16615.74">6364 7683 59 0,'0'0'764'0,"0"0"-481"15,0 0-175-15,0 0-70 16,0 0 16-16,0 0 14 0,3 0-33 16,0 0-24-16,0 2-11 15,2-2 1-15,1 1 6 16,4 1 37-16,2-2-5 16,0 0-4-16,1 3-14 15,1-3 20-15,1 0 1 16,-3 1-2-16,2-1-2 15,-3 1-3-15,4 0-2 16,0 2-3-16,-3 0-10 16,7 1 17-16,2-1-5 15,0 1-12-15,3-1-2 16,3 1-6-16,1-2 2 16,2 0-5-16,-2 1-1 15,2 0 2-15,-2 0-9 16,-2 0 0-16,1-1 1 0,-2 3 4 15,3-2-6-15,2 0 1 16,0 1 0-16,6-2 8 16,0 0-3-16,2 0 1 15,0-2-1-15,-1 0 6 16,2 0 10-16,1 0 9 16,-4 0-12-16,1 0 5 15,-1 0-16-15,-2 3 4 0,2-2-1 16,-3-1-3-1,1 2 3-15,-1 0 8 16,-2 0-9-16,-1-1 5 16,0-1-12-16,-2 0 13 0,-2 0-2 15,4 0-7-15,-2 0-6 16,0 0 16-16,1 0-7 16,-1 0 8-16,2 0-9 15,-2 0 0-15,0-1 5 16,-1-3-12-16,-7 2 7 15,2 2-9-15,-7-1 2 16,-6-2-1-16,-3 3 1 16,0 0-1-16,-4 0-1 15,-1 0 1-15,-1 0 0 16,2 0-1-16,-2 0 1 16,3 0-1-16,4 0 0 15,3 0-51-15,20-3-94 0,-3 0-179 16,3-4-429-16</inkml:trace>
  <inkml:trace contextRef="#ctx0" brushRef="#br0" timeOffset="23959.21">12423 5567 1043 0,'0'0'234'0,"0"0"-103"16,0 0-89-16,0 0-32 0,0 0 9 15,0 0 26 1,0 3-45-16,0 6 10 0,0 3 7 15,2 1 8-15,3 2-4 16,-2-4-8-16,2-1-12 16,-1-4 21-16,1-2 4 15,-1-1 8-15,1 0 31 16,-1-3 19-16,1 0 11 16,-1 0 6-16,5 0-1 15,7-6-34-15,4-8-36 16,4-5-1-16,4-3 5 0,4-6-14 15,3-5-7 1,3-3-13-16,3-3 1 16,1-2-2-16,-1 2 1 15,-1 5-20-15,-8 6-38 0,-5 7-26 16,2 15-108-16,-10 6-299 16,-3 0-185-16</inkml:trace>
  <inkml:trace contextRef="#ctx0" brushRef="#br0" timeOffset="24663.87">15553 5634 1185 0,'0'0'212'15,"0"0"-61"-15,0 0-26 16,0 0 5-16,0 0 17 0,0 0-29 16,0 0-118-1,2-35 3-15,1 50-4 16,0 7 1-16,-2 5 0 15,-1 1-1-15,0-2 1 0,0-3 0 16,2-3 1-16,3-8-1 16,3-3-10-16,4-8-3 15,9-1 13-15,7-7 47 16,11-15-16-16,7-9-16 16,3-10-8-16,3-6-5 15,-2-2-2-15,-2-2 0 16,-5 3-1-16,-3 6-5 15,-6 7 6-15,-4 11-16 16,-3 8-71-16,6 13-182 16,-6 3-222-16,-5 0-341 0</inkml:trace>
  <inkml:trace contextRef="#ctx0" brushRef="#br0" timeOffset="25467.75">19407 5688 431 0,'0'0'660'0,"0"0"-540"16,0 0-58-16,0 0-40 0,0 0-22 15,0 0-3 1,0 0 3-16,27 18 7 0,-23 6 6 16,1 0-7-16,-1 1-5 15,3-3 11-15,1-6-11 16,1-4 5-16,3-5 6 16,1-5 1-16,8-2 26 15,4-3 25-15,4-15 7 16,8-2-27-16,2-7-2 15,1-3-1-15,3-3-11 16,-2-1-5-16,-4 1-15 16,-4-1-1-16,-3 3 6 15,-6 4-5-15,-4 7-2 16,-6 5-8-16,-5 6-30 0,-9 5-110 16,0 4-208-1,-6 0-683-15</inkml:trace>
  <inkml:trace contextRef="#ctx0" brushRef="#br0" timeOffset="30902.77">22061 6428 179 0,'0'0'59'0,"0"0"-43"15,0 0-13 1,0 0 141-16,0 0 129 16,0 0-80-16,-4 0-39 15,4 0 5-15,-2 0-4 16,2 0-20-16,-2 0-34 15,2 0-29-15,0 0-17 16,0 0-20-16,0 0-10 0,0 0-5 16,0 0 1-1,0 0 1-15,0 0 17 0,0 0 1 16,0 0-8-16,0 0-7 16,0 0-13-16,0 1-1 15,0 0 1-15,2-1-2 16,4 4 4-16,6-4 6 15,3 5 56-15,7-2-30 16,3 2-24-16,2 0-7 16,1-3-2-16,1 3 6 15,0-4-11-15,-6 2 1 16,-3-3-8-16,-8 0 8 16,-6 0-8-16,-5 0 6 15,-1 0-7-15,0 0-28 16,0 0-43-16,0 0-45 0,0 0-84 15,-6 0-27 1,-12 0-50-16,0 0-66 0,2 0-64 0</inkml:trace>
  <inkml:trace contextRef="#ctx0" brushRef="#br0" timeOffset="31255.36">22034 6505 130 0,'0'0'186'16,"0"0"-85"-16,0 0 3 16,0 0 56-16,0 0 5 15,0 0-50-15,0 0-32 16,-1 4-20-16,1-4 10 16,0 0-2-16,0 0-19 0,0 2-12 15,0-2 4-15,5 2 8 16,6 1 15-16,7 2 70 15,3-1-31-15,7 0-40 16,2-1-15-16,3 0-3 16,0 0-11-16,-2-2-15 15,-3 1-3-15,-4-1 2 16,-7-1-4-16,-3 0-7 16,-6 0-4-16,-5 2-3 15,-1-2-3-15,-2 0-19 16,0 2-105-16,0 2-75 15,0 0-83-15,-2-1-261 0</inkml:trace>
  <inkml:trace contextRef="#ctx0" brushRef="#br0" timeOffset="36219.91">11471 6625 196 0,'0'0'182'0,"0"0"153"16,0 0-172-16,0 0-63 15,0 0 5-15,0 0 23 16,0 0-17-16,-1 0-25 16,1 0-24-16,0 0-2 0,0 0-6 15,0 0-12 1,0 0-15-16,0 0-15 15,-2 0-5-15,1 0-7 0,-2 0-7 16,-3 0 5-16,0 0 2 16,-6 0 23-16,3-2-17 15,-2 0 0-15,2-2-5 16,1 2 0-16,2-2 1 16,1 4 5-16,2 0-6 15,3 0-1-15,0 0 7 16,0 0-7-16,0 0-6 15,0 0-1-15,0 0-8 16,0 0 1-16,0 0-2 16,0 0 15-16,3 0-9 15,3 0-3-15,0 0-1 16,4 0 14-16,4 0 37 0,4 4-11 16,3 0-8-16,3 0 2 15,4 1-8-15,3-1 8 16,4 0 2-16,2-1 1 15,6 1-8-15,-1 0 0 16,1-4-14-16,-3 3 18 16,1-1-10-16,-4-2-3 15,2 1 2-15,-5-1 3 16,0 0 2-16,1 0-12 16,-2 0 0-16,-2 0 0 15,2 0 12-15,1 0-6 16,-1 0 5-16,0 0-11 0,0 0 6 15,-2 0-6 1,3 1 6-16,-3 1-6 16,1-1-1-16,0 1 9 0,-2 0-8 15,2 0-1-15,-1 1 1 16,-1-2 5-16,1 0-5 16,-3 1 0-16,-2-2 5 15,-4 0 1-15,-1 2-6 16,-4-2 12-16,-1 0 11 15,-2 0 2-15,2 0 3 16,-1 0 2-16,6 0-3 16,-2 0-4-16,-1 0 1 15,0 0-5-15,-3 0-5 0,-2 0-2 16,-4 0-2 0,-1 0 3-16,-2 0 3 0,-1 0-5 15,0 0-1-15,-2 0-2 16,2 0-7-16,1 0 5 15,0 0-5-15,1 0-1 16,-1 0 1-16,1 0-1 16,-1 0 8-16,2 0-9 15,-4 0 1-15,1 0-1 16,1 0 0-16,-2 0-66 16,14 0-157-16,-4 1-139 15,3 0-744-15</inkml:trace>
  <inkml:trace contextRef="#ctx0" brushRef="#br0" timeOffset="39891.56">14979 6586 922 0,'0'0'251'0,"0"0"-165"15,0 0-30-15,0 0 18 16,0 0 9-16,0 0-22 16,0 0-30-16,91-4-10 15,-66 4 3-15,5 0 8 0,1 0-2 16,5 0-3-16,3 0-11 15,-1 3-6-15,1 0-4 16,2-2 1-16,-3 2-1 16,1-1 10-16,-3-1 4 15,1 1 1-15,-1-2-4 16,-2 1 4-16,-1-1 20 16,-2 0 7-16,-2 1-7 15,1-1-7-15,-3 0-15 16,1 2 0-16,2 0-13 15,1-2 4-15,1 0-1 16,-1 0-2-16,2 0 3 16,2 0-1-16,-2 0-7 15,1 0 4-15,1 0-6 16,-1 0 1-16,2 0 1 0,2 0-2 16,0 0 1-16,1 0-1 15,0 0 1-15,1 0 1 16,3 0 5-16,1 0-7 15,0 0 0-15,-2 0 1 16,-1 0-1-16,-3 0 2 16,-2 0 8-16,-2 0-1 15,-2 0-8-15,-3 0 0 16,-2 0 5-16,-2 0-4 16,-3 0 4-16,-2 0 1 15,0 0-6-15,-4 0 1 16,2 0 5-16,-1 0-5 15,0 0 10-15,-2 0 2 0,2-2-2 16,-4 2 4-16,-1 0-2 16,-3 0 2-16,-4 0-4 15,-2 0-6-15,-3 0-5 16,0 0-1-16,0 0 0 16,0 0-11-16,0 0 10 15,0 0-9-15,0 0-37 16,0 0-79-16,0 0-95 15,0 0 5-15,0 3-77 16,0-2-816-16</inkml:trace>
  <inkml:trace contextRef="#ctx0" brushRef="#br0" timeOffset="41572.85">19126 6519 690 0,'0'0'241'15,"0"0"-69"-15,0 0-27 16,0 0-7-16,0 0-6 16,0 0-32-16,0 0-9 15,0 0-2-15,0 0-4 16,0 0-11-16,0 0-25 15,0 0-10-15,0 0-8 0,0 0-19 16,0 0-12 0,3 0 0-16,3 0 1 15,4 0 30-15,4 0-7 16,4 0-10-16,5 0 1 0,3 0 3 16,7 0 0-16,7 0-7 15,4 0 1-15,5 0-3 16,0 0-9-16,3 3 2 15,-3 0-1-15,-4-2 13 16,-4 2-14-16,-3-1 6 16,-4-1 2-16,1 1-1 0,-2-1-7 15,1-1 9 1,-1 0-8-16,1 1 0 16,-1-1 5-16,-3 0 1 15,-2 2-6-15,-4-2 5 0,-7 0-5 16,-6 0 0-16,-6 0 7 15,-5 0 2-15,0 0-10 16,0 0-3-16,0 0-17 16,-8 0 19-16,-2 0-32 15,0 4-78-15,2 4-155 16,5 1-125-16,3-2-897 0</inkml:trace>
  <inkml:trace contextRef="#ctx0" brushRef="#br0" timeOffset="54713.99">8772 7335 182 0,'0'0'242'15,"0"0"266"-15,0 0-359 16,0 0 3-16,0 0 7 15,2-7-18-15,-2 7-33 16,0 0-22-16,0 0-16 0,0 0-16 16,0 0-13-1,0 0-17-15,0 0-24 16,0 1-32-16,-2 8 3 0,-4 5 29 16,-1 4 38-16,2 2-22 15,1 0-3 1,2-2-11-16,1-2-1 0,1 0-1 15,0-4 1-15,0-4 0 16,0-2-1-16,0-2 0 16,0-3 0-16,0-1 0 15,0 0 7-15,0 0 32 16,1 0-1-16,2 0 11 16,2 0-5-16,7 0-16 15,1 0 21-15,6-5-33 16,3 3-8-16,1-2-8 15,4 3 0-15,0-2 1 16,1 1-1-16,1 2 1 16,-3-2 0-16,-1 0-1 0,-5-1 6 15,0 2-5-15,-7-2 0 16,-1 1 1-16,-6 2-1 16,-3 0 0-16,0 0 0 15,0 0-1-15,0 0 1 16,0 0-1-16,2 0-1 15,2 0-9-15,0 0 10 16,1 0 0-16,-2 0 1 16,1 0-1-16,-2 0 0 15,-2 0 0-15,0 0 0 0,-3 0 2 16,1 0 8 0,-1 0-1-16,2-1 4 15,-1-3 20-15,2-3-7 0,2 0-14 16,-1-3 4-16,0-1 10 15,-1 0-15-15,-1-4-11 16,-1 0 0-16,1-2 1 16,-2-2 22-16,3-1-22 15,0 0 8-15,-3 1-9 16,0 6-2-16,5 5-74 16,-4 4-110-16,1 1-345 0</inkml:trace>
  <inkml:trace contextRef="#ctx0" brushRef="#br0" timeOffset="67199.67">10840 7679 84 0,'0'0'199'0,"0"0"-114"16,0 0-50-16,0 0-2 16,0 0 0-16,0 0-33 15,0 0 0-15,0 0 185 0,0 0 10 16,0 0-94-16,0 0-36 16,0 0 6-16,0 0-2 15,0 0-15-15,0 0-25 16,0 0-9-16,0 0-3 15,0 0 15-15,0 0-1 16,0 0-8-16,0 0 4 16,0 0 7-16,0 0 11 15,0 0-12-15,0 0-17 16,0 0 2-16,0 0-7 16,0 0 17-16,3 0-15 15,-1 0 1-15,2 0-12 16,2 0-2-16,3-1 22 0,-2 1-20 15,2-2-1 1,3 2 8-16,2-1-9 0,0 0 6 16,3-1-6-16,1 1 1 15,0-1-1-15,0 1 0 16,-2-1 1-16,-1 2-1 16,-4 0 1-16,0 0-1 15,-2 0 0-15,-1 0 1 16,1 0-1-16,3 0 1 15,1 0-1-15,2 0 0 16,2 0 2-16,2 0-1 16,3 0-1-16,1 0 0 0,2-1 8 15,-1 1-8 1,1 0 1-16,-4 0-1 0,0 0 1 16,-3 0-1-16,-5 0 0 15,1 0 2-15,-4 0-1 16,1 0-1-16,2 0 1 15,-1 0-1-15,3 0 2 16,1 0-2-16,5 0 1 16,-1 0-1-16,2 0 0 15,-1 0 1-15,-6 0 0 16,3 0-1-16,-6 0 1 16,-1 0-1-16,-3 0 0 15,1 0 1-15,3 0-1 16,-2 0 0-16,4 0 1 15,4 0 0-15,1 0 7 0,1 0 2 16,3 0-1-16,3 0-1 16,-3 0 0-16,0 0-1 15,-2 0-6-15,-3 0 0 16,-5 0 1-16,-2 0-1 16,-1 0-1-16,-4-2 2 15,3 2-1-15,-1 0 6 16,3-2-1-16,3 2-5 15,2-2 9-15,2 0-2 16,0 1 2-16,6-1-4 16,-6 1-5-16,4-1 0 15,-3 0 5-15,0 2-5 16,-2 0-1-16,0 0 1 0,1 0 0 16,-2 0-1-16,5 0 7 15,0 0-7-15,1-2 0 16,-1 0-1-16,0 1 1 15,3 0 1-15,-6-1 0 16,0 2 11-16,-5-2 1 16,-1 1 2-16,-6 1 5 15,-3-2 8-15,2 2 16 16,-4 0 7-16,1-1-17 16,-1 1-5-16,2 0-10 15,0-1-1-15,4-1-2 16,-1 1-7-16,2-1-2 0,1 1-5 15,1 1-1 1,-1-1 7-16,0 1-7 0,1-2 6 16,-2 2-7-16,1 0 0 15,-1 0-38-15,6 0-129 16,0-1-91-16,1-4-452 0</inkml:trace>
  <inkml:trace contextRef="#ctx0" brushRef="#br0" timeOffset="68933.63">13590 7757 636 0,'0'0'208'0,"0"0"-130"16,0 0 17-16,0 0 37 15,0 0-22-15,0 0-36 16,0 0-22-16,19 0-1 16,-11 0 5-16,1 0-9 15,1 0 2-15,2 0-14 16,3 0-4-16,4 0-6 15,5 0 4-15,4 0-10 16,5 0-2-16,3 0 4 0,6 0-8 16,-2 0 3-1,5 0-10-15,-2 0 4 0,0-2 3 16,-1 1 2-16,0 0-1 16,0-1-3-16,1 0 5 15,-1-2 12-15,3 0 1 16,4-1 2-16,0 0 11 15,-1 2 2-15,-1-3-9 16,-3 2-10-16,-5 0-7 16,-5 3-11-16,-4-2 2 15,-5 1 1-15,-7 1 5 16,-6 0-3-16,-3 1 1 16,-6 0-5-16,-2 0 1 15,-1 0 1-15,0 0-1 16,0 0-9-16,0 0 1 0,0 0 0 15,0 0-1-15,0 0-1 16,0 0 0-16,0 0-44 16,0 0-103-16,0 0-97 15,-7 2-88-15,1 1-415 0</inkml:trace>
  <inkml:trace contextRef="#ctx0" brushRef="#br0" timeOffset="75046.89">10867 6794 178 0,'0'0'170'16,"0"0"-81"-16,0 0 11 15,0 0 1-15,0 0 6 16,0 0-2-16,0 0-4 15,0-8-36-15,-2 8 3 16,1 0-19-16,-1 0-28 16,-1 0-9-16,-1 0-11 15,-2 0-1-15,-3 0 12 16,1 0-5-16,-2 0-6 16,-2 0 1-16,0 6-1 15,-1-1 8-15,1 2-9 0,-1 0 1 16,-1 0-1-16,3 3 0 15,0-2 0-15,0 3 0 16,2 1-1-16,-1-2 1 16,1 3 0-16,0 1 1 15,-1 0-1-15,-1 0 0 16,3 1-1-16,-2 1 1 16,1 3 0-16,0-1 0 15,-1 1-7-15,1 1 7 16,1 0 1-16,-1 0-1 15,1-2 1-15,0 2-1 16,-1-1 0-16,6 2 0 0,-3-2-9 16,2 4-1-16,1 1 10 15,0 1 0-15,0 1 1 16,1-1-2-16,2 0 1 16,-1 0 0-16,1-2 1 15,-2-2 0-15,2 1 1 16,0 2 5-16,0-3-2 15,0 1-5-15,0-4-17 16,0 3 8-16,5-2 3 16,2 2-5-16,3-4 11 15,1-1 35-15,0 4-11 16,2-4-2-16,-3 1-12 16,1-1-10-16,4 0-12 0,-2-2 12 15,2 0-11 1,3 0 22-16,1-2 5 0,2 1-14 15,0 0-4-15,5-3 1 16,0 3-37-16,4-2 26 16,2-2 11-16,-1 1-24 15,2 0 8-15,0 0 8 16,-2-3 0-16,0 0-1 16,1 1 0-16,-3-1 17 15,1-3-7-15,0 2 2 16,1-1-2-16,2-1 0 15,0 1 0-15,4-1 1 16,2 0 7-16,0 0 5 16,0 0-2-16,2 0-9 15,-2 2 9-15,0-2-2 0,1 2-9 16,-1 0 0-16,-2 0 12 16,1 1-12-16,-2-1 0 15,1 0 7-15,0 0-5 16,2 0 10-16,1-1-11 15,3 0 6-15,-1-2-7 16,1 2-2-16,1-1 2 16,-1 0 6-16,2 0 1 15,-2 1-1-15,3-2 13 16,1 2 7-16,2-5-14 16,0 2-11-16,3 2 14 15,2-3-15-15,-2 2 10 16,-3-1-3-16,0-2 2 0,-2 2 14 15,-3 0-23-15,-2 1 9 16,-1-2-9-16,-1 2 10 16,-1-1-9-16,-2 0-1 15,-1 1 6-15,5-1-6 16,-5-2 0-16,2 1 0 16,-1-1 1-16,3 0 5 15,-1 0-5-15,3 0-2 16,2 0 7-16,-2 0-6 15,0 0 1-15,3 0-2 16,-3 0 2-16,-2 0 11 16,2 0-11-16,-5 0 9 0,0 0-9 15,-2 0-1 1,-1 0 6-16,0-1-6 0,-1-1 3 16,0-1-3-16,-2 2 1 15,0-2 5-15,-1 0-6 16,0 0 1-16,-2 0 6 15,-3 1-7-15,-2 0 6 16,1-1-5-16,-2 2-1 16,1-3 1-16,1 4 0 15,1-2 6-15,2-2-7 16,1 2 1-16,1-2 1 16,-1 1-1-16,0 1 13 15,1-1 1-15,1 0-5 16,-2 0 10-16,-1 0-18 15,-2 3 8-15,-1-4-3 0,3 3-7 16,-4-2 5-16,0 0-5 16,1 0-1-16,0 1 1 15,1-2 0-15,-2-1 0 16,1 1 1-16,-1-1-1 16,1 2 0-16,-3-2 1 15,0 1-1-15,0 2 0 16,-5-3 0-16,2 2 1 15,-3 0-1-15,1-1 1 16,-2 0-1-16,2-2 2 16,1 0-2-16,1 1 1 15,2-2 0-15,0 0-1 16,2 0 1-16,1 0-1 0,-2-2 0 16,0 2 1-16,-4-1-1 15,0 2 1-15,1 0-1 16,-5 0 1-16,3-1 0 15,-2 0-1-15,2 0 2 16,-1-1 3-16,2 1-3 16,-2-1 3-16,-1 1-5 15,0-3 2-15,1 3-1 16,0-2 0-16,-1 0 0 16,0 1 0-16,0 0 0 15,-1 0 1-15,-2 2-2 16,-2-2 3-16,-1 2 7 0,-2 0-1 15,2-1-8-15,-2 0 7 16,1 0-8-16,-1-1 0 16,-3 0-12-16,2-2 12 15,-1 2 1-15,1-3 11 16,3-1-5-16,0 0-5 16,1 0-1-16,0-1 9 15,0-1-9-15,0 2 0 16,-2-2-1-16,0 0 0 15,1-2 0-15,-2 1 0 16,0 0 0-16,0-2 0 16,3 0 0-16,-2-1 1 15,3 0 1-15,-3-1-1 16,3 1-1-16,-2 0 0 16,-4 0-2-16,1-2-31 0,0 0 5 15,-1-1 28-15,-1 0 18 16,-2 1-18-16,1 3 0 15,-1 0 0-15,1 0 8 16,-1 2 0-16,-1-1-8 16,0 2-25-16,0-1 10 15,0 3 2-15,0-2 13 16,0 1 2-16,-6 0-2 16,-2-2-26-16,-2 2 24 15,-2 0-1-15,1 2 3 16,-1-2 25-16,-1 3-16 15,-1-2 4-15,2-1-2 16,-2 1-2-16,1 0-2 0,-2 1-6 16,0 0-1-16,-3-2 0 15,-1 1 0-15,-5 3-11 16,-1-1 9-16,-2 1 1 16,-2 2 1-16,3 1 0 15,0 0 1-15,1 1-1 16,-1 1 0-16,0 0-16 15,0-1 15-15,-2 0 0 16,1 0-8-16,-3-1 2 16,-1 1 5-16,-2-1 1 15,-4 2-6-15,-1-2 7 16,-1 2 0-16,-2 1-8 16,5 0 7-16,-1 1 2 15,-1 1 0-15,2 0 5 16,-2 1-6-16,2-2 0 0,0 2 0 15,0-1-1-15,0 1 2 16,-2-2-1-16,-1 1 0 16,0-2 0-16,-3 0 0 15,-1 0 0-15,0 0 0 16,0 2 0-16,-1-3 1 16,-2 2 0-16,3 2 0 15,1-3-1-15,-3 3 0 16,5 0 0-16,-2 0 1 15,2 0-1-15,1 0 2 0,0 0-2 16,-1 0-2 0,1 0 2-16,-1 0 0 0,1-1-1 15,-4 1 1-15,0-1 1 16,-2 1-1-16,0-1 0 16,-1 1 0-16,3-2 2 15,-1 2-2-15,0-1 0 16,0-1 0-16,1 0 1 15,1-1-1-15,2 0 0 16,-3 0 1-16,-1-1-1 16,0 0 0-16,-4 2 0 15,2 0 0-15,-2 0 0 16,-3 1 0-16,1 0-1 16,-1 1 0-16,0-2-1 15,2 2 0-15,-2-2 2 0,-1 1-1 16,1-2 1-16,-1 2 0 15,-2-1-10-15,1 2 10 16,2 0 0-16,0 0 0 16,1 0 1-16,0 0 0 15,0 0 6-15,0 6-6 16,-2 0 0-16,1-1 0 16,2 1 2-16,-2 1-3 15,1 0 7-15,-1-1-7 16,-1 0 0-16,1 0 1 15,2-2-1-15,0 0-7 16,2 1-48-16,1-1-72 16,-15-1-51-16,11 0-99 0,6-1-386 15</inkml:trace>
  <inkml:trace contextRef="#ctx0" brushRef="#br0" timeOffset="78259">3303 9666 772 0,'0'0'300'0,"0"0"-171"16,0 0-26-16,0 0 30 15,0 0 14-15,0 0-45 16,-8-20-60-16,8 20-24 16,0 0-18-16,0 0-5 0,0 0-11 15,5 0-1 1,11 5 17-16,12 7 9 16,11-1 1-16,24 1 6 15,34-2 11-15,36-5-3 16,16 1 14-16,-3-3-5 0,-22 0-13 15,-36 3-12 1,-24-3-8-16,-17 0-50 0,-12-3 42 16,4 0 8-16,-5 0 1 15,-2 0 9-15,-12 0 60 16,-9-1 27-16,-2-2-2 16,-3 1-39-16,3 1-32 15,-2 1-23-15,4 0-1 16,4 0-50-16,14 0-104 15,-2 7-57-15,3-1-194 0</inkml:trace>
  <inkml:trace contextRef="#ctx0" brushRef="#br0" timeOffset="78950">6770 9707 188 0,'0'0'904'0,"0"0"-751"16,0 0-90-16,0 0 28 0,0 0-36 16,0 0-39-16,0 0 60 15,94 1-2-15,-42 2-19 16,24-3-14-16,33 0-7 15,35 0 9-15,19-5 58 16,5-2 8-16,-12 2-40 16,-21 4-5-16,-17 1-33 15,-29 0-20-15,-26 0 2 16,-22 0-6-16,-15 0-1 16,4 0-6-16,-5 0 1 15,0 0 7-15,-11-2 8 16,-1-1 13-16,-5 2 2 15,-2 1-11-15,-3 0-4 16,2 0-9-16,0 0-7 16,1 0-7-16,2 0-3 0,2 0-44 15,0 6-74-15,1 0-117 16,-1-2-104-16,-5-3-694 0</inkml:trace>
  <inkml:trace contextRef="#ctx0" brushRef="#br0" timeOffset="80091.67">9618 9779 1602 0,'0'0'358'15,"0"0"-167"1,0 0-66-16,0 0-51 0,0 0-41 16,0 0-26-16,0 0 4 15,134-14-3-15,-28 9-8 16,39 1 1-16,16 1-1 16,-7 1 1-16,-27 2 9 15,-42 0-10-15,-26 0 6 16,-23 0-4-16,-12 0-2 15,-6 0 1-15,-2 0 5 16,-5 0-5-16,-8 0 8 16,-3 0 1-16,0 0 2 15,0 0-11-15,0 0-1 16,3 2-11-16,6 1-98 0,9 4-78 16,1 0-112-16,2-1-263 0</inkml:trace>
  <inkml:trace contextRef="#ctx0" brushRef="#br0" timeOffset="81225.39">18558 7745 510 0,'0'0'210'0,"0"0"-56"15,0 0-25-15,0 0 24 16,0 0 2-16,0 0 2 16,0 0-31-16,-45-63 10 15,44 62-3-15,1 1-25 16,0 0-20-16,0 0-18 15,0 0-36-15,1 0-34 16,10 0 0-16,8 0 0 0,12 0 40 16,14 0-4-1,22 0-25-15,25 0 18 0,26 0-9 16,6 0-5-16,-7 0 6 16,-11 0-2-16,-32 0 0 15,-14 0 10-15,-17 0-4 16,-10 1-2-16,-2-1-8 15,-1 1-1-15,-6 1-2 16,-8-2-11-16,-10 1 5 16,-2-1-6-16,-4 0-1 15,0 0-19-15,0 2-1 16,0 1-39-16,-5 2-69 16,-6 3 17-16,-3 6-154 0,0-1-103 15,5-3-710-15</inkml:trace>
  <inkml:trace contextRef="#ctx0" brushRef="#br0" timeOffset="82599.82">20888 7697 538 0,'0'0'493'0,"0"0"-308"15,0 0-57-15,0 0-8 16,0 0-15-16,0 0-6 16,0 0-9-16,0 0-2 15,0 0-29-15,0 0-23 16,0 0-6-16,0 0-4 0,6 0-4 15,8 0 3 1,6 0 45-16,10 0-11 0,12 0-26 16,25 0-19-16,30 2 0 15,30-2-5-15,10 0 8 16,-10 0-2-16,-28 0 16 16,-35 0-9-16,-18 0 17 15,-7 0-24-15,-2 0-2 16,-1 0-4-16,-2 0 0 15,-10-2 6-15,-8-1 11 16,-5 2 4-16,-5-1-5 16,0-1-8-16,-2 3-16 15,-2 0 0-15,-2 0-1 0,1 0 0 16,1 0-24 0,2 0-74-16,13 8-98 0,-1 2-190 15,6-2-536-15</inkml:trace>
  <inkml:trace contextRef="#ctx0" brushRef="#br0" timeOffset="83154.17">23965 7741 1064 0,'0'0'278'0,"0"0"-83"15,0 0-26-15,0 0 8 16,0 0-24-16,0 0-25 15,0 0-61-15,9-9-38 16,15 9-28-16,17 2 54 16,26 5-20-16,33 2-11 15,35-2-6-15,8 1 4 0,-13-4-3 16,-32-2 5 0,-41-2-5-16,-23 0-10 15,-15 0-3-15,-2 0-4 16,-5 0 3-16,-5 0-5 15,-5 0-58-15,-2 0-65 16,0 0-131-16,0 0-135 16,0 1-363-16</inkml:trace>
  <inkml:trace contextRef="#ctx0" brushRef="#br0" timeOffset="83620.33">26195 7728 1058 0,'0'0'273'0,"0"0"-132"15,0 0-71-15,87 0 16 16,-47 0 39-16,5 0-11 15,7 0-16-15,6 4-28 16,6 2-26-16,-1-1-10 0,-2-1 5 16,-7-2-17-1,-13-2 6-15,-9 0 6 0,-8 0-2 0,-12 0 1 16,-5 0-7 0,-4-4-26-16,-3 3-1 15,0 1-70-15,-4 0-188 16,-10 0-306-16,-4 0-108 0</inkml:trace>
  <inkml:trace contextRef="#ctx0" brushRef="#br0" timeOffset="86876.9">20846 6797 517 0,'0'0'149'0,"0"0"-73"15,0 0-27-15,0 0 9 16,0 0 24-16,0 0 11 15,-95 20-48-15,73-14-16 16,-4 0-8-16,-2 1-5 16,-3 0-3-16,-2-1-1 15,0 1-2-15,-1 2 12 16,2 1 17-16,-1 1-13 16,4 3-9-16,-1 2-7 15,3 0-9-15,2 1 0 16,3 1-1-16,2 1 6 15,2-1-6-15,1 2 1 0,1-3 0 16,1 2 0-16,0 0 1 16,2 2 4-16,-2 1 6 15,1 2 10-15,4-1 12 16,-2 3-5-16,5 1-10 16,2 0-3-16,2 1 12 15,2 1-11-15,1 0-5 16,0-1-12-16,0-1-9 15,9-2 8-15,3 1-9 16,8-1-4-16,4-1 14 16,6-1 1-16,4 0 40 15,4 0-34-15,3 0-4 0,1-3-3 16,3 0-8-16,4-1 8 16,0-3 7-16,2 2-7 15,1-2 0-15,2-3 6 16,0 1-5-16,4-1 0 15,2 0 6-15,1 0-7 16,2-1 0-16,-1 1-1 16,1-1 1-16,-2 3 0 15,0-2 1-15,1 1 0 16,-3-1-1-16,1-2 11 16,-1 0-11-16,0-1 0 15,-1-2 7-15,-2 0-7 16,1 0-1-16,-3-2 0 15,0 2 1-15,-1-2 11 0,-2 1-4 16,0-3 6-16,-1 4-4 16,-3-2-2-16,0 0 1 15,0 1-7-15,2-2 19 16,-1 2-8-16,6-1-2 16,1 1 3-16,6-1-12 15,1-1 8-15,4 2 2 16,-2-2-9-16,1 0 11 15,-6 0 3-15,-1-1-16 16,-3 0 1-16,-1-1 7 16,-4 3 3-16,2-3 8 15,-2-2 8-15,1 1-4 16,3 0-8-16,2-1-4 16,1-1 1-16,-3 2 1 0,0-1-1 15,-4 0 13-15,-5 2-25 16,1 0 1-16,-2 0 0 15,2-2 5-15,0 2-4 16,2-1-2-16,3 0 0 16,4-2 6-16,3 2-5 15,3 0-1-15,5-2 0 16,1 0 1-16,1 0-1 16,-2 0 0-16,-2 0 4 15,-4 0-11-15,-5 0 8 16,2 0-1-16,-3 0 1 15,2 0-1-15,2-4 9 16,2-1-17-16,1 0 16 0,3 0-11 16,1-1 9-16,-1 1-11 15,0-2 14-15,-1 1-9 16,-1 1 5-16,-2-3-5 16,0 1-1-16,-2 1 1 15,-2 2 0-15,-3-2 6 16,-2-1-6-16,-2 2 0 15,-3-1-8-15,-1 3 7 16,-3-5 0-16,-1 2 1 16,-1 0-1-16,1 0 1 15,-1 0 0-15,2 1-5 16,-3-1 5-16,0 1 0 0,-4 0-4 16,0-1-14-1,0 2-10-15,0 0 12 0,-1-1-10 16,2 2 4-16,0-1 10 15,3 0 6-15,1 0 5 16,-1 1-25-16,-1 0-1 16,1 1 1-16,0-3 14 15,-2 2 12-15,-1 0 0 16,-2-2 1-16,1 0 0 16,-2 0 0-16,-2 1 0 15,0 1-1-15,1-1 1 16,-1 0-1-16,3 2 2 15,0-1-2-15,2 2 1 16,0 0-1-16,0 0 0 16,-2-1 1-16,-2 0 9 0,-3 0-4 15,-3-2 1-15,-3-3 16 16,1 0-21-16,-1 0 8 16,1-1-10-16,3 0-9 15,-1-2-26-15,1 0-3 16,0 2 16-16,-3-1 21 15,3 1-7-15,-2 2 8 16,2-2 1-16,0 2 0 16,0-2 13-16,1 2-13 15,-1-3 8-15,-2 1-6 16,1-2 4-16,-2-2-7 16,-2 0-7-16,-3-3-4 15,1 1 10-15,-4-2 2 0,1 2 5 16,-5 0-6-16,1-1-3 15,-3 1-3-15,2-2 2 16,-3 2 4-16,0-2 0 16,-3-1-16-16,0-2 6 15,-2-1 8-15,-2-2-5 16,1-3 7-16,-2-1 26 16,-1-2-26-16,0-1-14 15,0 1 14-15,0 2 13 16,-1 1-13-16,-7 2-6 15,-2 0 6-15,0 2 0 16,-3-1 0-16,0 1 6 0,-2-4-4 16,-1 3-1-16,-5-2-1 15,0 1-8-15,-6-2-4 16,-1 2-2-16,-3 0 4 16,-4 4-4-16,1 0-2 15,0 4 9-15,0 1 7 16,1 0-1-16,3 2-5 15,-1 1 5-15,1 0 0 16,-3-1 0-16,-1 1-2 16,-4 2 3-16,1-3-1 15,-5 2 1-15,0 0-1 16,-1-1 2-16,-6 1-1 16,-2 0 0-16,-1 1 0 0,-3 4 0 15,-2 0-1 1,0-1 0-16,-1 3 0 0,3 0 1 15,-5 2 0-15,0 1 0 16,-1 0 0-16,-3 0 0 16,-3 0 1-16,-1 0-1 15,-1 0 1-15,0-2 0 16,-2 2-1-16,2-2 0 16,-1 2 0-16,-2 0 0 15,-1 0 0-15,0 0 0 16,1 0 0-16,1 0 0 15,1 0 1-15,-1 0-1 16,2 0 1-16,-3 0-1 16,0 6 0-16,-2-1 0 15,-1-2 2-15,2 0-2 0,-2-2 1 16,4-1 0-16,-4 0 5 16,2 0 0-16,-12 0 9 15,9-4 5-15,-3-4-3 16,4 2 2-16,9-1 2 15,-8-2-7-15,1 2-3 16,0 1-9-16,0 2 10 16,-1 0-12-16,3 2 2 15,1 2 6-15,1 0-6 16,0 0 5-16,1 0-7 16,-2 3 1-16,1 4 0 15,-1-1 1-15,-3 0-1 16,3-1 0-16,-2-1 0 0,2-4 0 15,2 0 1-15,-1 0-1 16,3 0 1-16,-1-4-1 16,0-3 5-16,0 0-4 15,0 0-2-15,1 1 0 16,0 0 0-16,-1-2 1 16,0 1 1-16,2 0-2 15,-3 0 1-15,4 3 0 16,0 0-1-16,1 1 1 15,2 0-1-15,1 2-1 16,2 1 1-16,2 0 0 16,-1 0 1-16,5 0-2 0,-1 0 2 15,3 0-2 1,5 3 1-16,-1 2 0 0,1 1 0 16,1 0 0-16,-2 3 0 15,1 1 0-15,-2 1-1 16,-25 3-31-16,13-2-84 15,0-5-462-15</inkml:trace>
  <inkml:trace contextRef="#ctx0" brushRef="#br0" timeOffset="88155.13">22099 5693 61 0,'0'0'551'15,"0"0"-412"-15,0 0-34 0,0 0-24 16,0 0 13 0,0 0-39-16,0 0-22 0,-77 0-5 15,58 0 2-15,-2 2 17 16,-3 6-5-16,-4 0-3 15,-4 6-9-15,-1 0-7 16,-1 3 3-16,1 2-1 16,-1 5 3-16,3 5-5 15,1 2 16-15,3 4-14 16,3 2-9-16,5 2-9 16,4 2-7-16,6 1-11 15,6-3 4-15,3 1 7 16,0-3 0-16,4 0 1 15,10-7 8-15,4 1 5 16,3-4-12-16,4 1-2 0,3-3 13 16,4-1-3-16,1-2 6 15,4 1-16-15,1-3 10 16,3 0-5-16,1-4 3 16,2-3-2-16,0-1-6 15,0-6 1-15,-2 0-1 16,2-4-5-16,-3-2-20 15,-1 0-10-15,-1-2 18 16,0-9-9-16,-6-3 13 16,-3-3 4-16,-2-4 8 15,-4-5 1-15,0-3-1 16,-3-6 7-16,-2-7-1 16,0-1 1-16,-2-3-6 0,-5 0-7 15,-3 2-5 1,-6 3 12-16,-3 3 11 0,0 4 9 15,0 2 12-15,-8-1-10 16,-2 1-9-16,-6-1 9 16,-3 1 4-16,-4-2 15 15,-6 0-40-15,-2 2 15 16,-6 1-2-16,-6 2-1 16,-4 2-7-16,-3 4-6 15,-6 3-1-15,1 4-6 16,-2 6 7-16,2 6 0 15,6 4 0-15,4 0 0 0,-7 26-68 16,13-2-162 0,8-1-437-16</inkml:trace>
  <inkml:trace contextRef="#ctx0" brushRef="#br0" timeOffset="104065.72">6403 7747 228 0,'0'0'215'0,"0"0"-120"15,0 0-69-15,0 0 13 16,0 0-11-16,-16 0-21 16,11 0-7-16,1 0 6 15,-2 0-6-15,1 0 0 16,-1 0 0-16,2 0 10 0,-1 0 5 16,2 0 5-16,0 0 29 15,3 0 33-15,0 0-4 16,0 0 2-16,0 0 15 15,0 0 9-15,0 0 5 16,0 0-8-16,0 0-21 16,0 0-25-16,0 0-31 15,0 0-24-15,0 0-1 16,0 0-8-16,3 0 7 16,0 0 2-16,2 0 9 15,5-2 20-15,2 1 13 16,6 0 3-16,5-1-11 0,2-1-11 15,6 1 2-15,2 0-2 16,0 0 2 0,4 2 10-16,-3-1-25 0,-2 1-1 15,-6 0-8-15,-1 0 0 16,-5 0 0-16,1 0 0 16,-1 0 0-16,-1 0 6 15,3 1-6-15,-2 1 5 16,4-1-5-16,-2 2-1 15,2-1 2-15,0-1-1 16,1 1 0-16,-1-1 0 16,0-1 1-16,-2 1 0 15,-4 1-2-15,1-2 1 16,0 0 0-16,-3 2 0 16,-1-2 1-16,3 0-1 15,-3 0 0-15,1 0 0 0,3 0-1 16,1 0 1-16,2 0 1 15,2 0-1-15,0 0-1 16,3 0 1-16,3 0-1 16,-2 0 0-16,-3 0-1 15,-1 0 1-15,-4 0 0 16,-4 0 0-16,2 0 1 16,-5 0-1-16,1 0 0 15,2 0 1-15,2 0-2 16,0 0 2-16,4-4 5 15,2 3-4-15,-1 0-2 16,-1-1 1-16,5 2-1 0,-5 0 1 16,-1 0 0-16,-3 0-1 15,1 0 0-15,-4 0 0 16,0 0 0-16,-1 0 1 16,2 0 0-16,-1 0-1 15,3 0 2-15,1 0-2 16,4 0 1-16,-1 0 0 15,2 0 5-15,1 0-6 16,1-1 1-16,-1-1 0 16,-1 0 5-16,-3 1-5 15,1-2-1-15,-3 2 1 16,0 0 7-16,0-1 2 16,-4-1-1-16,3 2-8 0,-5-1 11 15,-1 2-11 1,0 0 0-16,-4 0 5 0,-3 0-5 15,-2 0-1-15,-1 0 0 16,-2 0-1-16,0 0-11 16,0 0-45-16,-10 0-119 15,-32 0-99-15,3 2 6 16,-9-1-773-16</inkml:trace>
  <inkml:trace contextRef="#ctx0" brushRef="#br0" timeOffset="104892.57">4061 7691 747 0,'0'0'192'0,"0"0"-67"16,0 0-51-16,0 0 23 16,0 0 16-16,0 0-21 15,0 0-49-15,-2 1-25 16,10 0-4-16,2 3 66 15,8 1 22-15,7-1-1 0,5 1-25 16,9 0-19-16,6-3-13 16,10 2-15-16,5-4-11 15,4 0-1-15,-1 2-7 16,-4-2 1-16,-7 0-10 16,-10 0-1-16,-10 1-12 15,-10 2-44-15,-10-3-54 16,-5 2-13-16,-7-1-32 15,-7 0-79-15,-7 1-132 16,-8-1-6-16</inkml:trace>
  <inkml:trace contextRef="#ctx0" brushRef="#br0" timeOffset="105152.22">4161 7861 373 0,'0'0'269'16,"0"0"-95"-16,0 0-78 16,0 0 5-16,0 0 90 15,0 0-6-15,0 0-48 16,100-4-43-16,-69 4-30 16,2-1-17-16,4-1-2 15,-1 1-8-15,-2-2-24 16,-1 2-1-16,-3-2-6 0,-2 0-6 15,-4 1-11-15,0 2-87 16,-3 0-103-16,-8 0-198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2T20:27:26.26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2908 4124 832 0,'0'0'24'16,"0"0"3929"-16,0 0-2217 16,0 0-1000-16,0 0-320 0,0 0 152 31,4 0 288-31,-4 0 121 15,0 0-217-15,0 0-208 0,0 0-256 16,0 0-16-16,0 0 72 0,0 0-16 16,0 0-8-16,0 0-24 15,0 0-48-15,0 0-40 16,0 0-24 0,0 0-79-16,0 0-9 0,0 0-8 15,0 0 104-15,0 0-24 16,0 0-48-16,0 0 80 0,0 0-40 15,0 0-48-15,0 0-16 0,0 0-16 32,0 0 48-32,0 0 16 15,0 0 32-15,0 0 8 16,0 0-48-16,4 0-24 0,4 0 152 0,0 0 160 16,-1 4-16-1,6-2-144-15,-1 2-80 16,0-4-80-1,-4 3-104-15,0 0 64 16,4-1-64-16,-4 2 0 16,0-4 8-16,3 3-16 0,2 1 64 15,-6-1-48-15,5-3-16 16,1 3 64-16,-2 0-64 0,2-3 8 16,2 4 40-1,-2-2-32-15,2-2 32 16,1 0-40-16,0 0 40 0,0 3-40 15,0-3 0-15,0 0 0 0,0 0-8 16,-4 0 72-16,0 4-64 16,-5-4-8 15,1 0 8-31,1 0-8 16,-1 0 8-16,3 0 56 15,-2 0-7-15,2 0-49 0,6 0 0 0,-2 0 0 16,2 0 40-16,2 0-32 15,1 0-16-15,-1 0 8 16,-2 0 56-16,-1 0-56 16,-4 0-8-16,-1 0 8 15,2 0-8-15,-1 0-8 0,-5 0 8 16,6 0 0-16,-5 0 0 16,8 0 0-16,-4 0 8 0,3 0 8 31,1 0-16-16,0 0-8-15,0 0 8 16,4 0 8-16,-4 0 0 0,0-4 0 16,4 4 0-16,-4-3 0 0,-1 3 8 15,6 0-8-15,-6-2 0 16,2 2 8 0,-1-4-16-16,-1 4 8 15,6 0-8-15,-10 0 8 16,1-3-8-16,-3 3 0 0,2 0 8 15,-3 0-8-15,0 0 8 0,-4 0-8 16,0 0 8-16,0 0 0 16,0 0 0-1,0 0-8 1,4 0 8-16,-4 0 0 0,0-3 40 0,0 3-48 0,4 0 0 16,-1 0 0-16,6 0 0 15,-5-3 0-15,3 3 0 0,-2 0 0 31,3 0 8-31,0 0-8 16,0 0-8-16,-1 0 8 16,2 0 0-1,-2 0 0-15,1 0 0 0,4 0 8 16,1 0-8-16,-2 0 8 0,-3 0-8 16,4 0 0-1,0 0 0-15,-4-4 56 16,0 4-56-16,0 0 8 15,0-3-8-15,-4 3 0 16,4 0 0-16,0 0 8 0,-1 0 0 16,2 0 40-16,-2 0-40 0,2 0-8 15,2 0 16-15,-3 0 64 16,1 0-72 0,-2 0 32-16,2 0-32 15,-6 0-8-15,1 0 8 0,5 0-8 16,-6 0 8-1,1 0 0-15,0 3 0 0,-4-3 40 32,8 4-40-32,-4-4 0 15,3 3 0-15,-2-3 16 16,-1 0 32-16,3 3 8 0,-2-3-8 16,3 0 40-16,-5 3-8 15,6-3 16-15,-5 4 0 0,3-4 8 16,-7 0 8-16,5 0-32 15,-5 0-40-15,-4 0 16 16,4 0-56-16,-4 0 64 16,0 0 0-16,3 0 24 0,-3 0 32 31,4 0-24-31,0 0-40 0,1 0-16 16,-1 0-48-16,0 0 8 0,-4 0 0 15,0 0 0-15,0 0-8 16,0 0-144-16,0-4-736 0,-4 1-793 15,-5-3-2695-15</inkml:trace>
  <inkml:trace contextRef="#ctx0" brushRef="#br0" timeOffset="56417.23">4127 11087 264 0,'0'-16'9410'16,"0"7"-7066"0,0-5-271-16,0 3 55 0,0 0-312 15,0 9-303 1,0-2-449-1,0 2-296-15,0 2-272 0,0 0-144 0,0 0-152 16,0 0-200-16,0 6-48 16,0 9-56-16,-7 11 104 15,-6 9 56-15,5 12 16 0,-3 3-64 32,-6 8 0-32,6-1-8 0,-6 0 0 15,6-3 8-15,-1-6 40 16,0-4-40-16,4-9 0 0,-5-2-8 15,6-15-48-15,-9-5-64 0,0-4 32 16,0-9 80 15,-8 0 96-31,0-3 24 0,-4-9-16 16,0-1-16-16,0-4-80 16,5 6 48-16,3 4-56 15,3 0-32-15,6 4 32 0,-1 0 0 16,8 3 0-16,4 0-8 15,0 0-136 1,0 0-456-16,0 0-792 0,0 6-368 16,32 1-881-16,-5-3-1336 0,6-4-3064 15</inkml:trace>
  <inkml:trace contextRef="#ctx0" brushRef="#br0" timeOffset="56686.78">4518 11068 7281 0,'0'0'7090'15,"0"0"-5690"1,0 0 184-16,0 0 33 16,0 0-121-16,0 0-904 0,0 0-592 15,4 10 0-15,-17 24 224 0,-2 14 120 16,-2 6-88-16,-6 3-176 0,3 3-32 15,0 1-40-15,4-5 0 32,-4-1 32-32,9-8-40 15,-2-2-288-15,5-10-856 0,-12-7-1241 0,12-5-2776 0,-3-17-5161 16</inkml:trace>
  <inkml:trace contextRef="#ctx0" brushRef="#br0" timeOffset="57188.17">3980 11451 10698 0,'0'0'2904'0,"0"0"-607"0,0 0-289 16,0 0-895-16,0 0-729 16,0 0-376-1,119-66 224-15,-59 53-96 16,4 5-136-16,3-6-408 0,2 1-1025 15,-10 4-967-15,0 0 223 0,-6 2-167 0,-9 1 95 16,-12 6 1297-16,-13-3 952 31,-6 3 648-31,-9 0 1081 16,-4 0 151-16,0 0-320 0,0 3-359 16,-9 10-321-16,-3 2 304 15,-3 15-192-15,-2 1-248 16,-3 4-335-16,5 0-161 0,7 3-128 31,3-4-112-31,5-2-8 16,0-6-16-16,0-10-192 15,17-4-281-15,3-9 473 0,-1-3 16 16,1-8 225-16,1-15-65 16,-6-8-32-16,-3-5 16 0,-12-5 128 15,0 0 64 1,0 6 136-16,-12 6-32 15,-8 11-224-15,1 4-112 0,-2 11-104 16,2 3-72-16,3 0-240 16,-1 13-832-16,13 3-585 0,4 5-1071 15,9 0-1537 1,6-9-2873-16</inkml:trace>
  <inkml:trace contextRef="#ctx0" brushRef="#br0" timeOffset="57689.28">4885 11328 8633 0,'0'0'2777'0,"0"0"-945"15,0 0 185-15,0 0-649 16,0 0-752-16,7 16-216 0,-7 6 224 16,0 9-184-16,-7 9-191 15,-6 4-129-15,2-3-48 0,3 1-16 31,-1-9 0-31,5 0-56 0,4-14-168 16,0-6-200-16,13-10 175 0,10-3 17 16,9-16 96-16,4-13 32 15,0-8 40-15,8-12 8 0,-9 5 8 16,1 2 0 0,-12 12 48-16,-7 9-48 31,-10 16 272-31,-3 5-160 0,-4 0-120 15,0 19 0-15,0 9 73 16,0 4 47-16,0 6-48 0,0 3-72 16,0-6-64-16,0-6-209 31,0-6-47-31,17-9 48 16,-6-10 184-16,9-4 88 0,0-18 136 0,-8-15 184 0,4-7 273 15,-9-12 303-15,-2 2 104 16,-5-1-112-16,0 9-256 0,0 14-112 31,0 6-72-31,0 15-287 16,-5 7-161-16,5 0-361 0,-4 16-535 15,4 28-688 1,9-5-2881-16,3-2-3865 16</inkml:trace>
  <inkml:trace contextRef="#ctx0" brushRef="#br0" timeOffset="58591.38">5753 11458 408 0,'0'0'10562'16,"0"0"-8658"-16,0 0-79 0,0 0-49 0,0 0-544 15,12-80-504-15,8 59-287 16,4 1-73-16,4 2 80 16,-5-1-160-1,5 2-112-15,-4 5-88 16,-3 6 16-16,-2-1-96 0,1 7-8 15,-5 0-8-15,-2 13-136 16,-1 9 8-16,-5 7 48 16,-7 6 40-16,0 5 48 0,-4 6 56 31,-7-2-56-31,-9-6 0 16,0-3 0-16,0-10-8 15,5-6-352-15,-2-9 160 0,10-6 200 16,7-4 176-16,0-17-144 15,3-12-32-15,18-12-32 0,10-9-40 32,9-5 80-32,0 1-8 0,-5 10 0 15,1 12-32-15,-4 14 24 0,-12 8 8 16,4 10 16-16,-8 3 72 0,0 16-80 16,-4 3 40-16,-9 10 8 15,2 0-8 1,-5 3-32-16,0-3 64 15,-8-4-80-15,0-6-96 0,-4-9 96 16,4-4-8-16,4-9-64 16,0 0 72-16,4-9 96 15,0-16-96-15,12-10-224 0,12-7 88 16,7-2 136 0,6 3-8-16,3 9-24 15,-1 7 32 1,-3 11 64-16,-4 9 16 0,0 5 96 15,-8 3-72-15,-4 16-96 16,-8 3 32-16,-5 3 32 0,-2 4-64 31,-5 8 96-31,0-1-32 16,-5 1-72-16,-2-1-232 0,3-4-696 16,4 2-1257-16,4-11-1848 0,12-10-1648 15</inkml:trace>
  <inkml:trace contextRef="#ctx0" brushRef="#br0" timeOffset="59023.6">6900 11397 3200 0,'0'0'4393'0,"0"0"-2488"31,52-85-153-31,-32 51-248 16,-8-1-63-16,-4 3 423 0,-8 6-568 15,0 7 161 1,-8 10-617-16,-8 5-600 15,-8 4-80-15,-3 11-144 0,-10 17 32 16,5 6 32-16,0 5-72 16,4 5 0-16,13 0 0 0,7-5-8 15,4-8 0 1,4-6-168-16,12-8-184 16,8-11 352-16,7-6 152 0,10-6-72 15,-5-16-80-15,3-10 8 16,-7-3 80-16,-3 0-40 15,-10 6 40 1,-4 7 352-16,-11 10 584 16,0 12-288-16,0 0-736 15,0 15-8-15,-11 11 8 16,-1 8 144-16,0 2-96 0,8-2-40 16,4 1-8-16,0-6-72 15,4-4-368-15,16-9-192 16,0-10 184-1,12-6-288-15,19-3-961 16,-10-19-1223-16,-2 0-2177 0</inkml:trace>
  <inkml:trace contextRef="#ctx0" brushRef="#br0" timeOffset="59509.28">7243 11319 8585 0,'0'0'2977'16,"0"0"-1409"-16,0 0-103 0,0 0-169 15,0 0-288-15,91-41-424 16,-66 41-272-16,-5 0-96 15,-5 0-168 1,2 15-40-16,-13 11 0 16,-1-1 104-16,-3 9 144 0,-3 2-16 15,-10 1-63-15,-6-4-121 0,-2-2 32 16,1-9-80-16,5-6 32 16,3-5 24-16,7-11-16 15,5 0 64 1,5-14-112-16,14-11-152 15,9-13-72 1,8-6 224-16,5-4-112 0,-2 6 112 16,1 4 0-16,-12 16 8 15,-8 7-8-15,-8 15 176 0,-5 0-168 32,2 15 264-32,-5 11 8 15,0 2 16-15,-4 7-112 16,0 3-72-16,0 0-112 0,-8-3-224 0,8 0-608 0,0-3-1553 15,4-14-1968-15,7-4-3657 16</inkml:trace>
  <inkml:trace contextRef="#ctx0" brushRef="#br0" timeOffset="60041.75">8016 11290 13474 0,'0'0'3145'0,"0"0"-2385"16,0 0-56-1,0 0-136-15,-48 79-103 16,40-53-297-16,8 2-120 16,0-5-48-16,0-7-152 0,12-7-232 0,12-9 312 31,12 0-305-31,0-16-135 0,7-13 160 31,5-8-296-31,-4-8 256 16,-4 1 392-16,-4-1 88 15,-8 13 648-15,-13 10 624 0,-7 10 329 16,-3 8-225-16,-5 4-1088 16,0 4-376-16,0 18-128 0,-13 6 128 15,6 14 104-15,-10 21-32 16,2 30-64-16,-5 30 0 16,0 13 16-16,0 1-24 0,-8-4 0 15,-4-18 16-15,-3 1-16 16,-1-7-168-16,0-13-152 0,8-24-16 31,8-21-72-15,0-19 8-16,4-13 184 15,0-4 160-15,-3-4 56 16,-6-11 8-16,1-7 232 0,4-28 24 16,-12-25 200-16,0-32 32 0,13-45-80 15,11-22-184 1,20-9-128-16,35 7-16 15,22 29 64-15,-9 38-80 16,-9 30-72-16,-7 33-168 0,-4 15-768 16,23 0-952-16,-7 6-3137 15,-12 8-3897-15</inkml:trace>
  <inkml:trace contextRef="#ctx0" brushRef="#br0" timeOffset="60928.3">8889 11201 10362 0,'0'0'3096'0,"0"0"-663"16,0 0-281-16,0 0-263 15,0 0-737-15,8-25-960 16,-8 41-192-16,0 10 0 0,-13 11 168 31,1 11-112-31,1 2 48 31,-2 1-40-31,9-7-56 0,1-2 40 16,3-13-48-16,0-11-160 0,3-8-112 16,10-10 216-16,10 0 56 0,5-22 0 15,8-10-48-15,4-3 48 16,0-5-8 0,-4 4-64-16,-5 4 64 0,-10 13 8 15,-6 13-48-15,-6 6-72 16,-5 6-200-16,3 20 248 0,1 9 56 15,-4 3 16-15,5 0 48 16,2-3-48-16,1-4 0 16,4-12-272-16,0-8-40 15,4-11 264-15,0-7 48 0,-4-22 80 16,8-9 24-16,-8-9 240 16,0-11 168-16,-5-2-104 0,-2 0-96 15,-1 6 8-15,-5 7 88 47,1 17-168-47,-4 15-184 0,0 11-56 16,0 4-664-16,-4 26-16 15,-3 9-624-15,7 15-1513 0,0-5-2136 0,15-10-2448 16</inkml:trace>
  <inkml:trace contextRef="#ctx0" brushRef="#br0" timeOffset="61260.27">9677 11283 7153 0,'0'0'5985'16,"0"0"-3328"-16,0 0-553 16,0 0-399-16,0 0-633 31,0 0-728-31,0 0-240 0,-75 39-96 16,55 5-16-16,4 4-48 15,4 0-536-15,8-1-432 16,4-6-441-16,0-8-271 0,8-15 424 15,12-15 624-15,8-3 528 32,-4-21 160-32,4-18 496 15,-5-9 1016-15,-7-9 120 0,-4 0-399 16,-8-6-169-16,-4 9-296 0,0 12-80 16,-16 11-176-16,4 15-368 0,-4 9-144 15,5 7-248 1,-2 13-616-1,6 12-928-15,7 11-1225 0,11-8-1536 16,9-6-4225-16</inkml:trace>
  <inkml:trace contextRef="#ctx0" brushRef="#br0" timeOffset="61614.54">10152 11195 9874 0,'0'0'3168'16,"0"0"-407"-16,0 0-961 0,0 0-808 16,0 0-407-16,-72 9-241 15,44 17-136-15,0 9-48 16,1 3-88-16,2 0-64 0,9 6 48 16,1 1-56-16,7-4-40 0,3-6-496 15,1-7-265-15,4-9 233 16,0-8-88-16,0-11 656 15,4 0 280 1,5-20 256-16,-9-12 305 0,0-6 167 16,0-6-152-16,0-1-216 15,-9 1-240-15,-3 9-96 0,1 7-48 16,2 8-64-16,1 10-192 16,5 10-120 15,-5 0-904-31,-1 7-872 0,1 6-2617 15,5 0-3417-15</inkml:trace>
  <inkml:trace contextRef="#ctx0" brushRef="#br0" timeOffset="62184.63">10470 11309 3024 0,'0'0'5881'0,"0"0"-3760"0,0 0-289 15,4-70-79-15,-4 49-105 16,-11 4-376-1,-10 8-392 1,-3 6-479-16,-8 3-185 0,0 3-8 0,-3 23-88 16,3 2 0-16,0 13-120 15,8 6 8-15,9 1 0 0,6 3-8 16,9-6-168-16,0-8-424 31,16-8-161-31,12-13 361 0,4-12 272 16,4-8 120-16,3-22 8 15,2-12 120-15,-5-12 496 16,3-24-7-16,6-20-81 0,-2-24-72 16,-4-10-184-16,-14 21-24 15,-9 31 192-15,-12 34 80 0,0 20 160 16,-4 6-32-16,0 13-24 16,0 3-632-1,-8 19 0-15,-12 35 0 16,-1 25 8-16,-3 29 0 0,1 7 89 15,3-8-49 1,5-14-48-16,6-23-297 16,1-16-647-16,4-19-888 0,4-4-569 15,8-5-1648 1,8-14-1608-16</inkml:trace>
  <inkml:trace contextRef="#ctx0" brushRef="#br0" timeOffset="62563.48">10968 11169 10002 0,'0'0'2728'15,"0"0"-319"1,0 0-305-16,0 0-455 16,64-69-241-16,-60 62-480 0,-4 7-176 15,0 0-328-15,-8 0-376 16,-12 10-32-16,-7 9 224 15,-10 3-96-15,5 3-88 0,0 3 0 16,9 1-56-16,7-4-8 16,8 2 0-1,8-2-40-15,0-6 40 0,8 0-136 0,12-3 56 16,-1 3 88-16,2-6 0 16,-6 2 8-16,1-5-8 15,-8 2-56-15,-4 1 48 0,-4-1-128 31,0 2 128-31,-12-1 8 0,-8-1 88 16,-8 1 64-16,1-7-40 16,-6 0-40-16,-2-2-72 0,3-4-472 15,9-4-1408-15,2-8-3385 0,18-7-8298 16</inkml:trace>
  <inkml:trace contextRef="#ctx0" brushRef="#br0" timeOffset="63080.56">11438 11218 6209 0,'0'0'2536'0,"0"0"-511"16,0 0-313-16,0 0-272 16,0 0 281-1,-27-81-417-15,27 63-336 16,0-1-127-16,0 0-201 16,4 3-136-16,15-1-200 0,1 6-112 0,12 4-192 15,4 3 64 1,8 4 0-1,4 0-16-15,4 11-48 0,-5 0 0 16,-6 9-8-16,-10-1 0 0,-7 3 0 16,-16 0-120-16,-8 4 128 0,0-5 24 31,-20 5 320-31,-8-4 88 16,-8 0 16-16,-3-2-88 0,3-1-40 15,-4 0-152-15,8-3-104 16,4 3-56-1,8-7 56-15,4 4-64 0,8 4-8 16,4-5-40-16,4 7-24 0,0 0-96 31,4 4-216-31,4 3-344 16,0-1-616-16,0 19-2433 0,-4-7-408 16,-4-7-4113-16</inkml:trace>
  <inkml:trace contextRef="#ctx0" brushRef="#br0" timeOffset="63365.66">11451 11874 9418 0,'0'0'2336'0,"0"0"-776"16,0 0 121-16,0 0-505 0,0 0-592 0,0 0-424 31,0 0-88-31,11 10 392 0,2-7 96 16,2-3-176-16,2 0-176 15,-2 0-87-15,-2 0-1 16,-2-6 96-16,-7-7 248 0,0 0 88 16,-4 1 72-16,-4 6-136 31,-8-1-176-31,-4 3-208 16,-4 4-24-16,4 4-80 15,5 5 0-15,-2 3-8 0,13 8-536 16,4-7-1264-16,9-4-2985 0</inkml:trace>
  <inkml:trace contextRef="#ctx0" brushRef="#br0" timeOffset="95573.86">4458 7252 4993 0,'-4'-3'2264'0,"-1"-8"-840"16,2 5-159-16,-1-2 159 15,4 1 144-15,-4 3-407 32,0 1-49-32,4 3-48 15,0 0-168-15,0 0-176 0,0 0-224 16,0 0-168-16,0 0-63 16,0 0-137-16,0 0 0 0,0 0 40 31,0 0 32-31,0 0 32 15,0 0-80-15,-4 0-80 0,4 0-72 0,0 9-152 16,-4 4 104-16,-4 9 48 0,4 4 80 16,-4 2 72-16,4 0-32 0,-3-1-56 47,3-2 112-47,-1 0-56 15,-3-2 0 1,8-2-40-16,-4 0-64 15,0-7 80-15,4 0-8 0,0-5-80 16,0-2 40-16,0-5-48 16,0 2 0-16,0-4 40 0,0 0-32 15,0 0 80-15,0 0 40 0,0 0-32 16,-3 0-96 0,-1-6-784-16,-5-5-1673 0,1 3-5352 0</inkml:trace>
  <inkml:trace contextRef="#ctx0" brushRef="#br0" timeOffset="97515.43">6430 7492 9169 0,'0'0'2233'0,"0"0"-689"0,0 0 209 16,0 0-129-16,0 0-104 15,0 0-335-15,-12-28-409 31,12 28-328-31,0 0-160 0,0 0-280 16,0 0-8-16,5 0-48 16,6 0 48-16,5 0 120 0,4 7 72 0,0 2-144 0,-4 3-48 15,-4 2-72-15,-4 2 16 32,-4-2-88-32,-4 6 0 0,0-1 96 15,-12 0 48-15,-8 0 16 16,-4-3 144-16,-4 4-72 0,5-8 88 15,6-2-64 1,6-3-96-16,2-5 72 16,9 1-88-1,0-3-80 1,0 0 80-16,13 0 0 0,11 0 168 16,8 0 96-16,3 0-96 0,5-3-64 15,-5-3-96-15,1 3-8 0,-4-4-120 16,-8 4-480-1,-4-1-464 1,5-1-977-16,-10-2-2264 0,-4 0-2792 0</inkml:trace>
  <inkml:trace contextRef="#ctx0" brushRef="#br0" timeOffset="98928.61">9391 7438 592 0,'0'0'7401'0,"0"0"-5600"15,0 0 15-15,0 0-536 16,0 0 521-16,-12-19-409 15,12 17-24-15,0 2-392 0,0 0-295 16,0 0-57-16,0 0-368 16,0 0-176-16,0 0-72 15,12 0 64-15,3 0 144 0,1 0-88 16,5-4-56-16,-2 4 32 31,-3 0-96-31,0 0-8 16,-4 0 72-16,0 0-72 0,-4 0-8 15,-4 4-144-15,0 3-72 16,0-5-40-16,-4 4-24 16,0 0 8-16,-8 5 264 0,0-6 8 31,0 5 8-31,0-3 40 0,0 0-32 16,4-3 48-16,4 0-56 0,-4-1-64 15,4 4 56-15,0-4-136 16,0 6 24-16,4-2-128 15,8 2-32 1,0 1-129-16,4-1 89 16,0 4 152-16,-5 0 160 0,2-4-32 0,-9 1-104 15,-4-1 0-15,0 1-32 16,0 0 104-16,-4-3-56 0,-9-2 128 16,-2 2 96-16,-9 0 304 31,0-5 184-31,1 2-160 0,-5-1-255 15,3-3 39-15,-3 0-112 16,13 0-24-16,-5 0 48 16,7 0-120-16,5-14-240 15,1 5-1537-15,7-3-2496 0</inkml:trace>
  <inkml:trace contextRef="#ctx0" brushRef="#br0" timeOffset="100147.64">11411 7299 3136 0,'0'0'5065'16,"0"0"-3152"-16,0 0-233 46,0 0-248-46,0 0 201 16,0 0-193-16,0 0-424 0,0-13-464 0,0 13-336 16,0 0-208-16,0 0-8 15,0 10-200-15,-5 5 200 0,-3 2 160 0,1-2-64 16,-6 5 0-16,9-5 8 16,-7 4-40-1,7-3 80-15,0 0-40 0,0-3 1 0,4 2-33 16,0-5-72-16,0 3-8 0,0-4 8 15,8-2 0-15,0-4 64 32,3 1 104-32,6-1 72 0,3-3 8 15,3 0-128-15,5 0 0 0,-4-10-72 16,0 0-40-16,-3 2-8 16,-6-6 0-1,-11 7-120-15,0 2-80 0,-4 2-368 31,0-1-545-31,0 1-1471 16,-8-1-2137-16,0 2-2921 0</inkml:trace>
  <inkml:trace contextRef="#ctx0" brushRef="#br0" timeOffset="100417.13">11538 7400 128 0,'0'0'7961'0,"0"0"-5400"15,0 0-785-15,0 0-472 16,0 0-271-16,0 0-401 0,0 0-432 47,0 7-64-47,-3 5 472 16,-6 7-8-16,1 4 24 0,0 2-128 0,0 0-16 15,0 0-31-15,0 2-169 16,1-2-136-16,3 0-72 0,-1 0 16 15,1-6 24 1,4 2-112-16,0-3-592 16,0-6-1889-16,0-2-3256 0</inkml:trace>
  <inkml:trace contextRef="#ctx0" brushRef="#br0" timeOffset="133290.1">13116 7413 2680 0,'0'-6'4249'15,"4"3"-2065"-15,0-4-327 0,-4 1-129 16,4 3 41-16,-4 0 103 0,0 0-640 16,0 3-216-16,0 0-415 0,0 0-321 31,0 0-112-31,0 0-16 16,-8 0-56-16,0 0 0 0,-1 9-24 15,2 4-64-15,3-4-8 16,0 4-40-16,4 3 32 0,0-1-8 15,0 2 16-15,15-2 24 16,2 4 24 0,3 1 144-16,3-5-8 15,-2 5-96 1,-5-5 8-16,-5-2-96 0,-3 0 0 16,-8 2-72-16,0 2-104 0,0-1 24 15,-8 0 80-15,-8-1 72 31,-3 1 56-31,-5-4-56 16,0-1 96-16,-4-5-96 0,4-3-56 16,4-3-936-16,4-13-873 0,8-9-1896 15,8-6-3992-15</inkml:trace>
  <inkml:trace contextRef="#ctx0" brushRef="#br0" timeOffset="133556.6">13156 7385 9642 0,'0'0'2984'0,"0"0"-1487"0,0 0-409 16,0 0-72-1,0 0 40-15,99-22-176 16,-59 18-328-16,4 1-143 0,0 0-209 15,-4 0-96-15,-5 0-8 16,-7 3-80-16,-16-4 40 16,-3 4-56-16,-9 0-808 0,0 0-1129 15,-21 0-791-15,1 7 159 16,1-4-5697-16</inkml:trace>
  <inkml:trace contextRef="#ctx0" brushRef="#br0" timeOffset="134982.18">15678 7511 2960 0,'0'0'3001'16,"0"0"-697"-16,0 0-351 15,0 0-233 1,0 0 96-16,0 0-71 0,0 0-529 16,4-22-520-16,-4 22-456 0,0 0-240 15,-12 0-112-15,-1 10 112 16,-10 2 288-16,-1 11-184 15,-4 3 88-15,0 2-40 16,0 1 48 0,4 6 0-16,9-4-111 0,2 1-81 0,5 0 32 15,8-4-32-15,0-2 72 32,4-3-72-32,17-4-8 15,3-8-32-15,4-4-32 0,0-4 32 16,-1-3 32-16,-3 0 80 15,-4-15 24-15,-8-5 8 16,-4 1-112-16,-8 0 368 0,0 0 96 16,0 3-24-16,-12 7 16 15,-9 3-400-15,-2 6 56 16,-5 0-112 0,0 2-80-16,0 11 72 15,0 6-672-15,8 7-1265 0,1-3-2087 16,11-9-5354-16</inkml:trace>
  <inkml:trace contextRef="#ctx0" brushRef="#br0" timeOffset="136216.73">18451 7496 7617 0,'0'0'3233'0,"0"0"-1945"15,0 0-88 1,0 0 529-16,0 0-241 16,0 0-392-16,0 0-312 15,0 0-359-15,7 3 23 16,14-3 16-16,3 0-224 0,12 0-136 15,-1 0-96-15,1-3 48 0,-4-4-40 16,-4 4-16 0,-4-3 64-16,-13 4-64 15,-2 2 8-15,-1 0 64 16,-8 0 80-16,0 0-96 0,0 0-56 16,0 4-104-1,0 13 104-15,-8 6 344 0,-1 2-24 31,-2 6-40-31,-1 1-72 16,0 1-48-16,0-2-80 16,4 1-64-16,0-4 40 0,0-2-56 15,4-1-192-15,0-3-280 16,4 0-400-16,0-2-728 0,0-5-1457 16,0-8-1920-16</inkml:trace>
  <inkml:trace contextRef="#ctx0" brushRef="#br0" timeOffset="136432.99">18511 7703 5337 0,'0'0'6625'0,"0"0"-4104"0,0 0-593 16,0 0-640-16,0 0-616 15,52-23-175-15,-13 21-1 16,9-2-384-16,12 4 184 16,4 0-192-16,7 0-104 15,17-10-1072-15,-20 3-4018 0,-8-5-5856 16</inkml:trace>
  <inkml:trace contextRef="#ctx0" brushRef="#br0" timeOffset="137557.68">22144 7718 224 0,'0'0'7057'0,"0"0"-5185"15,0 0-159-15,0 0-305 16,0 0 0-16,0 0 9 0,40-40-441 16,-36 30-336-16,1 3-200 31,-2-2-88-31,1 0-152 0,0-5-72 15,0-2-128-15,-4-6-128 16,0 3 72-16,-4-3 56 0,-7 0-16 16,-6 5 16-16,-3 2 88 0,1 5-88 15,-6 2-72 17,-3 4 72-32,0 4 72 0,4 0-64 15,1 4 8-15,-1 4-16 16,8 9-80-16,0 4 8 0,4 2 24 15,8 5 40-15,4 1 8 16,0 3 120-16,16-4-72 31,4 1 112-31,0 0-144 0,4-4 88 0,0 0-32 16,-1-3-72-16,-3-3 128 16,1 0-120-16,-2-2 48 0,-6 2-48 0,-2-7 0 31,-3 1-8-31,-8-3-120 15,0-2-48-15,0 3 0 16,-4 1-16 0,-11-5 120-16,-2 2 128 15,2-3-32-15,-9 1 120 0,-1-4 48 16,1-3 64-16,1 0 88 16,3 0 57-16,4-6-17 15,0-7 8 1,5-3 240-16,6-4-80 0,5-2-200 15,0-3-192-15,12-1-168 0,8 5-8 0,4-2-96 16,7 7-336-16,1 4-592 16,20-4-905-16,-8 7-2720 31,-4-4-8249-31</inkml:trace>
  <inkml:trace contextRef="#ctx0" brushRef="#br0" timeOffset="141300.78">1270 17865 464 0,'0'0'0'0</inkml:trace>
  <inkml:trace contextRef="#ctx0" brushRef="#br0" timeOffset="141501.26">1330 18049 656 0,'0'0'568'16,"0"0"-560"-16,0 0 192 0,8 74-32 16,-8-55 240-16,0 0-296 15,5-3-112-15,-5 2 16 0,3 1 360 16,1 7-48-16,-4 9-240 15,0-4-88-15,0-6-1208 0</inkml:trace>
  <inkml:trace contextRef="#ctx0" brushRef="#br1" timeOffset="147221.29">25806 8457 1464 0,'0'0'5473'0,"0"0"-3385"15,0 0-943-15,0 0 39 16,4-28 24 0,-4 23-360-16,4-2 313 15,-4 3-201-15,0-2-216 0,0 0-304 31,0-1 232-31,0 4-272 0,0-3-208 16,-4 3 104-16,-4-4-168 16,-4 4-72-16,-4-3-48 0,5 3 48 15,-6-4-56-15,1 7 8 0,0-3 8 0,-4 3-8 32,1 0 48-32,2 0-8 15,-3 0-48-15,1 3 56 16,2 4-47-16,-6-1-1 0,3 4 0 15,0-1 0-15,0 0 48 16,0 4-8 0,0-3-40-16,4 2 8 0,0 1-16 15,4-1-64 1,1 2 64-16,-2-2 0 16,6 4 56-1,-1-3 32-15,-1 3-88 0,1-3 0 0,1 2 8 16,-1-2-8-16,3 3 8 15,-3 0 0-15,5-4 0 0,-1 4-8 32,4 0-96-32,0-4 40 0,0 5 56 15,0-1 8-15,0 0-8 0,7-1 144 16,1-2-88-16,-3 3 16 16,3 0-24-16,3 0-32 0,-3-1-8 15,5-2-8 16,-2 3-120-31,6 1 120 16,-2-5 8-16,1 4 8 0,0-4 88 16,0-2-8-16,-4 3-88 15,0-7-8-15,-4 3 48 0,4-2-48 16,0-1 0-16,0 1-96 16,-1-4-104-16,10 0 176 15,-1-3-72-15,3 0-48 16,1 0 136-16,0 0 8 0,4 0 0 15,-4 0 0-15,1-3 8 16,-6 0 0-16,1-4 8 0,-4 1-16 31,-4-1 56-31,4-2-56 16,-9 3 8-16,6-7 88 0,-2 3-88 0,6-2 0 16,-2-2 8-16,2 0-16 15,-2 0 16-15,1-2-16 16,-4 0 8-1,1 1 32-15,-6-1-32 16,-3 0-8 0,0 0 112-16,4 3 16 0,-3-2 16 15,-5-1-40-15,3 0 48 16,-3-1-16-16,0 5-40 0,0-7-8 16,0 0-40-16,0-3 208 31,0 0-152-31,0 0 96 15,0-1-16-15,-3-2-136 0,-10 3-48 0,5 2 224 0,-8-2-144 16,4 3-80-16,-4 3-96 16,0 7-16-16,-4 3-8 0,-3 2 112 31,-5 4-784-31,0 7-585 16,-12 15-1007-16,8 0-1785 0,4 1-4937 15</inkml:trace>
  <inkml:trace contextRef="#ctx0" brushRef="#br1" timeOffset="148023.23">25703 9287 6617 0,'0'0'4745'16,"0"0"-3465"-16,0 0 209 16,0 0-73-16,0 0-184 0,0 0-240 46,0 0-392-46,15-51-312 16,-3 47 41-16,4 4-329 0,1 0 8 16,2 0 112-16,5 0-40 15,4 11 40-15,0-3-120 16,0 5 104-16,-9 3-96 0,5 0-8 16,-7 0 0-16,-10 3-64 0,-3-3-112 15,-4 3 0-15,0-3-40 0,-11 1 216 16,-6 1 144-16,-7-3 128 15,5 2 40-15,-5-4-32 16,0 1-16-16,3 0-48 16,2-1-96-16,-1-4 64 15,8 4-96-15,0-4-32 0,4 1 16 16,4 3-72-16,4-4-8 16,0 7 8-16,0 1 48 15,0-3 24-15,0 5-24 0,4 0-48 31,0-2-544-31,-4 5-184 0,0 3-1025 16,0 0-2328 0,0-5-3688-16</inkml:trace>
  <inkml:trace contextRef="#ctx0" brushRef="#br1" timeOffset="148471.07">25754 10013 984 0,'0'0'8257'16,"0"0"-7136"-16,0 0-329 0,0 0 184 31,0 0-40-31,0 0-24 15,0 0-279-15,9 11 255 0,-2-11-400 32,5 0-176-32,-4 0-208 15,0-7-56-15,-4-3-48 0,-4-3 376 0,0 1 264 16,0 2 304-16,-4 4-447 16,-4-1-241-1,-4 7-72-15,4 0-48 0,1 0-136 16,-2 7 0-16,9 2-32 15,0 4 32-15,0-2-64 0,0-3-32 16,12 2 40-16,0-7-72 16,0 1 128-16,0-4 0 31,-4 0 8-15,0-4 88-16,-8-5-96 0,0-3-448 0,-4-5-737 15,-12 1-1663-15,0 3-5602 16</inkml:trace>
  <inkml:trace contextRef="#ctx0" brushRef="#br1" timeOffset="152734.57">25671 8141 616 0,'0'0'2096'0,"0"0"585"0,0 0-1089 0,0 0-96 31,0 0-63-31,0 0-113 16,0 0-240-1,0 0-224-15,0 0-240 16,0 0-127-16,0 0 7 15,0 0-104-15,0 0-72 0,0-5-200 16,0 0-8-16,0-1 88 16,-5-4-128-1,5 3 96-15,0-2 40 0,-4-4-96 16,4 1 40-16,-8-5 48 0,8 3-16 16,-7-5 48-16,3-1-32 0,4-2-80 15,-5 0-40-15,5-4 64 31,0 3 8-31,0-2 48 0,0-4-48 16,5 1-16-16,6-7-128 16,-3 4 144-1,5-4 25-15,-6 0-105 16,-3 3 0-16,0 0-16 16,0-3 16-16,-4 7 64 15,0-2-128-15,4 5 72 16,-4-4 8-16,5 1-40 0,-1 3 120 15,-1 0-16-15,1 3-72 16,-4 3 40-16,4 3-120 0,-4 3 48 16,0 7-40-16,4 2-8 31,-4 4 0-31,0 0-40 0,0 0-144 0,0 0-688 16,0 0-385-16,-8 19-1319 15,-3 1 311-15,-2-1-2808 16</inkml:trace>
  <inkml:trace contextRef="#ctx0" brushRef="#br1" timeOffset="153267.04">25551 7454 5641 0,'0'0'2072'16,"0"0"-984"-16,0 0-560 16,0 0-95-16,0 0-97 15,0 0-152-15,0 3-48 0,-4 1 8 0,4-4 24 16,0 3 64-16,0-3 88 15,0 0 40-15,0 0 256 0,0 0 32 16,0 0-64 15,0 0 289-31,4-3 327 16,4-9-816-16,7-8-208 0,6-5-112 16,-1-4-48-16,3-10 40 15,1-1-56-15,0-7 56 0,0 2-40 31,-8 4 160-31,0 12 328 16,-8 10 192-16,-4 10-48 0,0 2-31 0,1 7-329 16,-5 0-288-16,3 4-72 0,1 15 16 15,8 2 48-15,4 11 16 16,4 6-8-16,4 3 8 0,0-3 64 31,0-2-72-31,-5-1-96 31,5-10-945-31,-7 11-1063 0,-6-11-977 16,-7-10-4728-16</inkml:trace>
  <inkml:trace contextRef="#ctx0" brushRef="#br1" timeOffset="-195321.04">9084 9049 1344 0,'0'0'7737'16,"0"0"-5616"-16,0 0-1241 31,-4 0-40-31,4-6 104 0,-4 1 225 16,4-4-41-16,-4 4-80 0,4-2-272 15,0-6-80-15,0 1-183 0,0-1-169 16,0 0-176-16,0-3-88 0,0 0-40 15,4 3-40-15,4 1-8 16,-1 2-112 0,6 7 48-16,-1-3 72 15,4 6 96-15,7 0 16 16,1 0-72 0,4 6-32-16,4 7-16 0,-4 6-8 15,4 0 8 1,-4 0 8-16,0 3-48 15,0 0 48-15,-5-3 40 0,1-3-32 16,-4 1-8-16,1-3 0 16,-2-3-16-16,-3-2-32 15,0 1-152-15,0-7-96 0,0-3-216 32,0 0 167-32,-1 0 345 0,2-13 96 15,-2-3-16-15,-2-7-40 16,-2-2 41-16,-3 0-49 0,-4 0-24 15,-4 6 40-15,0 9 248 0,0 1-104 16,0 6 48 15,0 3-8-31,0 0-120 0,0 0-32 16,0 0-80-16,0 0-112 16,0 0 16-16,0 3-80 15,0 6 176-15,0 1 0 0,0 6 8 16,0-1 40-16,0 1-48 15,0 3 0 1,0-3 0-16,0 1 0 0,0-3 0 0,0 3-136 16,0-4-256-16,0-1 8 31,5-5-73-31,-1-4-111 16,-4-3-40-16,4 0 296 0,3-3 312 15,-3-13 288-15,9-6-216 0,-2-8 16 16,1 2-80-16,4-4 16 15,0 7 56-15,0 3-32 0,-4 3 48 16,0 6 176-16,-4 7-16 0,4 3-48 16,0 3-208-1,0 0 0 1,4 0-8-16,-1 0 16 16,6 3-8-16,-2 6 8 15,-3 1-8-15,5 0 0 16,-2 2-48-16,5 4 48 0,-4-3 32 15,4 2-32-15,-4-2 0 32,4 1 0-32,0-6 8 0,-1 3 0 15,-3-9 64-15,1-2-72 0,3 0 72 0,-5 0-24 16,1-7 24-16,0-7 16 16,0-3-80-16,-7-5 88 0,2 0-47 31,-7 0 127-31,4-1 64 15,-12 4-64-15,4 3-152 0,-4 1-24 32,0 4-96-32,-4 3 88 15,-16 4-945-15,-4 2-1119 0,5 2-3161 0</inkml:trace>
  <inkml:trace contextRef="#ctx0" brushRef="#br1" timeOffset="-192201">17794 9017 232 0,'0'0'6769'0,"0"0"-4024"15,0 0-1713-15,0 0-584 0,-8 7 312 16,8-7 544-16,0 0 233 15,0 0-417-15,0 0-224 16,0 0-88-16,0 0-184 0,0 0 65 31,0-7-273-31,0-6-296 0,12-3-64 16,3-3-48-16,1 0-16 0,8 0-32 16,4 0-80-16,4 6-112 0,0 7 112 15,4 3 48-15,0 3 64 16,-5 0 8-1,1 16 104-15,0 6-96 32,-4 3 8-32,-4 4-8 0,-5-1 0 15,6 0 40-15,-1-2 0 16,0 0-48-16,4-4 56 16,0-6-56-16,4-3-136 0,-1-7-80 15,-3-3-329 1,4-3 281-1,-9 0 264-15,-2-12 8 0,-1-8 48 0,-5 1-56 0,-2-9 0 16,-9 0-56-16,0-2 112 16,0 2-32-16,-4 3 152 0,0 3-112 47,0 9 144-47,-4 3 105 15,4 7-113-15,-4 3-160 0,4 0-40 0,-4 6-232 16,-5 7 224-16,2 6-48 15,3 3 56 1,0-2 0-16,0 1 0 16,4-5-80-16,0 4-89 0,0-5-15 15,0-3-200-15,0 2 0 16,0-5 16-16,0-2-80 16,4-7 32-16,-4 3 104 0,0-3 312 15,4 0 152-15,0-3 120 0,-1-10-216 31,10-6 24-31,-1-4 8 0,-1 1-80 16,6-6 80-16,-2-1-40 16,5 4-40-16,4-1 80 0,-4 8-80 15,4 5 248 1,-4 10-256-16,0-1-104 0,3 4 104 31,-2 4 16-31,3 5 96 16,4 7 0-16,-5-3-112 15,5 3 72-15,0-4-64 0,0 4 56 16,0-3 16-16,0-1-64 16,0 1-8-16,-4-3 112 0,-1-1-120 15,-3-3 48-15,1 0-40 16,-2-1 56-16,-3-5 16 16,4 0-24-16,-4 0 16 15,4-14 144-15,-4-2 177 0,4-5-73 16,-5-2-176-16,2-5-136 15,-6 2 72 1,-3 1-80-16,-3 3-96 16,-5 5-48-16,0 9-193 0,-9 3-975 15,-6 5-1616-15,-5 0-4114 0</inkml:trace>
  <inkml:trace contextRef="#ctx0" brushRef="#br1" timeOffset="-185380.77">5809 10649 2480 0,'0'0'4561'0,"0"0"-3921"0,0 0-424 0,0 0-120 0,36-57 80 16,-21 41 216-16,9-1 8 15,0 2 41-15,1 2-209 16,-2 4 416 15,1-1-56-31,-4 4-128 16,-8 0 16-16,0 2-120 0,-4 4-56 15,-4 0-64-15,0 0-224 16,3 10-16-16,-3 9 368 0,5 9 184 16,-5 4-87-16,7 1-217 15,-2-2-96-15,6-4 32 16,-3-3-56-16,4-6 40 0,9-2-40 15,-6-6-80-15,5-7 208 16,0-3-32-16,4 0-48 16,4 0-8-16,-8-6-112 0,-1-7 112 31,-6 0-104-15,-2-2 8-16,-6-2-72 15,-5 2 136-15,-4 2 8 0,0 1-88 16,0-2 72-16,0 9 64 0,0-1-88 15,0 6 48-15,0 0-112 16,0 0-40-16,0 0-8 0,0 0-96 31,0 0-48-31,0 0 136 16,3 0-120-16,1 6 120 0,0 2 16 16,9 6-152-16,-6 2 48 15,1 3 96-15,5 0 8 0,-6 3 72 16,1-3-72-1,0-1 0-15,-4-1-144 16,1-4-184 0,-2-8 72-16,1 0 144 15,-4-5 112-15,4 0 168 0,0-10 48 16,4-7-96-16,0-8-112 0,0 0-8 16,0-4 8-16,-1 7 72 31,2 2-80-31,-1 5 96 15,0 5-96-15,-5 8 0 0,10-2 16 0,-1 4-16 0,4 0 0 16,3 0-8-16,2 0 8 16,-1 4 0-1,-1 1-8-15,1 2 8 16,0 0 0-16,-4-1 0 16,4 3 0-16,-4 1-48 15,0-4 48-15,0 1 24 0,-4 2-24 16,0-6 8-16,-1 0 120 0,2-3-40 15,-2 0 200-15,2 0 24 32,2-9 8-32,2-7-64 0,-2-6 8 15,2-7-80-15,-6 1-40 0,1-1-136 16,-8 0 56 0,4 7-64-16,-8 10-328 0,0 2-320 31,0 10-944-31,0 0-2737 15,-8 0-4897-15</inkml:trace>
  <inkml:trace contextRef="#ctx0" brushRef="#br1" timeOffset="-183823.97">7626 10687 8721 0,'0'0'2201'0,"0"0"-1409"0,0 0-320 15,0 0 296-15,0 0 200 16,0 0-207 0,0 0-265-16,0-6-248 15,0-4-136-15,0-6 240 16,0 0-80-16,0-3 16 0,11-2-288 15,1 0 128-15,4 6-128 0,9-1-48 16,-2 6 48-16,5 1 128 16,3 6-40-1,6 3-80-15,-5 0 72 16,0 0-80-16,0 9 0 0,-4 7-8 16,-1 0-48-16,1 3 40 0,-4 0-32 31,0 3 48-31,-4-5 0 31,-1 2 0-31,2-5 8 0,-6 0 40 16,5-1-40-16,-3-4-8 15,2-3-232-15,1-2-88 0,-4-1-208 16,4-3 464-16,0 0-80 16,-4-3-24-16,0-10 160 15,-4-3 8-15,-5-1 136 16,2-8-128-16,-5 0 88 0,-4-2-88 15,0-3 144-15,0 8 96 0,0 6 256 16,0 7-248-16,0 2 192 16,0 7-176-16,0 0-272 15,0 0-64 1,0 0-208-16,0 10 80 0,4 2 184 16,0 4 8-16,3 0 8 15,-3 3-8-15,0-3 0 0,1 4 8 16,3-1 0-16,-4-4 0 0,-1-2-8 47,5-1-200-47,-3-2-264 0,-5 0-248 15,4-4 248-15,-4-3 72 16,0 0 160-16,0-3 232 0,4 0 96 16,0-3 184-16,-1-9-280 15,1-7-24-15,4-4 24 16,5-6 56-1,-6 1-48-15,5 5 48 0,-3 2 176 0,2 8 72 16,2 6-216-16,2 7-80 0,2 0-8 16,2 0 0-16,1 7 0 15,4 6 8-15,-1 2 0 32,5-2 64-32,-7 3-64 0,3-4-8 15,0 1 0 1,-5 0 32-16,-2-3-32 15,-2-1 0-15,1-2 8 0,0-4-8 16,0 0 0-16,0-3 0 0,0 0 8 31,3 0 64-31,-2 0-72 16,-2-6 80-16,2-1-8 0,-2-5-72 16,-2 2 112-16,2-2 72 0,-6-8 88 15,2 1 72-15,-7-3-192 16,0 0 48-16,0-1-80 31,-4 5-120-31,0 1-176 0,0 8-72 16,0 9-800-16,-8 0-1185 15,-3 0-3920-15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2T20:43:49.63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3068 4168 592 0,'0'0'152'0,"0"0"-64"0,0-2-16 16,0 2-16-16,0 0-56 31,0 0 1056-31,0 0 520 0,0 0-407 47,0-4-617-47,0 4-248 16,0-3-8-16,0 0 40 0,-5 0-88 0,1 3-248 15,0-4 136 1,4 4-296-16,-4 0 120 16,4 0-408-16,-3 0 312 15,3 0-64-15,-4 0-320 0,4 0 384 16,0 0-233-16,-4 0-71 15,0 0 264-15,-1 0 168 0,1 0 8 16,0 0 104-16,1 0 328 16,3 0 193-16,-4 0 143 0,4 0-96 15,0 0-152-15,0 0 152 0,0 0 160 16,0 0 25-16,0 0-129 0,0 0-64 16,0 0-152-16,0 0-144 15,0 0-40 1,0 0-112-16,0 0-40 0,0 4-72 31,0-4-88-31,0 0 72 16,0 0 8-16,0 0 32 0,0 0 0 15,0 3 56-15,0-3 56 16,4 0 80-16,-1 0 25 16,5 0 39-16,1 0-32 0,2 3-64 15,-3-3-88-15,1 3-24 16,-1-3 0-16,-1 0-32 15,1 0-16-15,1 4 24 0,-2-4 32 16,1 0-16-16,5 0-8 16,-2 0-40-16,1 0-48 15,4 0 0 17,0 0-16-32,0 0-8 15,4 0 24-15,0 0-16 0,-4 0 8 16,-1 0-16-16,6-4-32 0,-6 1 80 15,-2 0-48-15,-2 0 0 16,2 3-32-16,-9 0-16 16,0 0 8-16,-1 0 48 15,-3 0-56-15,4 0 0 16,0 0 0-16,9 0 0 0,-6 0 16 16,5 0-8-16,4 0-8 15,0 0 0-15,0 0 8 0,0 0 0 31,0 0 0-31,-1 0 40 0,-2 0-48 16,-1 0 8-16,-1 0-8 0,2 0 8 16,-2 0 40-16,6 0-40 15,-2-4-8-15,2 4 8 0,-2 0-8 16,1 0 8 0,0 0 0-16,0 0-8 31,-4 0 8-31,0 0-8 15,0 0 0-15,-4 0 0 0,4 0 0 16,-4 0 0-16,0 0 0 16,8 0 0-16,-8 0 16 0,3 0-8 15,6 0 0 1,-6 0-8-16,6 0 8 16,-6 4-8-16,2-4 0 0,2 3 0 0,-3-3 0 15,0 3 0-15,0 0 0 16,0-3 0-16,0 4 0 0,4-4 0 31,-4 2 0-31,0-2 8 16,4 0 0-16,-1 0-8 15,-2 0 8 1,2 0 40-16,-2 0-48 0,2 0 0 16,2 0 0-16,-2 0 8 0,2 0-8 15,-2 0 0 1,2 0 0-16,2 0 16 15,-3 0-16-15,4 0 0 16,-4 0 8-16,0 0-8 16,4 0 8-16,0 0 0 0,0 3-8 15,3-3 8-15,1 4 0 0,4-1-8 16,0-3 8 0,-3 4-8-16,2-4 8 15,-3 2-8-15,0 2 0 16,0-1 8-16,0 0-8 0,-1-1 0 15,1-2 0-15,0 5 0 0,1-3 0 0,-6 2 0 32,1-1 0-32,0 0 0 15,0-3 0-15,0 3 0 32,-4 0 0-32,4-3 0 0,4 0 0 15,-4 0 8 1,3 4-8-16,1-4 8 0,-3 0-8 15,3 0 8-15,-5 0-8 0,-3 0 8 16,4 0 0 0,-4 0 0-16,-1 0-8 0,6 0 8 15,-5 0 8-15,7 0-8 0,-2 0 0 16,-1 0 0-16,3 0 8 16,-3 0 32-1,1 0-48-15,3 0 0 16,-5 0 0-16,1 0 8 0,-1 0-8 15,2 0 8-15,-1 0-8 0,-1 0 8 16,5 0-8-16,-3 3 0 16,-2-3 0-16,1 0 8 31,1 0 0-31,-2 3 32 16,1-3-40-16,-4 3 0 15,4-3 0-15,0 0 8 0,0 0-8 16,0 0 8-16,4 0-8 15,-4 0 8-15,7 0 0 0,1 0 0 32,0 0 0-32,0 0 0 0,0 0 8 0,-4 0-16 15,0 0 0-15,-1 0 0 16,-2 0 8-16,-5 0 0 0,-1-3-8 16,2 3 0-16,-2-3 0 15,6 3 8 16,-2-3-8-15,1 3 8-16,0 0-8 16,-4-4 24-16,4 4-24 15,-8-3 0-15,0 3 8 0,4 0 8 0,-4 0-16 16,0-3 0-16,-1 3 8 16,6-3 0-16,-6 3 0 0,6-3-8 15,-6 3 8-15,6-4 32 16,-2 4-40-16,2-2 0 0,-6 2 8 15,2-5 0-15,-2 5-8 16,1-2 8-16,4-1 56 0,-4 0-8 16,4-1-48-1,0 4 48-15,4-2-48 16,-5 2 0-16,2 0 0 16,-2-4-8-16,2 4 8 0,-6 0 8 0,6 0-16 15,-6 0 8-15,6 0-8 31,-10 0 0-31,5 0 8 0,0 0 0 16,0 0 8-16,-4 0 41 16,4 0 7-16,0 0-56 0,0 0 40 15,0 0 24 1,-4 0-64-16,4 0 40 0,0 0-48 31,-1 0 8-31,2 0-8 16,-2 0 8-16,-3 0-8 0,5 0 16 15,-6 0-8-15,1 0 0 16,1 0 88-16,-1 0-48 0,-1 0 8 16,6 0-40-16,-5 0 32 15,-1 0-40 1,1 0-8-16,-8 0 8 0,4 0 0 16,-4 0 0-16,0 0-8 15,0 0 0-15,0 0-568 0,0 0-1401 16,0 0-1864-16,0-3-4537 15</inkml:trace>
  <inkml:trace contextRef="#ctx0" brushRef="#br0" timeOffset="15270.25">3525 6311 1360 0,'0'0'176'15,"0"0"-48"-15,0 0 1960 16,0 0 249-16,0 0-1073 31,0 0-344-31,0 0 72 0,0 0 49 16,0 0-73-16,0 0-224 15,0 0-280-15,0 0-104 0,0 0-120 16,0 0-88-16,0 0-56 16,0 0-24-16,0 0-24 15,0 0 32 1,0 0 48-16,0 0 8 0,0 0 16 15,0 0 25-15,0 0 47 16,0 0 8-16,0 0 24 0,0 0-40 0,0 0-32 16,0 0-56-16,0 0-8 47,0 0-24-47,0 0 8 0,0 0-48 15,0 0 16-15,0 0-16 0,0 0 40 16,0 0 32-16,0 0 80 0,5 0 40 15,3 0-8-15,-4 0-104 16,3 0-8 0,2 0 16-16,3 0-24 0,-1 0 0 15,6 0 8-15,-2 0 16 16,5 0-40-16,0 0-48 0,4 0-8 16,-4 0 24-16,0 0 0 15,3 0-64-15,-2 0 80 31,3 0-40-31,-4 0 8 0,-5 0-40 0,6 0 40 16,-6 0-8-16,5 0-40 0,-8 0 0 16,4 0 0-16,-4 0 40 0,4 0-40 15,-4 0-8-15,4 4 0 32,0-2 0-32,0 3 0 15,3-5 8 1,6 0 0-16,-1 2 0 15,0-2 0-15,-1 0 0 0,1 4 0 16,0-4 0-16,-4 0 32 0,0 0-40 16,0 0 0-1,-1 0 0 1,5 0 8-16,-3 0-8 0,-1 0 16 16,-1 0-8-16,2 0 0 0,3 0-8 0,-1 0 8 15,1 0-8-15,0 0 8 16,0 3-8-16,0-3 8 31,-1 0 8-31,-2 3 24 0,3-3-40 16,-5 0 0-16,-2 0 0 15,3 2 8 1,-9-2-8-16,5 4 0 0,0-4 0 16,-4 3 8-16,4-3-8 0,-4 4 8 31,4-4-8-31,0 0 8 15,0 0-8-15,3 0 0 0,5 0 0 16,1 3 8-16,-1 0 1 16,4 0-9-16,-9-3-9 0,1 3 9 15,0 1 9-15,0-1-9 16,0-3 0 0,0 3 8-16,0-3-8 0,4 3 0 15,4-3 0-15,0 3 40 16,0-3-40-16,-5 0-8 15,5 3 8-15,0-3 16 0,-4 0-16 0,0 0 0 32,0 0 8-32,-5 0-8 0,2 3 0 15,-6-3 0-15,2 0 0 16,-6 0 0-16,6 0 0 16,-2 0 8-16,5 0-8 15,4 0 8-15,0 0-8 16,0 0 0-1,0 4 0-15,4-4 8 16,0 0-8-16,0 0 0 0,-4 0 8 16,-5 0-8-16,1 0 0 15,1 0 0-15,-6 0 0 16,2 0 0-16,-2 0 0 0,1 0 0 31,4 0 0-31,-4 0 8 0,3 0-8 0,2 0 8 16,3 0-8-16,-4 0 8 15,3 0-8-15,1 0 0 16,0 0 8-16,-3 0 0 0,2 0-8 16,-3 0 0 15,0 0 8-31,3 0-8 0,2 0 0 16,-1 0 0-16,4 0 0 15,4 0 0-15,-1 0 0 16,1 0 0-16,0 0 0 0,4 0 0 15,-8 0 0-15,0 0 0 16,-4 0 8 0,-9 0 96-16,2 0 16 0,-6 0 0 0,2 0 120 15,-5 0-32-15,3 0-72 16,-3 0-56-16,4 0-16 0,0 0-16 16,4 0-32-16,0 0-16 31,4 0 16-31,4 0-8 0,-1 0 0 15,5 0-8 1,21 0-400-16,-10 3-1537 16,1-3-3784-16</inkml:trace>
  <inkml:trace contextRef="#ctx0" brushRef="#br0" timeOffset="16318.84">7952 6309 936 0,'0'0'1152'0,"0"0"2921"16,0 0-1561-16,0 0-959 15,0 0-257-15,4 0-144 16,-4 0-56-16,4 0-47 0,1 0-329 15,-2 0-184 17,1 0-64-32,4 0-144 0,0 0-152 15,0 0-72-15,8 0 0 16,0 0 8-16,3 0-40 16,2 0 16-16,3 0-16 0,0 0 40 15,-1 0-24-15,1 0-16 16,0 0-8-16,4 0-16 15,0 0 16-15,4 0-56 0,-4 0 64 16,4 0 0-16,0 0-56 16,0 0-8-16,-4 0 88 15,4 0-40-15,-1 0 8 0,1 0-56 32,0 0 64-32,0 0-64 15,0 0 0-15,-4 0 48 0,0 0-56 16,0 0 8-16,-1 0 80 0,1 0-80 15,0 0 57-15,0 0-25 0,3 0-32 16,-3 0 0 0,0 0-8-1,0 2 56 1,4 2 16-16,0-4-72 0,0 2 8 16,0-2 0-16,0 5 48 15,-1-5-8-15,5 0-32 0,-4 0 32 16,0 0-40-16,0 0 0 31,-4 2 0-31,0-2 0 16,-4 0 0-16,0 4 0 0,0-4 0 15,-5 0 72-15,5 0 40 16,1 0-8-16,-1 3 16 16,3-3 0-16,1 0-40 0,0 0-16 15,-8 0-72-15,0 3 48 16,-4-3-32-16,0 0-8 15,-4 2 0 1,-5-2 16-16,-3 0-16 16,0 0 0-16,1 0 0 0,-1 0-8 0,-4 0-352 15,4 4-1329 1,-4-1-2328 0,3-3-4360-16</inkml:trace>
  <inkml:trace contextRef="#ctx0" brushRef="#br0" timeOffset="21873.17">10901 6461 7633 0,'0'0'4585'0,"0"0"-3329"0,0 0-439 16,-8 0 263-16,8 0-56 0,0 0-88 15,-4 0-232-15,4 0-224 16,0 0-207 0,0 0-65-16,0 0 0 0,0 0 40 15,0-2 80-15,0-9-312 16,0 2 32-16,8-8-40 0,3 5-8 16,2-4 0-16,6 0-8 15,1 4-104 16,12 2 104-31,-4 1 8 0,8 2-48 16,4 3 48-16,0 4-16 16,0 0 16-16,3 0-104 0,5 11 88 15,0-2 8-15,0 4 8 16,4 3-8-16,-5-1 8 16,5 2 16-16,4-2-8 15,4 1 64-15,0 3-64 0,4-2-8 16,-1-2 48-16,-3-3-40 15,-5-6-8-15,1 1 8 0,-8-3 56 16,-8-4-64-16,-4 0 0 31,-1 0 16-15,-7-13 32-16,-4-3 0 0,-3-10-40 16,-2 5 40-16,-3-5 24 15,-8 4-72-15,0-1 16 0,-3 8 32 16,-2 5-40-16,-3 1 0 15,0 5 120 1,0 1-16-16,0 3-64 16,0 0-48-16,0 0-96 0,0 0-24 15,0 0-16-15,4 3-88 16,-4 7 216-16,4 6-56 0,-4 3 56 16,4 3 8-16,0 0-72 31,0 0-48-31,1 1-104 0,2-1-216 15,1-6-105-15,0-3 81 0,0 0 264 0,-4-7-144 16,0-3 112-16,0-3 136 16,0 0 96-16,-4 0 224 0,4-9-32 31,0-4-112-31,4-4 48 0,-4-5-8 16,4 3 144-16,3 1-160 15,-7 1-24 1,5 1-32-1,-1 7 16 1,-1 6-64-16,1 0 16 0,5 3-16 16,-2 0 0-16,6 0-56 15,2 0 56-15,9 6 0 0,0 3 8 0,8 1-8 16,-5 3 0-16,6-3-48 16,-5 2-120-16,0 1 88 0,3 2 64 15,-3-2-32-15,0-1 48 31,8 2 0-31,-1-2 0 0,6-2 0 16,7 0 8-16,-1-4 0 16,5 0 40-16,0-3-48 0,0 4 8 15,4-4 0 1,-1 0 8-16,-4-3-16 0,5 0 0 31,-4 0 24-31,0 0-24 0,-4 0 0 16,-1 0 0-16,-2-3 0 15,-6-7 8-15,-2 1 0 16,-2-7 0-16,-7 4 80 0,-4-7 8 16,-4 6 32-16,-5-4 24 15,-6 5 48 1,-5-1 41-16,-4 5-17 0,-4-3-224 0,0 5-72 16,0 3 0-16,0-1-176 15,0-2-393-15,0 3-999 16,-4-1-937-16,0 1-2496 0</inkml:trace>
  <inkml:trace contextRef="#ctx0" brushRef="#br0" timeOffset="42121.73">23566 7997 6993 0,'0'0'1704'0,"-11"-6"-1056"47,-2 3-39-47,2 0 367 0,3 0-24 16,0 3-320-16,0-4-272 15,4 4-144-15,-4 0-112 0,4 0-32 16,-3 0 72-16,-6 0 8 0,5 0 8 16,-8 0 177-1,0 0-9-15,0 4-88 16,1-1-32-16,-6 3-32 0,6 0 32 16,-5 1-32-16,8 2-32 15,-4 2-8-15,0-3-16 0,0 5-16 31,0 3 16-31,0-1-72 16,4 5 24 0,-4-1 16-16,1 2-80 0,2 3 64 15,1-2-24-15,0 3 96 0,4 4-16 32,-3-1-24-32,7-2 24 15,-5 2-40-15,5-3-88 0,4 4-64 16,0-7 64-16,0 4 96 15,0-3-96-15,0-4 0 0,9-5-8 16,-1 3 16-16,7 2 0 16,-2-3 168-16,6-3-64 0,-3 2 32 0,0-2-80 15,4 0 0 1,-8-4 24 0,4 1-80-16,-8-4 64 0,4 0-64 15,0 1 0-15,-5-1 16 0,6 0-16 16,-1-2 8-16,3 3 64 0,5-5-72 15,1 4-8-15,-2-2-88 32,5-2-64-32,-4-2 32 0,-4 0-8 15,0 0 128-15,0 0 8 16,-4 0 48 0,3-2 16-16,-2-8-24 0,2 1-40 15,2-3 56-15,2 1 32 0,1-1-40 31,1-4-48-31,-2 3 72 16,5-3-8-16,-7-2 0 0,2-2-24 16,-3 5 120-16,-4-8-32 15,0 5-16-15,-4 1 72 0,0-2 81 16,-4-3-73-16,-1 3-32 16,1 0-64-1,-4 0 16-15,0 0 48 0,0-3-112 16,0 6 32-16,0-6 16 15,0 3-88-15,-7-4 352 16,-1 1-216-16,-4 0-72 16,-4 3 88-16,1-1 16 31,-6 5-184-31,-3-2 72 0,-4 5-24 16,4 3-48-16,1-1-24 15,-5 4 24-15,4 3 0 16,0 0-888-16,0 3-873 0,4 0-815 15,8 0-2537-15</inkml:trace>
  <inkml:trace contextRef="#ctx0" brushRef="#br0" timeOffset="43672.37">27492 8093 6569 0,'0'0'2152'0,"0"0"-1215"0,0 0-89 16,0 0 24 15,0 0 128-31,0 0-248 16,-77-42-224-16,62 42-224 0,6 0-175 16,-2 0-73-16,-1 0-48 15,0 3 120-15,-4 7 72 0,-4 0 80 31,-4 2 48-31,4 1-184 0,-8 3-16 16,0 3-80-16,8 0 0 16,-4 3 8-16,5 4-56 0,2-1 8 0,2 4-24 15,6 3 64-15,-2-4-48 16,7 4 0-16,4 0 0 0,0-7-48 47,0 3 48-47,0-3 120 15,0-6-120-15,11 4 64 0,2-4-64 16,-1-3 64-16,4-3 72 16,-1 3-128-16,6-4 216 0,-6-2-16 0,5-1 8 15,1 1-64 1,2-1-16 0,-3-2-16-1,0-1-24-15,3-3 0 0,2 0-88 16,-1 1 112-16,0-4-72 15,0 0 8-15,-5 0-8 0,5-7 16 16,0 2 24-16,-4-6 0 16,0 2-8-16,4-1 16 15,-8-2 0-15,4-1 8 0,0 0-24 0,-4 0-8 16,0 1-56-16,-4-4 64 16,-1 4-8-16,-6-4 56 15,3 3-32-15,-5-4 73 16,1 5 87-16,-4-1-88 15,0-2-16-15,0-1 80 16,0-3-80 0,0-3 192-16,0 0-240 15,-7-1-96-15,-1 1 56 0,-1 0 8 16,2 0 112-16,-5-1-112 16,-1-2-56-1,6 6 88-15,-1-3 8 16,0 9-72-16,0 0-40 0,-4 4-64 15,4 2-32-15,-8 4-32 0,-4 3-1512 0,-12 0-793 16,5 0-2368-16,-6 3-5081 0</inkml:trace>
  <inkml:trace contextRef="#ctx0" brushRef="#br0" timeOffset="45808.78">7793 9357 912 0,'0'0'3993'16,"0"0"-2529"-16,0 0-888 31,0 0-64-31,0 0 288 0,-44 0 64 16,36 0-319-16,0 0-185 15,4 0 80-15,0 0 72 16,0 0 192-16,1 0-72 0,-2 3-240 16,1-3-248-1,-4 3-8-15,-3 3 32 16,-2-3-56-16,1 7-32 0,1 0 8 0,-2-1 0 15,2 0 16-15,-2 5-56 32,5-2 56-32,1 3-8 0,-1 2-24 15,-1-2-24-15,2 8 81 16,3-1 71-16,-4-3-48 0,4 3 32 16,-5-3-24-16,6 0 32 0,3-2-56 15,-4 2-16-15,0 0 32 0,4-5 0 16,-4 6 64-1,4-4-88-15,0 0 0 16,0 0 16-16,4-3-56 16,4-1 40-16,4 1-104 0,0-3 24 31,3 2 24-31,5-3 8 16,1 2 48-16,-6-3 40 0,5 3-96 31,1-8-16-31,-6 2-56 0,2-1 8 15,2-2 80-15,-3 3-88 16,0-5 56-16,0 0-40 0,-1 0 72 16,6-5 0-16,-6-3-16 0,5-5-64 0,1 1 88 31,-2-1-96-31,-3-4 8 16,0 2 80-16,-4-4-80 15,0-1 8-15,-4 5 48 0,0-4-56 16,-4 3 40-16,-4-3-48 15,0-1 48 1,0 5-40-16,0-4 80 16,0 1 0-16,-4-6-16 15,1 2 64-15,-6 0 40 16,1 0-48-16,0-4 161 16,1 5-185-16,-6 4 120 0,2-2-80 15,-2 6 56-15,1 1-200 16,-4-1-48-1,1 4 48-15,-6 2 40 16,-2 1-40-16,-1 0-40 0,0 3 32 16,-4 3 8-16,4 0-320 0,1 0-465 15,-1 3-783-15,7 9-680 16,6-2-2753-16</inkml:trace>
  <inkml:trace contextRef="#ctx0" brushRef="#br0" timeOffset="47829.33">13323 9671 6465 0,'0'0'2528'0,"0"0"-1423"32,0 0-377-32,0 0-104 15,0 0-8-15,0 0 16 0,-20-42 64 0,12 37-72 16,0 1-127-16,4-3-25 15,0 1-120 1,-4 0-128-16,1 4 104 0,-6-3-176 31,5-1-144-31,-3 3-8 16,-2 0 8-16,5 3-8 0,-3-3 8 16,2 3 0-16,-2 0 0 15,-1 0 56-15,0 0-56 0,0 0 0 16,-1 0 72-16,6 0-8 0,-5 0-72 15,3 3 80 1,-2 0-8-16,7 0 0 16,-4 3-72-16,4 1 0 0,0-1 0 15,-4 4 96-15,4-1-96 16,0 1 48-16,0 0 16 0,0 1-16 31,1 0-48-31,-2 2 0 31,5-1 0-31,-4 1 8 0,4-4 8 16,0 4-8-16,0-1-8 0,0 1 8 16,0 0-8-16,0 0 0 0,0-4 48 15,0 4-48 1,0-3 8-16,4-1-8 16,1 0 8-16,2-2-8 0,-3 0 0 15,4 1 0-15,0-2 0 16,0 1 88-16,4 0-72 0,-1-2 72 31,2 0-16-31,7 1 32 16,0 0-96-1,0-3 8-15,-1 0 32 0,1 1 0 16,-3-1-40-16,6-3 0 0,-7 0 8 16,5 0 40-16,-6 0-56 15,1 0 8-15,0 0 0 0,0 0 72 16,-4-7-72-16,-1 1 64 31,-2-6-16-31,-1-1 0 0,0 0-48 16,-1 1 0-16,-2-5 80 15,-1 2-80-15,-4-4-8 0,4 6 8 0,0-3 0 16,0 3 8-16,-4-3-8 16,0 4-8-1,0-1 8 1,0-3 72-16,0 4 64 0,-12-1-48 0,-1 0-96 15,-2 4 176-15,-9-1-120 0,0 0-48 16,-4 4-8-16,5 3 0 31,-5-1 0-31,0 4-48 16,-4 0-896-16,8 0-1560 0,7 4-4178 0</inkml:trace>
  <inkml:trace contextRef="#ctx0" brushRef="#br0" timeOffset="56191.41">4681 10941 8905 0,'0'0'2865'16,"0"0"-1825"-16,0 0-440 15,0 0 593-15,0 0 55 0,0 0-464 16,0-4-144-16,0 1 8 16,0-3-256-1,0 0-168 1,0-4-80-16,0 1-47 0,0-4 15 15,-8-1-40-15,0 3 8 16,-8-3-72-16,0 6 88 0,0-3-96 16,-8 9 0-16,0-2 0 31,-4 4 56-31,1 0-48 0,-1 10-8 16,-9 5 0-16,6 5 24 0,4 2-16 15,-1 3 40-15,4 4-32 0,3 0-8 16,6-4-8-1,6 4 0-15,1-1-8 16,8 1 0-16,0-4-72 16,4 0 24-16,13-2 56 0,2-1 272 15,5-3-88-15,4-2-48 16,0-3-80-16,0 0-8 0,0-2 24 31,0-2-64-31,-4 0-8 0,-5 2 8 16,-2-2 0-16,-6-1-8 0,-3 1 0 15,-3-1-64-15,-5 4-40 16,0-1-32 0,0 1 24-16,-16 3 24 0,-1-1 88 15,-6 6 16-15,-5-6 40 32,0 3 48-32,-4 2-88 0,4-7 32 15,4 3-40-15,9-7 40 16,6 1-48-16,5-4 0 15,4-3-104-15,0 0-152 0,0 0 120 0,13 4 136 16,-2-1 120 0,10-3-32-16,2 4-40 15,-3 0 32-15,4-2-72 0,-4 4 0 16,-4 2 8-16,0 1-8 16,0 1 0-16,-5 3-8 15,-2 0 0 1,-1 3-8-16,-5 0 0 31,1 0-40-31,-4 0 48 0,0-4 72 0,0 8 144 16,-11-5 16-16,-6 5 280 15,-2 2-48-15,-5 0-16 16,-4 5-120-16,0 1-48 0,-4 4-48 16,4 1-16-1,9-3-72-15,2 7 0 0,1-6-8 16,12-2-88-16,4 3 8 15,0-3-32-15,20 0 32 16,8-7 56-16,12 0 65 0,12-9-81 16,19-3-96-16,21-13-297 31,16-13-599-31,-16-12-1872 16,-25-10-8075-16</inkml:trace>
  <inkml:trace contextRef="#ctx0" brushRef="#br0" timeOffset="58211.44">5295 11062 8905 0,'0'0'2769'15,"0"0"-1225"-15,0 0 209 0,0 0 279 16,0 0-552-16,0-14-839 16,0 14-433-16,0 0-208 15,-4 17 0-15,0 1 48 0,-5 11 288 32,5 6-112-32,-3 3 256 0,3 3-112 15,-4 1-40-15,3 2-160 0,5-3 16 0,-4 1-24 16,4 0-40-16,0-1-56 31,0-7-64-31,0 1 72 16,0-6-24-16,0-4-40 0,-3-3-8 31,-1 1-240-31,0-7-480 0,-4 0-624 16,-4-13-713-16,0-3-2192 15,0 0-3208-15</inkml:trace>
  <inkml:trace contextRef="#ctx0" brushRef="#br0" timeOffset="58580.55">4976 11071 1216 0,'0'0'9314'16,"0"0"-7362"-16,0 0-888 0,0 0 545 16,0 0-25-16,0 0-568 15,0 0-600-15,12 0-48 0,12 0 225 16,8 0 487-16,11-6-400 15,9-1-328-15,8 0-96 0,-4-1-104 16,-1 2-104 0,-3-1-48-16,-12 3-48 15,-8 2-456-15,-8 2-552 0,-12 0-1353 16,-8 6-639-16,-8 12 127 16,-12 5-1368-16,-8-4-2624 0</inkml:trace>
  <inkml:trace contextRef="#ctx0" brushRef="#br0" timeOffset="58880.93">4944 11833 8025 0,'0'0'3249'15,"0"0"-1321"-15,0 0 153 32,0 0 23-32,0 0-639 0,115-13-513 15,-70 4-232-15,-2-1-216 0,13-2-144 16,-4 1-128-16,-1 2-120 0,1 0-104 16,-8-1-8-16,-4 4-432 15,-8-4-624-15,4-2-1145 16,-12 2-2520-16,-5-2-4945 0</inkml:trace>
  <inkml:trace contextRef="#ctx0" brushRef="#br0" timeOffset="59313.68">5952 11792 1120 0,'0'0'11914'0,"0"0"-9505"16,0 0-1497-16,0 0 616 15,0 0-207-15,0 0-633 0,0 0-312 31,32 22-160-31,-29-13-168 16,-3 5 48-16,0 0-96 16,0 3 8-16,-15 2-8 0,-5-3-152 0,-12 0-1024 0,4-7-2721 15,9-3-3433-15</inkml:trace>
  <inkml:trace contextRef="#ctx0" brushRef="#br0" timeOffset="60816.95">6633 11639 2880 0,'0'0'5425'0,"0"0"-3224"0,0 0-889 31,0 0-216-31,0 0 57 15,0 0-113-15,0 0-280 16,-19-89-232-16,6 70 144 0,-2 0-48 16,-2 0-112-16,2 10 105 0,-5 3-241 15,-8 6-248 1,0 6-32-16,-4 13 16 16,4 9-8-16,5 5-32 0,6-2-24 15,6 7-40-15,7-9-8 16,4-4 0-16,4-6-120 0,7-6-160 31,10-10 192-31,3-3 88 31,-1-3 0-31,5-16-168 0,-4-3 48 0,0-7 72 16,-5 3 48-16,-2 0 8 16,-10 12 40-16,-3 0 104 0,0 14 184 15,-4 0-336-15,0 3-24 16,5 17 24-1,-5 8 8-15,8 1 160 0,-4 6-88 16,3-7-8-16,10-3-24 16,-6-9-48-16,6-2-56 0,2-9-64 15,1-5 0-15,4 0 112 16,4-15-128-16,0-14 56 31,-1-12-48-15,10-23-32-16,-1-28 0 0,7-28-97 0,-3-13-23 15,-4 5 280-15,-13 26 8 16,-10 39 0-16,-9 22 264 0,-4 15 409 16,0 8 87-16,0 5 272 31,0 9-424-31,-12 4-456 0,-8 13-152 16,-8 19 32-16,0 9 80 0,0 14-56 15,4 4-64-15,5 5 0 0,6 3 16 16,5-3-16-16,8 2 0 15,0-2-64 1,0-4-200 0,17-6-168-16,6-9-400 15,1-8-312-15,4-11-1409 16,12-7-1992-16,-9-10-856 0,-3-9-552 16</inkml:trace>
  <inkml:trace contextRef="#ctx0" brushRef="#br0" timeOffset="61333.84">7136 11496 1464 0,'0'0'6625'0,"0"0"-3896"16,0 0-497-16,11-78 161 0,-11 71-161 15,4 4-855-15,-4 3-825 32,0 0-552-32,0 12-136 15,0 11 136-15,-4 8 8 0,-7 7 120 16,2 0-64-16,1 1 8 0,4-5-72 0,4-6 0 15,0-5-184-15,0-10-208 16,0-10-697 0,17-3 417-1,-6-6 664-15,14-20-264 0,-6-9 24 16,5-5 240-16,0-9 0 16,0 5 8-16,-8 5 80 15,-4 11 408-15,-4 13 528 31,-8 11-343-31,0 4-673 16,0 16-144-16,0 15 144 0,0 5 16 16,4 2 32-16,0 1-40 15,3-8-8-15,6-3-312 0,-2-12-281 16,10-9-143-16,-6-7 336 0,9-7 400 0,-3-21 8 31,-2-7 176-31,-3-7 264 16,0-8 112-16,-4-1-56 0,-4 3 57 15,-8 7-73-15,0 12 168 0,0 10-56 16,0 13-600-16,-4 6-64 16,-4 10-976-1,-4 12-40 1,8 22-1481 0,0-6-1544-16,4-3-5217 0</inkml:trace>
  <inkml:trace contextRef="#ctx0" brushRef="#br0" timeOffset="61719.25">7693 11414 2656 0,'0'0'6297'15,"0"0"-4160"-15,12-77-337 16,-12 52 281-16,0 3 15 0,0 10-391 16,-12 2-529-16,0 10-560 15,-4 0-576-15,-8 19-40 16,-4 13-48-16,0 2 40 15,5 14 0-15,3-3-56 0,3-1 56 16,10-3-272-16,7-12-208 16,0-6-304-16,11-11-441 0,10-12 329 31,7 0 200-31,0-17-128 16,3-14 136-1,1-7 392-15,-4 0 296 0,-4-3 8 16,-8 6 480-16,-7 9 904 15,-6 14 496-15,-3 8-431 16,0 4-1057-16,0 13-384 0,0 13-8 0,-3 5 80 31,-2 4-8-31,5 0-72 16,0-3-504-16,5-7-977 0,10-6-1015 16,17-12-457-16,-4-7-2312 15,0-4-1096-15</inkml:trace>
  <inkml:trace contextRef="#ctx0" brushRef="#br0" timeOffset="62220.52">8019 11353 1216 0,'0'0'10866'0,"0"0"-6265"16,0 0-2432-1,0 0-1481-15,0 0-632 16,0 0 312-16,0 0-176 0,-11 77-192 31,11-56 0-31,0-1-56 16,11-7-336-16,10-7-168 0,-1-6 360 15,3-6-441-15,10-16 17 16,-1-10 288-16,-5-3 232 0,1-7 96 16,-4 1 8-16,-4 3 280 0,-8 12 640 15,-4 8 257 1,-8 11 15-16,0 7-608 16,0 3-584-16,0 19-136 15,0 11 136-15,-4 8 72 0,-4 22-24 31,-4 20-40-31,0 25-8 0,-4 3 72 16,4-1-64-16,-7-17-8 31,2-14 8-31,-2-2 48 0,2-11-56 16,2-14-136-16,-1-14-128 0,8-7 88 16,-5 1 104-16,2-7 0 15,-1 0 64-15,0-12 0 0,4-9 8 0,-4-4 152 31,0-4 576-31,-7-15-248 0,-6-6 80 16,1-10-120-16,4-6-127 16,5-10-113-16,15-6-200 15,0-13 0-15,28 0-168 0,11 0-521 16,21 3-255 0,7 4-616-16,38-16-1361 0,-22 12-1704 15,-3 13-1824-15</inkml:trace>
  <inkml:trace contextRef="#ctx0" brushRef="#br0" timeOffset="62490.33">8734 11271 10906 0,'0'0'4089'16,"0"0"-1873"-16,0 0-191 0,0 0-681 16,0 0-704-16,0 0-328 0,-81-9-72 15,61 28-160-15,5 3-80 16,7 3-40-16,-1 7 32 0,9 0 8 15,0-1-96 1,17 1 24-16,-2-3-184 0,5-7-96 16,-3 3 200-16,-6-3 56 15,-7 1-8-15,-4-2 40 16,0 2-88-16,-20 6 152 16,-3-7 0-16,-5 3 0 0,-4-2-120 31,12-10-1272-16,3-4-3441-15,13-9-6410 0</inkml:trace>
  <inkml:trace contextRef="#ctx0" brushRef="#br0" timeOffset="62690.81">9223 11712 13810 0,'0'0'2841'0,"0"0"-1929"0,0 0-512 15,0 0 16-15,0 0 9 0,-20 77-257 16,-8-46-168 0,-7 4-120-1,-25 10-665-15,12-13-3143 0,8-7-4586 16</inkml:trace>
  <inkml:trace contextRef="#ctx0" brushRef="#br0" timeOffset="63623.41">9705 11366 10666 0,'0'0'2288'31,"0"0"-295"-31,0 0-73 16,0 0-288-16,0 0-639 0,0 0-625 0,0 0-352 16,-36 35 56-16,25 1 128 0,-2 11-72 15,2 3-56-15,7 8-24 16,4-4-24-16,0-10-24 0,15-2-80 31,9-14-56-31,4-10-160 16,4-7 104-1,8-11 192-15,4 0 144 0,-4-25 8 16,-1-11 40-16,-3-11-56 16,1-23 160-16,-10 3 240 15,-7-6-96 1,-4 3-24-16,-12 16-56 16,0 3-72-16,0 17 24 0,-4 11-80 15,0 14-120-15,0 9-112 0,0 2-1072 16,0 34-672-16,0-1-673 0,0-1-4768 0</inkml:trace>
  <inkml:trace contextRef="#ctx0" brushRef="#br0" timeOffset="64255.99">10358 10964 9209 0,'0'0'2737'16,"0"0"-480"-16,0 0-145 0,0 0-240 16,0 0-871-16,0-14-825 15,0 42-120-15,-4 12 16 0,-3 23 96 16,-1 20-24-16,-1 18-48 31,-2-9-48-31,7-19-40 16,0-19 72-16,4-19-72 15,-4-1-8-15,4 2-176 0,0-5-16 16,0-12-152-16,4-9-16 0,4-10-209 16,3 0 569-16,6-16 136 15,3-13-136 1,3-6 72-16,5-6-64 15,0-3 40-15,0-1-40 0,-4 1 0 16,0 13 145-16,-8 8 287 0,-4 10 248 16,0 10-8-16,-4 3-344 0,-1 16-336 47,6 12 0-47,-2 11 64 15,2 8 0-15,-1 4-64 0,-1 3 56 16,-2-3-56-16,-1-4-304 15,-1-2-936-15,6-14-1049 0,-2-5-3512 16,1-14-2417-16</inkml:trace>
  <inkml:trace contextRef="#ctx0" brushRef="#br0" timeOffset="64472.2">11008 11668 1192 0,'0'0'11882'0,"0"0"-8977"16,0 0-1897-16,0 0-40 0,0 0 9 0,0 0-377 16,0 0-232-16,20 96-208 15,-24-68 24-15,-12 0-184 0,0 7-712 16,5-6-1697 15,-2-10-3064-31</inkml:trace>
  <inkml:trace contextRef="#ctx0" brushRef="#br0" timeOffset="65095.66">11997 11420 8617 0,'0'0'2233'0,"0"0"-393"15,0 0 329-15,-41-92-89 0,22 79-712 16,-5 4-359-16,-4 6-401 0,0 3-256 16,-4 3-80-16,0 19-80 31,4 10-176-31,0 9-8 0,8 4 0 16,8 5-8-16,8 1-72 0,4-3-336 15,0-6-176-15,12-11-136 0,12-9-113 16,0-9 649-16,8-13 184 15,4-3 128-15,0-26 72 16,-5-9-56-16,1-10 64 31,-4-18 177-31,0-20-33 16,0-16-56-16,-8-6-64 0,-8 7-8 16,-4 22 336-16,0 25 80 15,-8 15-232-15,0 17 104 16,0 6 16-16,0 7-112 0,0 6-224 15,0 3-192-15,-12 37-296 16,-7 33 296-16,-2 29 56 16,1 9-48-16,5-3-8 0,11-10 0 15,-1-25-568-15,5-13-376 16,9-3-1664-16,6-19-1985 16,5-10-4817-16</inkml:trace>
  <inkml:trace contextRef="#ctx0" brushRef="#br0" timeOffset="65396.44">12463 11287 13410 0,'0'0'3785'16,"0"0"-2857"-16,0 0-880 0,0 0 344 15,-49 82-39-15,34-37-161 16,3 3-40-16,8 2-152 15,4-5-304-15,0-7-537 0,20-10-623 32,3-8-32-32,10-14 720 15,-1-6 472-15,-5-23 304 0,-3-11 152 0,-8-11 800 0,-4-9 608 16,-12-6-120-16,0 3-279 16,-16 6-89-16,-8 7-160 15,0 14-288 1,-4 16-376-16,-4 14-248 15,12 0-848-15,5 37-1841 0,7 1-2160 32,8-3-6657-32</inkml:trace>
  <inkml:trace contextRef="#ctx0" brushRef="#br0" timeOffset="65590.42">12809 11618 1272 0,'0'0'12746'0,"0"0"-10385"0,0 0-689 16,0 0-503-16,0 0-473 0,0 0-312 31,64 78-232-31,-72-42-144 16,-12-1-8-16,-12 2-856 0,-24 2-273 16,5-11-3760-16,10-9-6465 0</inkml:trace>
  <inkml:trace contextRef="#ctx0" brushRef="#br0" timeOffset="66299.23">13387 10976 8905 0,'0'0'2793'0,"0"0"-192"16,0 0-345-16,0 0-368 0,0 0-95 15,0 0-561 1,0 0-672-16,4-64-560 16,-4 86-112-16,0 10 112 0,-8 13 96 0,3 12 0 15,-2 16-88-15,-5 16 104 16,3-7-96-16,2-9-16 0,-5-10-280 31,8-15-424-31,0 3-848 16,4 3-1241-16,0-12-1784 15,0-17-3153-15</inkml:trace>
  <inkml:trace contextRef="#ctx0" brushRef="#br0" timeOffset="67000.92">13590 11018 8905 0,'0'0'2073'0,"0"0"-305"0,0 0-343 32,0 0 479-32,0 0-56 0,0 0-815 15,0 0-689-15,0 0-344 16,24-40 0-16,-24 63 96 0,0 8 40 15,-4 8 136-15,-4 5 24 0,-4 7-56 0,0 6-56 32,-4 3-88-32,8 4-48 15,0 7 16-15,1-8-64 16,2-3-64-16,5-9-256 0,0-10-16 16,0-12-88-16,12-10-64 15,4-13-201 1,0-6 49-16,4-6 504 15,4-20-8-15,4-6 96 16,0-13-32-16,-1 1 72 16,-2 0-64-16,-6 9 72 15,-7 6 144-15,-8 17 480 0,0 12-280 16,-4 0-344-16,0 19-248 16,0 13 248-1,0 9 120-15,0 0-32 0,0 1 0 16,4-5-88-16,12-5-88 15,4-6-544-15,4-10 40 0,8-10-176 16,3-6-400-16,6-3 280 16,-2-19-105-16,1-10 257 31,-4-9 352-31,-8-7 312 16,-8-3 72-16,-5 0 456 15,-6 4 496-15,-9 8 137 0,0 8 391 16,0 15 24-16,-16 10-440 15,0 6-495-15,0 12-393 0,-3 17 0 32,-2 8-40-32,10 9 8 0,2-2-136 0,9 3 0 15,0-3-8-15,16-4 0 16,12-9-112-16,12-6 64 0,3-6-392 31,13-12 192-31,0-7-345 16,-4-7-535-16,3-37-616 0,-14 3-625 15,-17-3-4856-15</inkml:trace>
  <inkml:trace contextRef="#ctx0" brushRef="#br0" timeOffset="67301.78">12940 11201 8569 0,'0'0'6162'16,"0"0"-4346"-16,0 0-272 0,0 0-279 0,40-6-145 0,25 6-144 15,38-3-200-15,36 0-152 31,12-1-248-31,-27-3-143 16,-36 5-153-16,-44-5-80 0,-5 2-345 16,1-9-767-16,-8-2-2841 0,-8 4-2536 15</inkml:trace>
  <inkml:trace contextRef="#ctx0" brushRef="#br0" timeOffset="68280.42">14738 11706 824 0,'0'0'10298'32,"0"0"-7490"-32,0 0-503 0,0 0-193 15,0 0-175-15,0 0-689 32,0 0-392-32,0 0-448 0,-9-16-408 0,9 19-144 15,13 10 144-15,-2 6 80 16,1 0 80-16,0 6-80 15,-8 3-80-15,-4-2-152 0,0 2-288 16,-4 2-576-16,-27-2-944 0,7-5-3361 16,-1-11-2233-16</inkml:trace>
  <inkml:trace contextRef="#ctx0" brushRef="#br0" timeOffset="69469.53">15283 11592 13234 0,'0'0'2593'16,"0"0"-969"-16,0 0-183 0,0 0-265 15,0 0-232-15,0 0-528 16,-24-55-328-16,40 33-88 16,8-3 0-16,1-3 56 0,2 3 8 31,9-1-64-31,-4 4 72 0,4 5-64 15,-4 9-8-15,-1 4-56 0,-3 4 40 16,-3 6-64-16,-2 20 64 16,-11 8-96-16,-4 8-48 0,-4 9-64 15,-4 2-16 1,-4 5 48 0,-8-7-184-16,-8-7-64 0,4-9-16 0,-4-10-16 15,4-9 79-15,8-9 217 16,1-7 176-16,7 0 224 0,0-19-7 15,0-10-145-15,19-9-64 32,9-13-8-32,12-2 16 0,0-8 64 15,7 4-80-15,-2 5 24 16,-10 18-24-16,-3 12 0 16,-8 15 16-16,-3 7-16 15,-10 23 0-15,-7 15-48 0,-4 9-32 31,0 10 80-31,0 1 64 16,-12-8-16-16,0-8-48 0,0-10-48 16,0-11-185-16,8-14-79 0,0-7 312 15,4-3 465-15,4-22-241 16,20-14-224 0,4-11 8-16,8-10 40 15,3-1 0-15,6 1-40 0,-6 6 0 16,-7 12-8-16,-4 17-184 15,-8 12 184 1,-8 13 16-16,-4 6-8 0,-4 26-8 16,-4 10 168-16,0 8-48 31,0 4-40-31,0 6 8 0,0-2-88 16,0-4 0-16,12-13-392 15,16-9-809-15,0-13-1263 16,12-6 463-16,8-13 145 0,-1 0-505 0,5-22-79 0,-5-11 1432 31,2-8 1008-31,-10-9 56 16,-7-8 904-16,-8 1 800 0,-7 3 217 15,-14 6 47-15,-3 14 113 16,-12 8-137-16,-11 13-720 0,-14 13-576 16,1 4-87-16,-7 21-209 15,2 11-120 1,10 4-136-16,4 2-56 0,6 2-96 15,17-5-40-15,4-4 32 16,0-14-80-16,8-5-24 16,16-13 112-16,8-3 64 0,0-12-24 15,4-16-40 17,-1-12-72-32,-3-4 72 0,-8 0 0 15,-3 5 0-15,-10 8 152 16,-7 19 480-16,-4 12-56 15,0 0-576-15,-4 31-48 0,-7 14 48 16,-6 12 72-16,10 3 8 16,7 1-80-16,0-4-360 15,7-12-640-15,13-12-1193 0,12-14-527 16,24-19 455-16,-8-5-375 16,0-17-3146-16</inkml:trace>
  <inkml:trace contextRef="#ctx0" brushRef="#br0" timeOffset="69623.16">16965 11443 600 0,'0'0'1584'0,"0"0"6026"0,4-83-3682 16,-4 67-1015-16,0 16-1177 15,0 6-1383-15,0 26-233 16,-8 9 152-16,-1 10-104 0,9 6-64 16,0 1-104-1,0-4-552-15,5-13-1489 16,18-13-736-16,-2-15-2760 0,-1-13-2824 0</inkml:trace>
  <inkml:trace contextRef="#ctx0" brushRef="#br0" timeOffset="69754.64">17088 11043 11426 0,'0'0'4273'15,"0"0"-2457"-15,0 0-880 0,0 0-936 16,0 0-600-16,0 0 336 15,-39 126-1776-15,30-69-3217 0</inkml:trace>
  <inkml:trace contextRef="#ctx0" brushRef="#br0" timeOffset="70224.62">17072 11678 256 0,'0'0'11034'0,"0"0"-8514"15,0 0-111-15,32-100-705 16,-20 66-663-16,8-4-81 0,0 3-232 16,4 1-488-16,4 1-128 0,-4 5-48 15,3 9-64-15,-7 12-8 32,-3 7-128-32,-9 10-80 15,-1 19 56-15,-7 12 56 0,0 13 0 16,0-1 32-16,-11 5-24 0,-6-2-248 15,2-11-24 1,2-9-272-16,2-15 295 0,3-7-39 31,4-12 384-31,4-2 16 16,0-12 352-16,12-13-368 0,12-14 112 16,8-8 0-16,3-7-104 15,9-4 41-15,0 8-41 0,0 5 8 16,-5 14 40-16,-7 18 48 15,-8 13 40 1,0 0-56-16,-7 25-8 0,-6 13-24 16,-3 10 16-16,-8 6-64 0,0 6 72 15,-4-6-80-15,-4-3-80 16,8-7-1321-16,0-12-2343 0,0-13-1994 16</inkml:trace>
  <inkml:trace contextRef="#ctx0" brushRef="#br0" timeOffset="70371.73">18069 11614 12362 0,'0'0'5169'0,"0"0"-4913"16,0 0-256-16,0 0 0 0,-9 101 8 15,-6-63 64-15,-10 1-72 16,-14 2-1048-16,-1-9-2137 0,4-7-5921 15</inkml:trace>
  <inkml:trace contextRef="#ctx0" brushRef="#br0" timeOffset="71243.03">18698 11414 2832 0,'0'0'8026'15,"0"0"-5722"-15,0 0-39 0,0 0-377 16,0 0-39-16,0 0-217 15,0-61-512-15,0 61-696 0,0 7-424 16,-12 15-144-16,-4 14 144 16,0 8 8-16,0 13 0 15,4 0 0-15,8 4 40 16,4-8-48-16,0-6-8 0,20-8-304 16,4-14-32-16,12-12 96 31,8-13 248-31,3 0 8 0,5-19 88 0,-4-16 24 15,-4-22-24-15,-4-20 120 16,-12 4 104-16,-12 4-48 0,-12 11 64 16,-4 17-24-16,0 3-23 15,0 6-113-15,0 13-16 16,-4 16-160-16,4 3-713 31,0 26-759-31,0 27-64 16,0-2-3833-16,0-6-5594 15</inkml:trace>
  <inkml:trace contextRef="#ctx0" brushRef="#br0" timeOffset="71876.05">19231 11506 11058 0,'0'0'2752'0,"0"0"-879"0,0 0-473 31,49-83-352-31,-38 71-87 16,6 2-353-1,-2 6-320-15,1 4-256 0,0 0-32 16,0 21-56-16,4 4-8 16,-4 6 16-1,-4 7 0 1,0 7-24-16,-8-1 16 0,0 1-112 0,-4-7-256 15,0-10 55-15,-12-6-15 16,0-9 0-16,4-7 72 0,0-6 312 16,8-3 584-16,0-15-288 15,0-11-288-15,16-9 176 0,8-9-87 32,8-4-97-32,3-1 0 15,10 5 0-15,-10 9 96 0,-3 16-96 0,-8 9-128 16,-4 13 120-1,-12 13-41-15,0 16-63 16,-8 12 112-16,0 9 0 16,-4 0 0-1,-4 2 0-15,-8-8 0 16,5-6 72-16,-2-13-72 0,5-5-328 16,1-13-232-16,3-7 248 15,4 0 312-15,0-23 224 16,11-9-24-1,10-12-152-15,6-10 56 0,9 0-104 0,8-3-48 16,0 3 48-16,-1 12 32 16,-7 14 336-16,-4 9 201 0,-8 19-113 15,0 0-152-15,-8 21-160 16,0 12 8-16,-8 11 32 16,-1 7-88-1,-7 3-16-15,0 0-80 16,0-3-80-16,-7 6-800 0,-5-19-1137 15,0-9-3040-15</inkml:trace>
  <inkml:trace contextRef="#ctx0" brushRef="#br0" timeOffset="72114.31">20327 11808 13026 0,'0'0'1961'0,"0"0"-249"0,0 0-504 15,0 0-704-15,49 76-456 0,-49-48-48 16,-9 1-48-16,-14 2-112 16,-25 5-1104-16,8-7-2745 15,4-8-6289-15</inkml:trace>
  <inkml:trace contextRef="#ctx0" brushRef="#br0" timeOffset="72778.31">21076 11430 10506 0,'0'0'5497'16,"0"0"-3657"0,0 0-567-16,0 0-601 15,0 0-504-15,0 0 120 16,-19 104 208-16,10-43-112 16,1 2-192-16,5 4-96 0,-1-7 0 15,4 1-96-15,0-4-352 0,0-7-568 16,0-8-697-1,0-17-903-15,0-12-1825 16,0-9-4177-16</inkml:trace>
  <inkml:trace contextRef="#ctx0" brushRef="#br0" timeOffset="73035.42">21065 11325 5761 0,'0'0'5017'15,"28"-77"-3041"-15,-13 43 33 0,9 2-161 16,4 16-504-16,0 10-335 31,8 6-497-31,3 4-240 0,10 21-80 0,-1 6-32 0,-9 7-136 16,-11 7-24-16,-16 2-152 16,-12 0 32-16,-4 4-24 15,-32-6 96-15,-3-4-24 0,-6-6 72 16,2-9-56-16,11-10-280 0,4-4-104 31,19-9-1073-15,26-3-807-16,11-15-1673 15,8-4-4513-15</inkml:trace>
  <inkml:trace contextRef="#ctx0" brushRef="#br0" timeOffset="73320.42">21837 11271 928 0,'0'0'10882'15,"0"0"-8241"-15,0 0-593 16,0 0-1016-16,0 0-968 0,0 0 240 16,0 0-16-16,-84 95-176 0,65-50-16 15,-1 2-96-15,8-2-232 16,9-4-312 0,3-9-376-16,0-11-432 15,0-10-65-15,7-11 945 0,1 0 472 0,-4-23 40 16,-4-12 545-16,-4-9 567 15,-11-7 16-15,-13-3-400 0,0 3-264 32,-4 7-280-32,8 6-152 15,3 16-72-15,17 22-728 16,4 0-3449-16,0 12-1520 16</inkml:trace>
  <inkml:trace contextRef="#ctx0" brushRef="#br0" timeOffset="73767.48">21969 11372 1568 0,'0'0'9402'0,"0"0"-7506"0,0 0 513 16,0 0-881-16,0 0-432 0,0 0-568 16,0 0-528-1,0 0-104-15,4-47-184 16,-4 53 184-16,0 0 56 15,-4 1 40-15,0-4 8 32,0 0 184-32,4 0 88 15,-4-3-24-15,4 4 49 0,-4 3-145 16,-8 1 64-16,4 12 0 16,-7 6-80-16,-2 2-24 15,6 10-40-15,3-3-64 0,3 3 40 16,5-3-48-16,5-4 0 15,18-8-8-15,13-7-80 0,4-7-16 16,4-9 8-16,4-3 96 16,-1-19 0-16,-6-10 80 15,-9-6 104-15,-13-7 216 16,-7-2 304-16,-12-4-80 0,0 7-112 16,-12 8-216-16,-12 8-128 15,-3 15-168 1,-5 10-8-16,-1 3-40 0,1 19-648 15,9 10-824-15,10 15-513 16,10-6-1807-16,3-6-2218 0</inkml:trace>
  <inkml:trace contextRef="#ctx0" brushRef="#br0" timeOffset="74036.64">22547 11322 8977 0,'0'0'2529'31,"0"0"-233"-31,0 0-167 0,0 0-129 0,0 0-911 0,0 0-473 16,0 0-304-16,-76 0 24 16,45 28-176-16,3 7-152 0,7 3-8 15,14 4 40-15,7-1-40 31,0 0-312-31,28-10-408 0,31-1-969 32,-4-15-1311-32,1-8-2337 0</inkml:trace>
  <inkml:trace contextRef="#ctx0" brushRef="#br0" timeOffset="74669.11">22782 11366 1344 0,'0'0'5961'0,"0"0"-4377"16,0 0-431-16,0 0-513 16,0 0-96-16,0 0-32 31,0 0-104-31,0 52 664 0,12-52-79 16,12-10-617-16,-4-6-368 15,-1-7-8-15,-6 1-48 0,-5 0-88 0,-5 0-120 0,-3 2 256 16,-3 5 176-16,-10 9 336 31,-6 6-112-31,-2 0-264 16,2 16 136-16,-5 9 136 0,0 3-136 15,4 7-48-15,4 3-64 0,9 1-160 16,7-4-8 0,0-7 8-16,15 0 0 15,9-12-144 1,8-6-176-1,4-10 232-15,7 0-112 0,5-16-448 16,-4-9 168-16,4-10 192 16,-5-3-321-16,-2-4 377 0,-9-5-480 0,-8 2 280 15,-9 7 432-15,-7 7 304 32,-4 8 320-32,1 10 201 0,-5 7 39 15,0 6-864-15,4 0-368 16,-1 10 368-16,5 2 0 0,-4 4 112 15,4 0 0-15,0 3-104 16,0-3 48-16,-4 0-48 31,-4-3 200-31,0 2 112 16,-12 4 160-16,-4-3-32 0,-8 7-160 16,1-4-120-16,-5 3 0 0,4 0-56 15,3-6-64-15,2 3-40 16,10-6-8-16,5-7-224 15,4 0-816 1,9-6-272-16,14 0-73 0,5-9-767 16,28-23-665-16,-7 6 209 15,-6-2 103-15</inkml:trace>
  <inkml:trace contextRef="#ctx0" brushRef="#br0" timeOffset="75023.36">23475 11278 3016 0,'0'0'4577'0,"0"0"-2296"0,0 0-473 16,0 0-400-16,48-27-55 16,-48 27 7-16,0 0-424 0,0 0-336 15,0 0-520-15,-4 0-72 16,-12 0 88-16,4 0 352 16,-8 0-128-16,5 7-128 0,-6 0-184 0,5 6-8 0,4 2-32 15,8-2-184-15,4 6 216 0,0 0 0 16,4 1 0-16,17-2-8 15,2 4-280-15,-3-3-40 32,4 1 328-32,-8-5 40 0,-4-2-40 15,-12 0-120-15,0-4-80 0,-4-2 200 16,-12 2 696-16,-3 1-104 0,-6-7-127 16,5 3-145-16,0-6-120 15,4 0-72 1,5 0-128-16,2 0-280 15,9-19-1449-15,0 3-1407 0,13-3-3498 16</inkml:trace>
  <inkml:trace contextRef="#ctx0" brushRef="#br0" timeOffset="75223.88">23821 11232 10266 0,'0'0'3841'0,"0"0"-1625"15,0 0-296-15,0 0-1231 0,0 0-473 16,0 0-216-16,0 0 176 0,0 0-80 31,-59 109 24-31,51-74-120 0,4 0-344 16,4-3-905-16,0-7-1487 16,0-9-2569-16,12-7-3481 0</inkml:trace>
  <inkml:trace contextRef="#ctx0" brushRef="#br0" timeOffset="75371.02">23894 11043 2456 0,'0'0'10298'0,"0"0"-7649"16,0 0-1369-16,0 0-1280 0,0 0-752 31,0 0 200-31,-21 82-2097 0,14-47-7225 0</inkml:trace>
  <inkml:trace contextRef="#ctx0" brushRef="#br0" timeOffset="75856.35">23918 11465 10314 0,'0'0'2288'0,"0"0"-671"15,23-73-481-15,-11 41-208 32,0 0-408-17,12 0-280-15,0-2-120 0,-1 2-56 0,5 3-64 16,-7 10-192-16,-1 9 40 16,-1 10-192-16,-2 0 344 15,-6 13 0-15,-7 13-24 0,5 6-48 31,-9 3 64-31,0 6 8 0,0-3-8 16,-13-3-72-16,2-9-152 16,-2-1 8-16,5-13-104 15,4-5 0-15,1-7 168 0,3 0 160 0,0-16 200 16,0-7-200 0,7-5 0-1,10-3 0-15,7-8 0 16,8 1 0-16,0-1-192 15,-1 9-40-15,5 1 216 16,-8 12 16-16,-9 11 176 0,-2 6 168 16,-2 0-32-16,-6 19-72 31,-5 7-32-31,-4 6-32 0,0 3-24 16,0 6-32-16,0-7 16 0,0 2-136 15,0-7-928-15,32-1-784 0,-4-9-1265 16,7-10-1984-16</inkml:trace>
  <inkml:trace contextRef="#ctx0" brushRef="#br0" timeOffset="76404.42">24989 11106 1872 0,'0'0'7754'16,"0"0"-4898"-16,0 0-463 31,0 0-1137-31,-83-63-584 0,42 63-240 0,-2 19-64 15,-1 6-96-15,0 10-192 16,12 3-80 0,4-3 72-16,13 0-72 0,15-7-56 15,0-5-360-15,15-4-184 32,17-10 184-32,12-9 216 0,0 0 176 15,4-6 24-15,3-16 80 16,1 3-8-16,-8-4 320 15,0 2 584-15,-12 0 257 0,-12 13 143 0,-8 1-360 0,-1 7-416 32,-7 7-600-32,1 15-104 15,-5 13-40-15,0 12 136 0,0 24 8 16,0 27 48-16,0 29 16 16,0 12-56-16,0-5 8 0,0-13-8 31,-9-23-8-31,-19-10-488 15,0-14 104 1,5-24 120-16,-1-15 24 0,0-13-80 16,-4-3 64-16,-8-5 112 15,1-8 144-15,-5-6 328 16,3-23 208-16,-2-11 216 0,-1-27-104 16,-8-21-16-1,16-20-272-15,17-7-80 0,22 9-63 16,42 5-177-16,22 8-40 15,13 9-72-15,-16 17-241 16,-9 23-319-16,5 15-608 0,-17 20-1288 16,-6 0-3962-16</inkml:trace>
  <inkml:trace contextRef="#ctx0" brushRef="#br0" timeOffset="78331.25">25626 11541 2696 0,'0'0'11074'16,"0"0"-8273"-16,0 0-512 16,0 0-425-16,0 0-768 15,0 0-536-15,0-16-368 16,4 19-192-16,4 13-184 15,1 4 184-15,6 11 16 0,-2 0 32 16,-6 5-40-16,-3 2 0 16,-4-6 8-16,-11-4-16 15,-21 1-312-15,-5-7-648 0,-26-7-392 32,11-4-2657-32,0-11-4913 0</inkml:trace>
  <inkml:trace contextRef="#ctx0" brushRef="#br0" timeOffset="94115.24">26375 11855 4112 0,'-4'0'5113'0,"1"0"-3512"0,3 0-1049 16,-4 0-40-16,4 0 440 16,-4 0 80-16,4 0-239 15,0 0-385 1,-4 0-64-16,0 0-32 0,0 0-112 31,-8 0-136-31,0 0-56 0,-12 0 16 16,4 0-24-16,0 0-120 15,-4 0-120-15,4 0 104 0,5 0 128 32,6-4 8-32,5 2 56 15,4 2 88-15,0-6 352 16,0-4-48-16,4 0 248 0,8-5-56 0,4-4-144 0,0-6-135 15,0-5 47-15,4-4-24 16,4-4-96 0,4-4-8-16,4-2-8 15,0-4-64-15,3 4-80 16,1 3 16-16,4 6-24 0,-8 3 72 31,-1 9 88-15,-3 4-24-16,-7 10-112 15,-5 6-88-15,-8 3-56 0,-1 6-96 16,-3 19-32-16,-4 23 16 0,0 22-8 31,-7 3 112-31,-10-6 8 16,-2-10-8-16,6-16-8 0,-6-3-112 16,-1-2-88-16,0-15 8 0,8-5 120 15,0-10 88-15,9-2 0 16,3-4 248-16,0-7 56 15,7-12-304-15,13-13-40 0,16-21 32 16,4-1 0-16,7-7 0 0,5-2-48 16,-7 15 48-16,-2-2 0 15,-3 18-112-15,-16 10 112 16,-8 15-72-16,-8 7 64 16,-4 0-64-16,-1 15 0 0,-3 18-16 15,0 5 0-15,0 6 8 16,-11 4 88-16,-5-4 48 31,4-2-48-15,-4-10-192-16,0-7-104 0,4-9-176 15,4-10 280-15,4-6 136 16,4 0 56-16,0-16 128 0,4-15-128 0,20-10-264 16,12-11 160-16,3-8 80 31,9 3 24-31,-4 0-8 0,4 12 64 15,-12 13 280-15,-8 13 256 16,-4 10-136-16,-12 9-256 0,0 13-200 16,-8 12 16-16,-4 13-8 0,0 10 232 15,0 6-120 1,-9-1-40 0,-2 2 32-16,-6-8-112 15,10-2-304-15,-1-10-656 16,4-13-825-16,4-16-2279 0,12-6-898 15,4-6-2975-15</inkml:trace>
  <inkml:trace contextRef="#ctx0" brushRef="#br0" timeOffset="94832.72">27304 11519 1072 0,'0'0'8065'0,"0"0"-6584"0,0 0-1097 0,0 0 368 15,0 0 456-15,0 0-95 31,0 0-121-31,55 22-248 16,-34-22-320-16,-1 0-176 0,3-7-72 16,5-8-112-16,0-8-64 0,0-5-296 15,-4-7-80-15,-8-6 48 16,-4-1 328-16,0 4 152 16,-12 7 632-1,0 8 408-15,0 11-552 0,-12 9-175 16,-12 3-289-16,-4 12-112 15,-8 14 144-15,1 12 80 16,3 0-168-16,4 9-24 16,8 0-88-16,8 2-8 31,12-2-8-31,0 1-264 0,24-6-544 16,12-14-561-16,11-6-7 15,5-9-104-15,12-13-729 0,-4 0 17 16,7-26 639-16,-3-5 633 0,-4-8 448 0,-4-5 480 31,-13 3 272-31,-6-4 480 16,-9 4 376-16,-9 5 193 0,-6 5 199 15,-10 2-416-15,-3 11 561 16,0 5 87-16,-16 7-816 0,-8 6-480 31,-3 6-168-31,-6 16-64 16,1 10 121-1,-3 5-193-15,3 5-56 0,12 0-24 16,0-4 0-16,9-10-72 16,6-3-96-16,5-8 96 0,0-11 0 15,16-6 72-15,4 0 440 16,8-19-264 0,8-10-120-16,-4-9-128 0,4-6 48 15,-8-1-48-15,-4 7 8 16,-13 9 160-16,-3 13 496 0,-8 13-80 15,0 3-584-15,0 26-352 16,-8 9 352-16,-3 13 8 31,2 5 48-31,5 1-56 16,4-3-192-16,0-6-512 0,4-10-656 16,16-16-1665-16,1-13-64 15,-2-6-2568-15</inkml:trace>
  <inkml:trace contextRef="#ctx0" brushRef="#br0" timeOffset="95202.46">28248 11281 10426 0,'0'0'3104'0,"0"0"-351"0,0 0-1449 16,0 0-880-16,0 0 104 16,0 0-167-1,24 104-97-15,-24-63-256 16,0-2 0-16,-11-1-8 0,-2-7 0 15,1-5-96-15,-4-10-441 0,8-7-207 16,4-9-224-16,4 0 968 31,0-16-320-31,8-12 272 16,16-10-40-16,4-7 88 0,12-5 64 16,-1-1-56-16,2 9 240 15,-1 8 200-15,-9 11 232 16,-7 11 433-16,-3 9-209 0,-10 3-440 15,-3 19-400-15,0 9-64 32,-3 7 200-32,-5 6-64 0,0 7-8 15,0 3-56-15,0-4-72 16,-13 1-368-16,5 6-1144 0,-3-13-2529 0,2-12-4673 16</inkml:trace>
  <inkml:trace contextRef="#ctx0" brushRef="#br0" timeOffset="95653.56">28770 11611 10962 0,'0'0'3225'0,"0"0"-897"16,0 0-119-16,0 0-377 0,0 0-472 15,0 0-512-15,28-26-456 16,-20 26-320-16,0 16-72 0,-4 6-8 16,4 4-64-16,-4 9-16 15,-4 3 72 1,0 0-80-16,0-3-312 15,-12 0-304 1,-16 0-728-16,0-7-1401 16,4-9-3416-16</inkml:trace>
  <inkml:trace contextRef="#ctx0" brushRef="#br0" timeOffset="102008.1">30029 8426 3672 0,'0'0'5657'0,"0"0"-3928"0,0 0-417 0,0-2 8 31,0 2 129-31,0 0-265 16,0 0-224-16,0 0-328 0,0 0-112 15,0 0-167-15,0 0-65 16,0 0-16-16,0 0-56 0,0 0 8 16,4 0-56-16,9 0 40 15,6 0-16 1,17 0-88-16,12 0-96 0,23 2 0 16,30 8 104-16,13-1-64 0,6 1 8 15,-21-8-8-15,-30 5 48 0,-29-3-88 16,-9-4 112-16,-7 3 8 15,4-3-8-15,-4 0-8 32,-8 0 16-32,-1 0-56 0,2 0 0 0,-2 0-72 15,-2 0 0-15,-2 0 8 16,-3 0 0-16,1 0 0 0,-9 0-8 16,0 0-120-1,0 0-400-15,-4 0-808 16,-33 0-1665-16,5 0-192 15,-3 0-6969-15</inkml:trace>
  <inkml:trace contextRef="#ctx0" brushRef="#br0" timeOffset="103542.9">3558 10182 7641 0,'0'0'3961'0,"0"0"-2753"0,0 0 73 15,0 0 247-15,0 0-56 16,-9-6-592-16,13 6-336 0,13-4-135 0,11-2-193 16,11-1-88-16,29 1-112 15,27-3-8-15,33-4 40 16,11 0 24-16,-4-2 16 0,-11 2-32 15,-12 4 24-15,-13-1 32 16,-19 7-40-16,-24-3-64 0,-24 6 104 16,-13 0-104-16,-2 0 64 31,-9 0-72-31,-1 0 0 16,-2 0 0-16,-1 0 8 15,-4 0-8-15,0 0 8 0,0-5 0 16,4 5 56-16,0 0-64 0,3 0 16 15,-3 0-8-15,0 0-8 16,-4 0-296 0,0 0-993-16,-19 0-2439 15,-5 0 919-15,0 5-7081 0</inkml:trace>
  <inkml:trace contextRef="#ctx0" brushRef="#br0" timeOffset="105779.95">5789 12890 3832 0,'0'0'7874'16,"0"0"-6234"-16,0 0-559 0,0 0 215 15,0 0-112-15,0 0-376 16,0 0-256-16,0 0-136 0,-24-47-143 31,8 34-25-31,0-6-128 0,-8-1 96 16,-12 1-152-16,0 0 80 16,-7 10-136-1,-2 9 80-15,2 0-16 16,-5 16-16-16,8 15 16 0,1 1-16 15,15 10-48-15,7-4-8 0,17 3-40 16,0-2 40-16,17-11-176 0,11-6 152 16,11-12 24-16,4-10 104 15,2 0 72-15,7-27-32 16,-5-10-96-16,2-10 0 0,-2-27 24 31,-7-18 24-31,-4-25-96 16,-13 2 48-16,-10 20-40 15,-13 32 0-15,0 31 48 0,0 10-48 16,0 6 176-16,-4 7 304 16,0 9-280-16,-1 0-208 0,-3 22-200 31,1 28 200-31,-5 30 0 16,7 21 0-16,5 7 0 0,0-15 32 15,5-28-32-15,11-23-400 0,0-13-440 16,7 0-536-16,18-4-1057 15,22-6-288-15,-7-13-1872 16,-1-6-1936-16</inkml:trace>
  <inkml:trace contextRef="#ctx0" brushRef="#br0" timeOffset="106133.81">6271 12875 1200 0,'0'0'6561'31,"0"0"-4200"-31,0 0-809 0,-28-73-96 15,8 54 65-15,0 2 71 16,-3 11-312-16,-5 6-688 0,3 16-400 16,1 12-136-16,5 7-56 0,6 4-56 15,10 2-16-15,3-7-8 0,3-4 80 0,14-11-296 32,2-10-152-32,5-9 376 15,0 0 72-15,8-20 408 16,-4-7-176-16,4-9-96 0,-8-5-88 15,-1-3 144-15,-6-4 88 16,-6 6 225-16,-2 14 87 0,-5 12 344 16,0 13-240-1,0 3-696-15,-4 22-576 16,7 14 576-16,1 8 128 0,5 4 0 16,2-4-128-16,5 0-368 0,1-5-1048 15,10-6 351-15,-3-6-2111 16,-5-18-1169-16</inkml:trace>
  <inkml:trace contextRef="#ctx0" brushRef="#br0" timeOffset="106318.69">6685 12325 4729 0,'0'0'8505'15,"0"0"-4360"-15,0 0-2648 16,0 0-1097-16,0 0-256 15,0 0-24-15,-20 108 176 0,16-29-72 16,4 0-152-16,0-8 48 16,0-11-120-16,0-16-712 0,0 6-1209 31,0-4-2584-15,0-21-992-16</inkml:trace>
  <inkml:trace contextRef="#ctx0" brushRef="#br0" timeOffset="106465.8">6586 12595 128 0,'0'0'10898'0,"0"0"-7994"15,0 0-1471-15,0 0-1121 16,0 0-224-16,0 0 288 0,111 2-88 16,-55 9-288-16,44-3-1968 15,-17-1-2153-15,-7-3-1833 0</inkml:trace>
  <inkml:trace contextRef="#ctx0" brushRef="#br0" timeOffset="106851.21">7334 12616 4745 0,'0'0'4929'16,"0"0"-3177"-16,0 0-392 0,0 0 553 31,-84-84 127-31,49 77-672 16,-5 7-295-16,-3 0-473 15,2 25-16-15,2 11-168 0,7 11-272 0,8 7-128 0,12 0 72 16,8-4-88-16,4-5 0 16,12-13-160-1,12-10-216-15,4-15 16 16,8-7 360-16,3-7 200 16,1-15-80-16,0-16-120 15,-4-13 56-15,-4-3-56 0,-8-6 88 16,-9 9 56-16,-6 9 232 0,-5 14 344 15,0 16 16 1,-4 12-240-16,0 0-496 16,0 25-152-16,0 9 152 15,0 11 0-15,0 9 64 0,11-3-64 16,2-1 0 0,2-5-344-16,10 9-1080 0,-10-16-552 31,1-8-4338-31</inkml:trace>
  <inkml:trace contextRef="#ctx0" brushRef="#br0" timeOffset="107267.04">7868 13008 1256 0,'0'0'14827'0,"0"0"-12579"0,0 0-503 15,0 0-433-15,0 0-568 32,0 0-720-32,0 0-24 0,13 25-8 15,-10 4 0-15,1 9 0 0,-4 1 8 0,0 5-104 16,-11 0-408-16,-21 7-1336 15,8-13-145-15,0-10-5528 0</inkml:trace>
  <inkml:trace contextRef="#ctx0" brushRef="#br0" timeOffset="110138.65">7697 12703 8881 0,'0'0'1641'0,"0"0"-121"0,0 0-176 16,0 0 89 0,-4-64-153-16,8 52-208 31,12-7-104-31,-4 2-295 0,9-2 63 16,-2 7-152-16,9-4-208 15,0 0-64-15,4 7-16 16,-1 2-128-16,1 4-72 0,-4 3-8 15,0 0-88-15,-4 16-48 16,-4 6-64-16,-4 7-32 16,-4 6 64-16,-9 6 8 0,-3 4 72 15,0-1 48-15,-15-2-48 16,-9-4-8-16,-8-1 0 0,0-8 8 31,-3-4 72-31,3-3 24 0,0 2 24 16,4-6-72-16,4 1 8 0,3 0-56 15,6 0-8-15,11-3-8 16,0 3-136-16,4 0 144 16,12 0-64-16,8-3 64 0,12 1-112 0,0-5-32 47,4-3-136-47,-5-3 8 0,-3-3-232 15,-8 0-144-15,-12-3 167 16,-8 4 337-16,0-4-64 15,-8 7 216-15,-12-4 392 0,-8 2-79 16,0 6 7-16,-3 1 48 31,6-3-104-31,6 8-104 0,3-5-88 0,4 4-72 0,3 0-48 16,6 0 24-16,3-4 24 16,0 4 120-16,0 0-112 0,12 0 40 15,4 3 120-15,4 4-40 31,-1 2 40-31,5 0-48 0,0 0-40 16,8 4-16 0,-8-1-16-16,-8 4-48 15,-4-3-8-15,-4-3-120 16,-8-1-224-16,-8 0 344 0,-12-6 8 16,-8-3 32-1,-8-3 112-15,-3-10 48 16,-6-3-64-16,2 0-8 15,-1-19-120-15,-7-35-904 0,10 0-3289 16,9-2-10090-16</inkml:trace>
  <inkml:trace contextRef="#ctx0" brushRef="#br0" timeOffset="115684.4">2617 7188 10098 0,'0'0'2120'0,"0"0"-864"32,0 0-479-32,4-16-249 15,-4 16-136-15,0 3-392 0,0 13-112 16,4 6 112-16,-4 7 176 15,0 0-64-15,4 3-40 0,-4-1 24 16,0-6-96-16,0-2-632 16,0-5-321-16,5-1-687 15,2-15-696-15,1 3-2113 0,-4-5-520 16</inkml:trace>
  <inkml:trace contextRef="#ctx0" brushRef="#br0" timeOffset="115884.93">2801 7122 6977 0,'0'0'5249'0,"0"0"-4145"16,0 0-952-16,0 0-88 0,0 0 192 15,0 0 633-15,-25 63-105 16,22-35-328 15,-1 4-32-31,4-3-200 16,0-4-120-16,0 4-104 0,7-7 0 15,10 3-704-15,2 0-1273 16,-2-12-4104-16</inkml:trace>
  <inkml:trace contextRef="#ctx0" brushRef="#br0" timeOffset="116940.93">14252 9038 4152 0,'0'0'7434'0,"0"0"-5618"16,0 0-447-1,0 0-537-15,0 0-200 0,0 0-280 16,0 11-272-16,0 11 392 0,0 6-56 15,0 4-240-15,-9 3-48 16,1-4-128-16,4-2-104 0,-3-6-696 16,7-1-1152-16,0-10-577 31,0-8-3624-31</inkml:trace>
  <inkml:trace contextRef="#ctx0" brushRef="#br0" timeOffset="117088.04">14486 9036 10522 0,'0'0'2528'0,"0"0"-1407"16,0 0-841-1,0 0 808-15,0 0-80 0,0 92-336 16,-8-51-360-16,1 3-168 16,-10 19-144-16,2-5-1424 0,2-13-3785 15</inkml:trace>
  <inkml:trace contextRef="#ctx0" brushRef="#br0" timeOffset="160448.59">13017 13208 912 0,'0'-10'5433'0,"3"-2"-3689"16,-3-2 321-16,4 0-513 0,-4 0 24 16,0 2 201-16,4 2-305 15,-4 4-112-15,0 2-391 0,0 4-265 0,0 0-328 16,0 0-224 0,0 0-152-16,0 13-104 15,0 9 96-15,-4 20 8 16,-7 15 8-16,-2 29 56 0,5 31 8 15,5 23 0-15,3 10-56 32,0-2 40-32,7-12-8 0,10 1-40 15,-2 0 0 1,2 2 8-16,-10 8 56 16,-3 2-64-16,-4 0-8 0,0 0-8 15,0-9 8 1,-4-6-8-1,4-8 8-15,0-2 56 0,0-10 16 0,12-9 8 16,-4-10-72-16,0-25-8 16,0-16-8-16,-8-16-248 0,0-9-232 15,0-1-272-15,0-3-649 16,0-11-1143-16,0-9-1377 16,-8-5-6057-16</inkml:trace>
  <inkml:trace contextRef="#ctx0" brushRef="#br0" timeOffset="161607.96">13168 13112 2736 0,'0'0'3945'15,"0"0"-2585"-15,0 0-200 16,0 0-191 0,0 0-97-16,0 0-280 15,0 0-152-15,0 0-56 16,0 0 40-16,79-50-168 0,-59 46-40 16,0 4-24-16,8-3-32 0,12 3-32 0,4 0-32 31,12 0-40-31,7 0 17 15,5 0-65-15,8 0 0 16,11 0 8-16,13 0-8 0,7 0 8 16,5 0-8-16,-8 0 0 15,-9 0 8-15,-7-6-8 16,7 3 48 0,-3 0-48-16,4-4 0 15,-5 1 0-15,-3-1-8 16,0 0 0-16,-8 5 8 0,7-1 0 15,-3 0-8-15,0 3 8 16,0 0-8-16,-17 0 8 0,-7 0-8 16,11 0 0-1,9 0 8-15,0 0 40 16,0 0-48-16,-17 0 0 16,-15 0-8-16,8 3 0 0,7 0 0 15,10-1 8-15,-2 3 0 16,-3-3 8-16,-1-2 0 15,2 0 56-15,-2 4 0 16,5-4 88-16,-5 0-24 16,1 0 72-16,0 0-72 0,0 0 32 15,3 0-88-15,-3 0 24 16,-5 0-96-16,6 0 8 0,-2 0-8 31,-7 0 8-31,0 0 0 16,-4 0 48-16,-5 0-40 15,1 0 56-15,-8 0-24 16,0 0 32-16,-4 0-72 0,-9 0 8 16,1 0-8-16,-4 0 0 0,-4 0 0 47,-4 0-8-47,-4 0-488 0,-8 6-961 15,-4 1-935-15,-4-4-3417 16</inkml:trace>
  <inkml:trace contextRef="#ctx0" brushRef="#br0" timeOffset="163860.01">17734 13119 6225 0,'0'0'1400'0,"0"0"-512"16,0 0 153-16,0 0-17 31,0 0 168-31,0 0-264 0,60 89-416 16,-53-67-136-16,-3 3-16 0,0 7-79 0,0-3-65 15,1 6-64-15,-1 3-40 0,-4 0-16 16,4 0 8-16,-1 6-88 31,-3-2 96-31,8 2 64 16,-4 4 72-16,5 3 96 0,2 6-32 15,-3 3-64-15,0 3-88 0,4 2-16 16,-4-2-40-16,3-3-32 16,-2 3-64-1,-1-2 64-15,0 2-24 0,0-3-32 16,0 1 64-16,0-1-8 16,-1-3-64-16,-3 0 120 0,5-6 32 31,-1 6 72-31,-4 0 40 0,3 0-24 31,-3 4 24-31,1-1 17 16,-1-3-65-16,4-3-56 15,-5-3-56-15,1-7 8 0,5-2-8 0,-5 0-32 16,4-1 0-16,-8 0-64 16,0 0 64-1,0 0 40-15,0 1 0 0,0-4-48 16,0 6-64-16,0-5 40 15,0 1-40-15,0-1 40 0,-4 2-40 16,4 0 0-16,0-2 0 16,0-2 40-16,0 1 8 15,7 1-8 1,-3-1-40-16,4-1 96 16,-3-1-96-16,-1-2 0 15,3 5 0-15,-3-4 72 16,0 0-72-16,0 2-8 0,0-4 48 15,-4 2-40-15,5-1 0 32,-5 1 40-32,0 0-40 0,0 0 0 15,0 3 0-15,0 4 0 16,0-5 0-16,0 4-8 0,0-3 8 16,0 4 0-16,0 0-8 0,-5-4 8 15,1 0 0 1,0 0 0-1,0 0-8-15,4 0 8 16,0 0 8-16,0 0-8 16,0 0 0-16,0 0 0 0,4-3 40 15,4 3-40-15,-3-6-8 16,-2-3 8-16,1-1 48 31,0-5-48-31,4-1-8 0,-4 0 8 16,-4-6 0-16,5 3 8 0,-5-4-8 0,0 2 0 15,0-2-8-15,0 4 8 0,-5-6 8 16,-3 4-8-16,0-3 56 31,-4 0-64-31,0-2 0 16,-3 1 0-16,-2-3 8 0,-3-1 0 16,1 1 0-16,-5-4-8 0,-4 3 8 15,-4-5-8-15,-4 2 0 0,0 1 0 16,-4-4 8-1,0 3 0 1,-3-3-8-16,-1 3 8 0,0-2 0 16,5 2-8-16,-6 1 0 15,-2 0 8-15,3-2-8 16,-4 4 8-16,-4 2-8 16,0-3 8-16,1 5-8 31,-1-1 64-31,-4-1-64 0,0 2-8 15,5-4 8-15,-5 0 40 16,8 1-40-16,-4-1-8 0,0-2 8 16,0-1-8-16,0 3 0 0,5-5 8 0,-5 2 0 31,1-3 0-31,2 3 0 16,-3-2 0-16,5-1 8 0,-1 0-8 15,-3 0 8-15,-2 0-8 16,-2 1 0-16,-1-1 0 0,-4 0 0 31,-4 0 8-31,0-3 0 16,1 4 0-1,-5-4 0-15,-3 0 0 0,2 0 48 16,2 2 8-16,-1 5-56 16,1-1 120-16,3-3-56 0,-5 7-8 15,2-4-64-15,3-3 8 0,1 7 8 31,-1-6-8-31,0 2 0 0,4-4 40 16,1 2-40-16,3-4 0 16,1 0-8-16,-1 0 16 0,4 0-8 15,-1 2 0-15,6-2 0 16,-1 0 8-16,1 0 40 16,-5 0-56-16,3 0-8 15,-2 0 8-15,-1 0 0 0,0-2 0 16,1-2-8-16,3 2 8 15,4-1 0-15,-8 0-8 0,5-1 8 16,-2 4 0-16,6 0 0 16,-1 0 0-16,0 0 0 0,9 0 0 31,-2 0 0-15,5 0 8-16,4 0-8 15,1 0 0-15,-1-3 8 0,4-1-8 16,-4 4 8-16,-4-3-8 15,4 3 0 1,0-3 8-16,0 1-8 16,4-2 0-16,5-3 8 0,-1 4-8 15,-1-3 8-15,2 1 0 0,3-2-8 16,0-3 48-16,0 3-40 16,0-2-8-16,-4 2 8 31,0 1 0-31,4-3-8 0,-4-1 0 15,5 4 0-15,2 0 0 16,1-4 0-16,5 4 8 16,-2-7 0-16,5-4 40 15,0 5-40-15,1-7 0 0,3 0 64 32,-4 0-64-32,0 0-8 0,-4-3 16 15,3 0 72-15,-6 3 0 16,3-3-32-16,0 2 32 0,0-1-16 15,-4-3 0-15,8 3-24 0,-5-4 24 16,9-5-64 0,0-1 56-1,0-4-64-15,0-4 16 0,0 6-8 0,-3-3 64 16,-1 1-72-16,0 0 0 16,0 7 8-16,-4-5 0 0,4 5 0 15,0 0 0-15,4-4 56 31,0 4 88-31,0-1-32 0,4-3 25 16,4 3-89-16,0 2 16 16,0-3-56-16,-5 2-8 0,6-7-8 15,-5 3 8 1,-4-6 0-16,4 1 0 0,-4-5 0 31,0 3 0-31,4 2 0 0,-4 2-8 16,4 2 8-16,4 2 88 15,4-1-88-15,-1 0-8 16,6-3 80-16,-2 1-32 0,5 3-40 16,-8-5 80-16,1 4-80 15,-6 4 0 1,1-1 0-16,-8 4 40 0,0-7-48 16,0-3 0-16,-4 0-88 0,-4 4-256 15,-8-7-545-15,8 5-1551 16,-3 5-6274-16</inkml:trace>
  <inkml:trace contextRef="#ctx0" brushRef="#br0" timeOffset="164746.06">13837 13449 784 0,'0'0'5185'0,"0"0"-3681"15,0 0 128-15,-51-13 113 16,38 10-345-16,1 3-192 16,9 0 337-16,-6 0 39 15,9 0-304-15,0 0-319 31,0 0-129-31,0 0-272 0,0 0-264 16,9 0-288-16,10 0 0 16,9-3 344-16,20-4-120 15,3 0-88-15,14 5-80 0,2-4-56 16,-3 3 8-16,-8 0-16 16,-9 3-256-16,-15 0-408 15,-8 0-688-15,-16 0-969 16,-8 6-207-16,-15 2 79 0,-6 6-2968 15</inkml:trace>
  <inkml:trace contextRef="#ctx0" brushRef="#br0" timeOffset="165479.21">13821 14062 5313 0,'0'0'2104'0,"0"0"129"0,0 0-193 0,0 0-376 16,0 0 41-16,0 0-273 15,0 0-512-15,0 0-440 0,20-13-40 16,0 10-272 0,4 3-64-1,8 0-56-15,7 0 25 16,6 0-17-16,2 0 8 0,9 0 0 0,4 0-56 16,7 0 40-16,10 0-32 0,-2 3-8 15,0 3 0-15,-3 1 0 31,0-4-8-31,-1 3 0 16,-2-3 0-16,2 0 0 0,1 1 8 16,0-4 0-16,3 3 0 15,-3-3-8-15,0 3 8 16,-1 0 40-16,-7-3-48 0,4 4 0 31,-5 2 8-31,6-6 48 16,-6 3 8-16,-3 0-56 0,-5 0 8 15,-3 0 32-15,-3-3-48 16,-14 0 0-16,-3 0 0 0,-12 0 8 0,0 0 0 16,-8 0-8-1,-4 0 8 1,0 0 8-16,-8 0-16 16,4 0 0-16,-4 0-641 0,-12 0-1295 15,-4 0-2249-15,-8-6-3448 0</inkml:trace>
  <inkml:trace contextRef="#ctx0" brushRef="#br0" timeOffset="166921.79">13941 14751 888 0,'0'0'7409'0,"0"0"-5152"16,0 0-793-16,0 0-320 16,0 0 9-16,0 0-49 0,0-4-256 31,4 4-272-31,7 0-88 0,6-3 56 16,6 0-320-16,14 1-16 0,6-5-48 15,9 0 40-15,20-2-95 16,23 0-33-16,21-5 0 15,7 2-64-15,-11 3 40 16,-29 2-32 0,-23 4 80-1,-16 0 56-15,-8 3 0 0,0 0 8 16,0 0-48-16,3-4-48 16,-7 4-16-16,-8 0-40 15,0 0 56-15,-4 0-64 0,-4 0 0 31,-4 0-40-31,-8 0-352 16,0 0-881-16,-4 7-911 16,-8 3-169-16,-4-1-2584 0</inkml:trace>
  <inkml:trace contextRef="#ctx0" brushRef="#br0" timeOffset="167807.31">14080 15389 2696 0,'0'0'2369'0,"0"0"1783"15,0 0-2631-15,0 0-409 0,0 0 56 16,-12-3 105-16,12 3-209 0,0 0-432 15,0 0-128-15,4 0 16 16,8 0-88 0,4 0 144-16,8 0-264 15,8 0-112-15,8 0-72 16,3-3-15-16,13-1-65 0,12-2 0 16,0 3-48-16,3-1 56 15,5-1-48-15,-13 5 40 0,6-7-40 31,-2 4-8-31,-3 0 48 16,-4-1-48-16,4 1 16 16,-5-3 64-16,1 3 24 15,-4 3-40-15,-1 0-56 0,-3 0 80 16,0 0-80-16,0 0 8 0,4 0-8 16,0 0 8-16,3 0-16 15,1 0 48 1,8 0-32-16,-5 0-8 15,5 0 0-15,0 0 8 0,-4 3-16 16,-4-3 0-16,0 0 0 16,-5 2 8-16,-3-2-8 15,0 0 8-15,-5 0-8 32,-2 0 56-32,-2 0-56 15,1 0 0-15,0 0 0 0,-8 0 48 16,-1 0-48-16,-3 0 0 15,0 0 0-15,-4 0 0 0,0 0-16 32,0 0-304-32,-4 0-272 15,4-2-481-15,-4-1-823 0,-8 3-945 0,-5-6-2760 16</inkml:trace>
  <inkml:trace contextRef="#ctx0" brushRef="#br0" timeOffset="168639.95">14092 16192 3696 0,'0'0'4737'31,"0"0"-3112"-16,0 0 127-15,0 0 112 16,0 0 161-16,0 0-369 0,0 0-416 16,0 0-359-16,-8-6-169 0,8 6-176 15,0 0-192-15,12-3-80 16,4 0-160 0,12 0 240-16,11-4-200 15,17-2-96-15,24 2 16 16,16-2-24-16,-8-1-40 0,-9 6-432 15,-16 2-648-15,-10 2-1209 16,-14 0-2216-16,-7-3-3624 0</inkml:trace>
  <inkml:trace contextRef="#ctx0" brushRef="#br0" timeOffset="169225.84">15470 16084 10850 0,'0'0'3136'16,"0"0"-1263"-16,0 0-369 15,0 0-168-15,0 0-391 16,0 0-337-16,41-12-368 15,-22 8-160-15,13 1-32 0,8 0-32 16,4 0 56-16,8 3-64 16,8-3-8-16,3-4-264 0,5 1-472 15,3 0-377-15,-3 2-567 32,12-2-472-17,-16 0-385-15,-20 6-3800 0</inkml:trace>
  <inkml:trace contextRef="#ctx0" brushRef="#br0" timeOffset="169657.7">14877 16621 3208 0,'0'0'5761'0,"0"0"-4768"0,0 0-433 16,0 0 552-16,0 0 192 15,0 0-135 1,99 9-121 0,-67-9-232-16,12 0 0 0,0 0-96 15,4 0-56-15,3-6-39 0,9 0-177 0,0-4-240 16,0 4-56-16,3 0-80 15,1 3-72-15,20-7-616 32,-16 7-2105-32,-12-4-3184 0</inkml:trace>
  <inkml:trace contextRef="#ctx0" brushRef="#br0" timeOffset="169989.7">16454 16526 11442 0,'0'0'3993'0,"0"0"-2681"15,0 0-72-15,0 0-175 0,105-16-153 0,-70 12-416 32,13 2-264-32,4-2-128 15,4 2-32-15,3-3-64 0,5 3 8 32,0-5-16-32,0 4-104 15,-8 3-416-15,-9-2-680 0,-3 2-1521 16,-16 0-2128-16,-12 0-4377 0</inkml:trace>
  <inkml:trace contextRef="#ctx0" brushRef="#br0" timeOffset="170613.57">13996 17062 6849 0,'0'0'3065'16,"0"0"-1745"-16,0 0-176 0,0 0-216 16,0 0 345-16,0 0-49 15,0 0-504-15,9 10-200 0,19-7 456 16,11-3-167 0,8 0-361-16,13 0-280 15,0-3-168 1,36-7-865-16,-20 7-2151 0,-5-7-3898 15</inkml:trace>
  <inkml:trace contextRef="#ctx0" brushRef="#br0" timeOffset="170930.25">15403 17195 13002 0,'0'0'4353'0,"0"0"-3129"0,0 0-7 15,0 0-753-15,80-28 56 16,-41 25-248-16,10 3-272 15,6 0-24-15,4 0-1280 0,25 0-1657 16,-20 0-1832 15,-4-3-3697-31</inkml:trace>
  <inkml:trace contextRef="#ctx0" brushRef="#br0" timeOffset="171146.49">16698 17123 6993 0,'0'0'7154'0,"0"0"-5362"16,0 0-456-16,91-42-544 0,-55 36-408 47,4 3-184-47,4-1-200 0,-1 1-64 0,6 3-912 15,26 0-1144-15,-11-3-985 16,-5 0-3552-16</inkml:trace>
  <inkml:trace contextRef="#ctx0" brushRef="#br0" timeOffset="171331.37">17805 16995 11690 0,'0'0'4361'0,"0"0"-2705"0,0 0 97 31,0 0-673-31,0 0-288 0,96-25-280 0,-64 22-512 16,16 0-48-16,-9 0-1896 16,-7-7-5146-16</inkml:trace>
  <inkml:trace contextRef="#ctx0" brushRef="#br0" timeOffset="172819.28">16555 14655 3896 0,'0'0'7946'0,"0"0"-6490"31,0 0-535-31,0 0-137 0,90-25 320 15,-49 16-8-15,2 2-576 0,13 1-272 16,0 6-136-16,4-3-112 16,4 3-200-16,7-7-1200 31,-11 4-1561-31,-12-6-4712 0</inkml:trace>
  <inkml:trace contextRef="#ctx0" brushRef="#br0" timeOffset="173183.65">16941 13811 8969 0,'0'0'2089'16,"0"0"-585"-1,0 0 17-15,0 0-121 0,0 0-272 16,0 0-256-16,16-25-432 0,11 22-304 15,14 3-72-15,6-4-56 16,5 4 56-16,0 0-64 0,-1-2-344 31,9-3-1224-31,-12 3-1065 16,-16-2-3424-16</inkml:trace>
  <inkml:trace contextRef="#ctx0" brushRef="#br0" timeOffset="173688.53">17343 15014 10082 0,'0'0'2440'0,"0"0"-1136"0,0 0-143 16,0 0 127-16,0 0-56 15,112-35-472-15,-76 28-344 16,-1 1-263-16,1 3-57 0,-4-2-96 16,-12-15-1129-16,-12 7-2832 15,-8-5-5649-15</inkml:trace>
  <inkml:trace contextRef="#ctx0" brushRef="#br0" timeOffset="174089.57">15818 14621 9434 0,'0'0'2120'0,"0"0"-912"16,0 0 89-16,0 0-305 15,0 0-192-15,95-42-256 0,-63 35-328 16,0 5-216 0,15-8-368-16,-6 3-1993 15,-10-2-5360-15</inkml:trace>
  <inkml:trace contextRef="#ctx0" brushRef="#br0" timeOffset="174559.76">16056 13728 9297 0,'0'0'1705'0,"0"0"-297"15,0 0-464-15,0 0-79 0,0 0 79 16,0 0-392-16,0 0-176 0,95 0-192 15,-54 0-64-15,6 0-112 16,5-3 8-16,-3 3-16 16,14-6-1112-16,-19 3-1585 15,-9-4-5273-15</inkml:trace>
  <inkml:trace contextRef="#ctx0" brushRef="#br0" timeOffset="181057.14">14450 12421 5337 0,'0'0'2904'15,"0"0"-727"-15,0 0-729 0,4-30-344 32,0 25 769-32,-4-2-481 0,0 0-200 0,0 4-352 15,0 0-287-15,0 3-65 16,0 0-112-16,0-2-216 0,-11 2-80 15,-10 0-16-15,-2 0-64 0,-5 0 0 32,-4 8 0-32,-3 6 8 15,-2 4 104 1,5 5-24-16,4 6-80 16,5-1 56-16,7 7-24 0,8-1-40 15,8 2-40-15,0-4 40 16,11-4 72-16,14 1-64 15,6-4-8 1,1-3-120-16,4-3-432 0,-4-6-681 31,0-4-799-31,8-6-625 0,-4-3-1375 16,-8 0-2706-16</inkml:trace>
  <inkml:trace contextRef="#ctx0" brushRef="#br0" timeOffset="181456.81">14718 12528 4825 0,'0'0'2088'16,"0"0"-88"-16,0 0-143 16,0 0-337-1,0 0-144-15,0 0-679 16,0 0-177-16,-49-19 40 16,30 32-136-16,7 6-64 0,-4 0-160 15,4 10-144 1,4-2 136-16,4 0-120 15,4 1 56-15,4-6-80 0,12 0 8 16,4-9 8 0,8 0-64-16,3-10-136 15,-3-3-16 1,0 0-16-16,-4-12 160 0,-8-8 8 0,-4-5 16 16,-4-4 48-16,-8-2 56 0,0 1 56 31,0-1 176-16,-8 6-112-15,-4 3 16 0,0 6-16 0,1 10-192 16,-2 2-48-16,2 4-8 0,3 0-456 16,3 7-704-16,5 5-1064 15,9 1 119 1,10 1-599 0,5-12-2770-16</inkml:trace>
  <inkml:trace contextRef="#ctx0" brushRef="#br0" timeOffset="181789.84">15092 12423 1608 0,'0'0'7273'15,"0"0"-5024"-15,0 0-681 16,0 0-736-16,0 0-223 0,0 0-273 16,0 0-232-16,-60 48 144 0,49-19-144 15,-2 3 16-15,9 0-112 16,-4 1 88-1,8-3-96-15,0-8-192 16,0 0-208-16,0-12 88 16,0-4 7-16,0-6 305 0,0 0 48 15,0-9 241-15,0-13 87 16,0-7 352-16,0-1 24 0,-11-1-184 0,-5 4-304 16,4 0 8 15,-1 8-72-31,2 7-152 15,7 5-48-15,0 7-760 0,4 0-1240 16,12 10-369-16,8 3-1776 16,3-4-2464-16</inkml:trace>
  <inkml:trace contextRef="#ctx0" brushRef="#br0" timeOffset="181858.87">15092 12423 8249 0</inkml:trace>
  <inkml:trace contextRef="#ctx0" brushRef="#br0" timeOffset="182021.61">15092 12423 8249 0,'96'80'2969'0,"-96"-83"-689"0,0 3-511 0,0 0-617 16,0 6-728-16,0 13-328 16,0 6 376-16,0 14-200 31,0 2-32-31,0 3-56 0,-4 1-88 16,4 2-32-16,-4-9 0 15,0 1-16-15,4-7-48 0,-4-7-464 16,4-6-488-1,0 1-1912-15,0-8 1383 16,0-5-3840-16</inkml:trace>
  <inkml:trace contextRef="#ctx0" brushRef="#br0" timeOffset="182291.1">15244 12411 9818 0,'0'0'2280'0,"0"0"-608"0,0 0-215 16,0 0-193-16,0 0-616 16,0 0-416-16,91-32-144 15,-71 55-80-15,-4 8 16 16,-8 7-24-16,-8 6-96 16,0 5 96-16,-12-2 88 0,-8-6-88 31,-3 0 0-31,-5-9 56 31,0 0-56-31,0-10-88 0,7-6-728 0,10-7-976 16,7-5-905-16,4-4-3336 15</inkml:trace>
  <inkml:trace contextRef="#ctx0" brushRef="#br0" timeOffset="182676.52">15558 12478 8809 0,'0'0'2713'0,"0"0"-1017"16,0 0-639-16,0 0-241 31,0 0-720-31,0 0 0 16,0 0-96-16,0 50 152 0,0-21-144 15,0 0 88-15,0 1-40 16,0 3 16-16,0-1-64 0,0-4-8 31,8-3-200-31,4-6-336 16,4-8 136-16,4-9 168 0,0-2 216 0,0-2 16 15,0-18 120-15,0-9-16 16,-4-2 512-16,-5-7 184 0,2-4-64 16,-6-2 0-16,-3 6-192 15,0 0 8 1,-4 16 9-1,0 3 103 1,0 12-288-16,0 7-376 0,-4 0-560 16,-3 10-80-16,-1 9-553 0,4 9-1375 15,-1-2-1321-15,5-4-2977 0</inkml:trace>
  <inkml:trace contextRef="#ctx0" brushRef="#br0" timeOffset="183008.46">16096 12397 8737 0,'0'0'2889'31,"0"0"-384"-31,0 0-201 0,0 0-496 16,0 0-719-16,0 0-849 16,0 0-160-16,-31 5-16 0,14 16-56 0,2 2 40 15,6 2-48-15,5 4 0 16,4-4-88-1,4 0-144 1,12 1-32-16,9 0 16 0,-2-5-41 16,-3 2 161-16,0-4 48 0,-8 0 16 15,-4-3-8 1,-8-1 8-16,0-2-72 16,-12 0 136-16,-16-3 264 31,0-1 89-31,-4-5-217 0,-3-2-136 15,3-2-209-15,8-13-1975 16,12-1-3001-16</inkml:trace>
  <inkml:trace contextRef="#ctx0" brushRef="#br0" timeOffset="183146.45">16495 12372 12226 0,'0'0'3025'16,"0"0"-1713"-16,0 0-616 15,0 0-696 1,0 0-304-16,0 0-2080 16,0 0-4410-16</inkml:trace>
  <inkml:trace contextRef="#ctx0" brushRef="#br0" timeOffset="210461.28">12164 13522 2920 0,'-4'0'6073'16,"-4"0"-4608"-16,3 0-1017 15,5 0-224-15,-4 0 608 16,4 0-152-1,0 0-400-15,0 0-152 16,0 0 80-16,0 0 152 0,0 0 129 16,0 0 71-1,4 0 360-15,5 0 0 16,-1 3-56-16,12 0-40 16,3-3-103-16,5 4-17 0,13-4-64 15,6 0-176-15,5 0-120 0,4 0-136 31,4 0-56-31,3 0-136 0,1 0 32 16,0 0 16-16,-1-4-48 16,-3 4-16-16,-9-3 8 0,-6 0 0 15,-10 3 48-15,-7-3-56 16,-7 3 0-16,-6 0 0 16,-2 0 8-16,2 0-8 15,-3 0 8-15,0 0 0 0,4 0-8 16,-4 0 0-16,0 0 0 15,-1 0 0-15,-2 0 0 0,-5 0-136 16,0 0-192-16,-4 0-288 31,0 0-384-15,0 0-545-16,-8 0-319 0,-12 0-353 16,8 0-1039-16,-4-7-3930 15</inkml:trace>
  <inkml:trace contextRef="#ctx0" brushRef="#br0" timeOffset="210808.9">12925 13405 8169 0,'0'0'2153'0,"0"0"-705"16,0 0 40-16,0 0 257 16,0 0-473-16,0 0-536 31,0 0-176-31,0 0-224 15,-20-14-176-15,36 14 272 0,3 11 161 16,13-2-25-16,4 3-168 16,8 1-48-16,-4 0-96 0,-4 0-64 15,-5 0-72-15,-6-1-88 32,-9 1-32-32,-12 3-104 0,-4 2 104 15,0 6 264-15,-20 1 136 0,-8 6 0 16,-4-2-160-16,-8 2-32 0,-4 1-40 15,8-3-104-15,0-4-56 16,8 1-8 0,13-7-240-1,15-10-1368-15,15-7-1057 0,9-2-5440 0</inkml:trace>
  <inkml:trace contextRef="#ctx0" brushRef="#br0" timeOffset="-142565.33">4554 5896 1816 0,'47'0'1176'0,"1"7"-1176"0</inkml:trace>
  <inkml:trace contextRef="#ctx0" brushRef="#br1" timeOffset="44035.14">5310 10500 8025 0,'0'0'6658'0,"0"0"-4474"0,0 0-416 16,0 0-151-16,0 0-401 16,0 0-408-16,0 0-408 31,0 0-232-31,0-13-168 0,0 29-208 0,0 9 208 0,0 10 48 15,0 1-48-15,0 1-72 16,0 3-896-16,0-7-1520 0,13-8-4626 16</inkml:trace>
  <inkml:trace contextRef="#ctx0" brushRef="#br1" timeOffset="44682.67">7207 10531 5449 0,'0'0'6097'16,"0"0"-4153"-16,0 0-103 0,0 0 15 31,0 0-23-31,0 0-537 0,0 0-576 16,8-31-336-16,8 27-192 15,0 4-120-15,0 0 24 0,3 10-96 16,-6 9-88-16,-5 3-88 16,-8 3 176-16,0 4 0 31,0-1 0-31,-8-6 104 15,0-2 40-15,8-8-136 0,0-2 0 16,8-7-8-16,20 1-168 16,11-4-200-16,49-10-864 0,-13-9-1889 15,2-1-4016-15</inkml:trace>
  <inkml:trace contextRef="#ctx0" brushRef="#br1" timeOffset="45537.28">9992 10629 9794 0,'0'0'3024'15,"0"0"-1191"-15,0 0 23 16,0 0-576-16,0 0-376 16,48-44-351-1,-20 41-65-15,0-3-176 0,4 6-208 16,-4 0-8 0,-4 0-96-1,-9 0 0-15,-3 2-8 0,-12 2-192 16,0 2-64-16,0 0 32 0,-4 1 232 15,-8 3 176-15,1-1 24 16,2 0-48-16,5-2-88 0,4 0-64 31,0 1 0-31,0 3 0 0,4 1 48 16,5-3 96-16,-1 4-80 16,-5 0-56-16,-3 0-8 15,0-1-40-15,0 1 40 0,-16-3 0 16,-3-1 64-16,-9 1 208 15,-8-4-96-15,-12-3-176 16,12 1-984-16,0-4-3537 0</inkml:trace>
  <inkml:trace contextRef="#ctx0" brushRef="#br1" timeOffset="46291.31">12407 10385 10666 0,'0'0'3000'0,"0"0"-1303"0,0 0-905 16,0 0-376-16,0 0-168 15,0 0 472-15,-24 77-192 0,16-43-256 0,8 4-136 16,0-3-136-16,0-5 0 31,15-9 88-31,2-9 32 0,7-8 73 16,-1-4-129-16,5-7-64 15,4-15-144-15,-12-3 144 16,0 0 48-16,-8 5 72 0,-8 5 200 0,-4 11 200 16,0 4-504-1,0 7-16 1,0 21-40-16,-4 7 40 0,0 6 0 15,4 4-64 1,4 3-1225-16,16-11-2527 31,3-11-2914-31</inkml:trace>
  <inkml:trace contextRef="#ctx0" brushRef="#br1" timeOffset="46553.61">13438 10553 7097 0,'0'0'7226'0,"0"0"-5202"16,0 0-1048-16,0 0-528 16,0 0-104-16,0 0 473 0,0 0-265 15,20 83-232-15,-12-51-200 16,1 0 8-1,-1-4-128-15,-5 1-552 16,-3-8-705-16,-3-5-647 0,-18-6-72 16,-22-10 119-16,-1-3-855 0,4-13-3842 15</inkml:trace>
  <inkml:trace contextRef="#ctx0" brushRef="#br1" timeOffset="46706.91">13455 10379 9193 0,'0'0'2889'0,"0"0"-1689"0,87-20-223 16,-47 18-425-16,3-2-296 15,6 1-256 1,-10 3-712-16,-3 0-8298 0</inkml:trace>
  <inkml:trace contextRef="#ctx0" brushRef="#br1" timeOffset="47370.33">16395 10646 8977 0,'0'0'3225'0,"0"0"-1441"15,0 0-415-15,0 0-457 16,0 0-224-16,0 0 312 0,-68 47-336 31,40-15-383-31,4 2-193 16,1 6-40-16,6-3 72 0,6-2-120 0,7 0-24 15,4-7-457-15,8-3-447 16,12-8 8-16,7-8 88 0,6-5 416 16,-10-4 336 15,-3-4 80-31,-8-12 504 16,-12 0 688-16,0-3-88 0,-23 7-207 15,-14 5-481-15,-3 4-248 16,-7 6-168-16,7 13-2193 0,12-3-3312 15</inkml:trace>
  <inkml:trace contextRef="#ctx0" brushRef="#br1" timeOffset="48009.65">19068 10668 10962 0,'0'0'4601'0,"0"0"-3617"0,0 0-192 16,0 0 48-16,0 0-263 15,104 3-121 1,-60 0-80-16,-1-1-160 15,2 3-144-15,-2-5 8 0,-11 2-64 16,-12-2-8-16,-12 4 56 0,-8 2-64 16,0 4 0-16,-16 5 128 0,-4 11 832 31,0 2-472-31,-3 11-296 16,6-1-96-16,2 0-96 0,2 0-96 15,10-6-584-15,3-4-760 16,0-9-1705-16,0-5-1816 15,11-12-4497-15</inkml:trace>
  <inkml:trace contextRef="#ctx0" brushRef="#br1" timeOffset="48156.75">19283 10858 4456 0,'0'0'6706'0,"0"0"-4714"16,0 0 97-16,0 0-777 0,0 0-424 15,72-15-432-15,-28 11-256 16,48 1-200-16,-4 3-1024 0,-5-4-4233 16</inkml:trace>
  <inkml:trace contextRef="#ctx0" brushRef="#br1" timeOffset="48927.56">23196 10712 656 0,'0'0'10010'15,"0"0"-8698"-15,0 0-600 16,0 0 24 0,4-86 585-16,-4 67-129 15,-8 6 8-15,0 4-320 0,-8 6-520 32,-3 3-192-17,2 0-32-15,-3 12 57 16,5 5-25-16,7 1-160 15,8 8-8-15,0-5 8 0,0 3-8 0,23 1 208 16,1 3-16-16,12 1-40 16,-8 0-152-16,4-1-104 0,-12 1-320 15,-8-4-41-15,-8-6 17 16,-4 0 88-16,-16-6-72 0,-12-4 432 31,-4-5 392-31,-4-4 360 16,8 0 49-16,4-7 343 15,9-9-96-15,15-6-272 0,0-3-560 0,23-4-216 16,18 1-8-16,15 2-336 0,35 4-696 16,-16 6-2633-1,-7 7-4176-15</inkml:trace>
  <inkml:trace contextRef="#ctx0" brushRef="#br1" timeOffset="49730.07">26897 10782 3240 0,'0'0'3217'0,"0"0"-937"15,0 0-751-15,0 0-297 0,0 0-128 0,5-73-56 16,-10 60 449-16,-6 0-809 16,-10 4-352-16,-2 6-168 0,-5 3-88 31,0 0 56-31,8 0-24 16,-4 12 8-16,8 5-120 15,4-2 0-15,12 4 0 0,0 0 0 0,12 0 64 0,13-2 96 16,6-2 224-16,-3-5-112 15,4-4-104 1,-5-2 112-16,-10 2 401 16,-6-4-17-16,2 5-176 15,-9 5-232-15,-1 8-72 0,-3 5-80 32,0 7 24-32,0 4-128 0,-3 14-672 15,-5-9-1657-15,-5-9-4192 0</inkml:trace>
  <inkml:trace contextRef="#ctx0" brushRef="#br1" timeOffset="50779.24">6537 13258 7889 0,'0'0'7322'0,"0"0"-5994"16,0 0-992-16,0 0-192 31,0 0 104-31,0 0-200 0,-11 74 128 15,11-46-176-15,0-2-48 16,0-4-1288-16,0-3-937 0,0-6-1655 16,0-10-3194-16</inkml:trace>
  <inkml:trace contextRef="#ctx0" brushRef="#br1" timeOffset="51063.7">6709 13240 5473 0,'0'0'6049'0,"0"0"-2992"16,0 0-857-16,0 0-816 15,0 0-711-15,0 0-497 32,0 0-112-17,0 38 40-15,0-13 40 0,0 4-136 16,8-8 104-16,8 2-112 0,0-10-24 16,4-4-360-16,-1-9 39 0,5 0 345 15,1-15 145-15,-5-8-49 31,-9-5 32-31,-3-4 440 0,-8 3 312 16,-4 1-280-16,-11 6-208 16,-2 3-272-16,-3 12-120 0,5 7-688 15,-2 0-2177-15,10 3-4320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2T20:50:08.673"/>
    </inkml:context>
    <inkml:brush xml:id="br0">
      <inkml:brushProperty name="width" value="0.05292" units="cm"/>
      <inkml:brushProperty name="height" value="0.05292" units="cm"/>
      <inkml:brushProperty name="color" value="#FF0000"/>
    </inkml:brush>
  </inkml:definitions>
  <inkml:trace contextRef="#ctx0" brushRef="#br0">2928 4124 2680 0,'0'0'384'16,"0"0"2385"-16,-4 0-1049 16,4 0-1176-1,0 0-128-15,0 0 16 16,0 0 9-16,0 0 71 0,0 0-168 15,0 0-120-15,0 0 72 16,0 0-48-16,0 0 48 16,0 0 24-16,0 0-88 0,0 0 104 31,0 0-96-31,0 0 8 16,0 0 80-16,0 0-40 15,0 0 8-15,0 0-16 0,0 0-87 16,0 0 103-16,0 0-64 15,0 0 72-15,0 0 16 0,0 0-264 32,0 0 64-32,0 0 32 0,0 0-80 15,4 0 64-15,4 0 32 0,0 0 16 16,4-3-8-16,-1 3-176 0,2 0 16 16,2 0 24-16,2 0-32 15,-2 0 56 1,6 0-64-16,-6 0 0 31,1 0 8-31,-4 0 0 0,0 0-8 16,-4 0 0-16,0 0 0 15,1 0 64-15,-2 0-56 16,5 0-8-16,0 0 72 0,4 0-72 16,0 0 56-1,0 0-48-15,0 0-8 16,0 0 48-16,0 0-48 0,-4 0 0 0,-1 0 0 15,2 0-8-15,-6 0 8 16,5 0 8-16,-3 3-8 0,2-3 8 31,2 0 0-31,-2 0-8 16,5 0 80-16,0 0-80 16,0 0 0-16,4 0 16 0,-4 0-16 0,0 0 56 0,0 0-56 15,-4 0 0-15,-1 0 0 16,2 0 0-16,-2 0 0 0,2 0 0 31,-1 0 0-31,4 0 8 16,-4 0-8-16,3 0 0 15,-2 0-8 1,-2 0 8-16,2 0 0 16,-2 0 8-16,1 0-8 0,0 0 8 31,0 0-8-31,0 0 0 15,-4 0 0-15,4 0 8 0,0 0-8 16,0 0 0-16,-1 0 48 0,6 0-16 16,-2 0-32-16,6 0 0 0,-5 0 48 0,7 0-48 31,-3 0 16-31,1 0-16 16,-2 0 16-16,1 0 32 15,0 0-48-15,0 0 0 0,-4 0 8 16,3 0-8-16,2 0 0 15,3-3 0 1,-5 3 48-16,5 0-24 0,0 0-24 0,1 0 0 31,-1-4 0-31,-1 4 0 16,1 0 8-16,-4 0-8 16,3 0 8-16,-2 0-8 0,-1 0 0 15,4 0 0-15,-1 0 24 16,1 0-8-16,4 0-16 0,-4 0 8 15,4 0 0 1,0 0 64-16,0 0-64 16,-1 0-8-16,1 0 40 0,-4 0-32 15,4 0-8-15,-3 0 16 16,3 0-8-16,-5 0 120 16,5 0-80-16,-4 0 0 15,4 0 16-15,0 0-56 31,0 0 32-31,-4 0-40 0,8 0 0 16,-9 0 0-16,5 0 8 16,-8 0-8-16,4 0 0 0,-5 0 16 15,6 0-8-15,-5 0-8 16,0 0 8-16,3 0 88 16,-2 0-88-16,-1 0 88 15,-1 0 32-15,5 0-56 0,0 0 8 16,0 4 16-16,0-4-96 15,0 0 72 1,-8 3-72-16,3-3 8 16,-2 4-8-16,-2-4 56 0,2 2-56 15,-6-2 0-15,6 4 0 0,-2-4 64 16,2 0-56-16,2 3 8 16,1-3 80-16,0 3-88 15,0-3 40 1,-4 0-48-16,-4 2 9 15,-4-2-1 1,-4 0-8-16,-4 0-257 0,0 0-1007 16,-12 0-1552-16,-8 0-3202 0</inkml:trace>
  <inkml:trace contextRef="#ctx0" brushRef="#br0" timeOffset="13227.58">4247 6877 9073 0,'0'-7'2321'16,"0"1"-873"-16,0 1-23 0,0-2 39 0,0 3 264 0,0 1-592 16,0 3-495-16,0 0-289 15,0 0-216-15,0 0-64 0,0 0-72 31,0 9-168-31,-4 10 168 16,0 11 104-16,-1 3 64 16,1 3-24-1,1 2-136-15,3 1 104 16,-4-4-16-16,4-10-48 0,0 0 48 16,0-9-96-1,0-3 56-15,0-7-48 16,0-3-8-16,0-3 0 15,0 0-224-15,0 0-408 0,0 0-977 16,0-6-2223-16,4-7-4522 0</inkml:trace>
  <inkml:trace contextRef="#ctx0" brushRef="#br0" timeOffset="14060.3">6207 7109 8545 0,'0'0'2409'16,"0"0"-889"-1,0 0-88-15,0 0 153 16,0 0-81-1,0 0-496-15,0 0-688 0,0 0 64 16,64-23-279-16,-32 26 87 16,0 7-72-16,-9 6-112 15,-3 3-8 1,-7 3-192-16,-9 0 88 16,-4 4 104-16,-4-4 0 15,-16 4 240-15,-5-4 32 0,-3-4 184 0,0 1-128 0,9-6-192 16,7-6-56-16,8-2-80 31,4-5-80-31,0 0-16 16,7 0-112-16,21 0 208 0,8 0 440 15,16 0-264-15,0-2-80 0,4-4-96 16,-5-5-624 0,5-3-961-16,-11-3-2936 15,-9 2-5817-15</inkml:trace>
  <inkml:trace contextRef="#ctx0" brushRef="#br0" timeOffset="18319.66">8925 7061 5857 0,'0'0'2296'16,"0"0"-663"-16,0 0 39 16,-8-16-176-16,3 9 97 0,5 4-433 31,0-3-96-31,0 3-152 15,0-4-384-15,0 5-192 0,0-8-63 16,13 3-49-16,2-2-64 16,9 0-152-16,4 2 112 15,4 1-40-15,4 0-72 0,-5 6 104 16,-3 0-104 0,-7 0-8-16,-6 9 0 0,-11 1-192 0,1 5-32 15,-5 1 136-15,0 0 64 16,-13-3 24-16,2-1 16 15,-2 1 64-15,-2-3 32 0,7-3-96 32,3-2 56-32,1-2-72 15,4-3-104 1,0 4-256-16,0-1-65 0,9 4 209 16,3 2 184-16,4 0 32 0,3 1 184 15,-2 3-136 1,-6-1-48-16,-3 1-48 15,-4 3-104-15,-4 3-72 16,0-2 136-16,-4-3 8 16,-11 0 80-16,-6 1 152 0,-3-5 72 15,-8-1 144-15,-3-6-143 16,3 0-49-16,4-3-24 0,4 0-88 16,8 0-64-1,12-12-64-15,4-4-2169 16,0 1-6361-16</inkml:trace>
  <inkml:trace contextRef="#ctx0" brushRef="#br0" timeOffset="19274.82">10502 6975 1360 0,'0'0'8378'0,"0"0"-6090"15,0 0-480-15,0 0-239 16,0 0-97-16,0 0-552 16,0 0-632-16,0-19-288 0,0 35-176 31,-4 6 176-31,0 3 48 16,1 8-40-16,3-5 136 0,0-2-144 0,0-1 0 0,3-6 0 15,9-6 8-15,4-7 56 16,0-3-64-16,8-3 0 15,-4 0 0 17,-1-16 56-32,2-4 64 15,-6 1-72-15,-6-2 0 0,-1 2 128 16,-1 3 217-16,-7 7 199 0,0 2 192 16,0 4-192-16,0 3-264 15,0 0-304-15,0 3-24 16,0 11-96-1,0 4 96-15,-7 8 120 16,3 5 40-16,0 1-152 0,0-1 64 16,4 4-72-16,0 0-272 0,8 9-776 15,7-12-3129-15,-6-6-4569 0</inkml:trace>
  <inkml:trace contextRef="#ctx0" brushRef="#br0" timeOffset="20048.48">12255 7136 8129 0,'0'0'2457'16,"0"0"-769"-16,0 0-296 0,0 0 201 16,0 0-265-16,0 0-504 0,-28-12-592 15,24 19-112-15,1 9-88 16,3 3 16-16,0 6 120 0,7 1 8 16,14 2-48-1,-2-2 136-15,13 2 9 16,-4-3-257-16,-4-6 160 0,-4-3-8 15,-4-3-168-15,-13-3 0 16,-3-4-144-16,0 3-249 0,-15-2 105 16,-17-1 192-16,-7-3-264 31,-26-3-1056-31,14 0-1089 16,10-9-2544-16</inkml:trace>
  <inkml:trace contextRef="#ctx0" brushRef="#br0" timeOffset="20211.21">12227 7080 10162 0,'0'0'2320'0,"0"0"-335"16,0 0-577-16,0 0-216 0,0 0-376 16,100-42-376-16,-60 42-200 15,7 0-224 1,13 0-16-16,-16 14-600 15,-8-7-4009-15</inkml:trace>
  <inkml:trace contextRef="#ctx0" brushRef="#br0" timeOffset="21297.1">14618 7061 7433 0,'0'0'2577'0,"0"0"-793"16,0 0-440-16,0 0-47 0,0 0-225 15,0 0-424-15,0-2-296 0,-4 2-352 16,-12 12 48-1,0 9 496 1,-8 9-24-16,-4 4-200 0,4 4-88 0,0 3-136 31,5-2-24-31,6-2-72 16,10-1 0-16,3-8-96 0,3-6-96 16,18-6-208-16,7-3-152 15,7-7 24-15,-3-6 184 0,4 0 232 16,-12-13 112-16,-4-6 120 15,-8-3 472-15,-4-6 232 0,-8 2-8 16,0 1-175-16,-16 6-49 0,-4 3-176 16,0 13-256 15,-4 3-160-31,0 10 0 16,0 22-848-16,4-4-2177 0,12 0-3848 0</inkml:trace>
  <inkml:trace contextRef="#ctx0" brushRef="#br0" timeOffset="22614.86">16797 7232 10898 0,'0'0'2640'0,"0"0"-895"0,0 0-929 16,0 0 304-16,0 0-272 0,0 0-320 16,37-6-359-16,2 9 495 15,13 3-224-15,3-6-224 31,1 0-72-31,-4 0-64 16,-8 0-32-16,-16-6 96 16,-8 3-72-16,-12 1 32 0,-4-3 376 15,-4 5-208-15,0 0-272 16,0 10-48-16,-4 15 48 0,-8 7 240 31,0 6-88-31,0 1-40 0,0-2-56 0,4-1-40 16,0-5-16-1,8-2-704-15,0-7-848 0,0-4-1169 0,0-4-1968 16,4-8-3393-16</inkml:trace>
  <inkml:trace contextRef="#ctx0" brushRef="#br0" timeOffset="22799.82">17004 7397 9962 0,'0'0'2664'0,"0"0"-655"0,0 0-441 16,0 0-408-16,88-9-592 15,-8 6-304-15,31 3 8 0,20 0-272 0,-7-3-1152 16,-32-1-1776-16,-36-2-2882 0</inkml:trace>
  <inkml:trace contextRef="#ctx0" brushRef="#br0" timeOffset="23633">20056 7311 7417 0,'0'0'2777'0,"0"0"-601"0,0 0-199 0,0 0-497 16,0 0-176-16,0 0-256 16,0 0-383-16,24-76-265 15,-24 65-136-15,0-6-200 0,-7 1-64 16,-10 0-96-1,-7 0 96-15,-8 4 0 16,0 6 0-16,-3 1 88 0,3 5-88 16,4 0-8-16,9 7-8 15,6 9-128-15,9 3-104 0,4 3 24 16,8 10 224-16,20 3 32 31,4 1 40-31,8-3 96 16,4 3-168-16,-9-8-200 15,6 1 112-15,-14-6 80 0,-3 3-120 16,-11-5 47-16,-9-5-135 16,-4 0 8-16,-4-4 88 0,-17-2-24 31,-7-3 144-31,-3-7 224 16,-1 0 216-16,0 0 73 0,4-17-65 15,8 2-104-15,8-5 216 16,12-2-112-1,4 0-304-15,24-4-144 0,8 1-8 16,8 3-392-16,16 0-1168 16,-13 6-2801-16,-11 4-4785 0</inkml:trace>
  <inkml:trace contextRef="#ctx0" brushRef="#br0" timeOffset="30075.32">24144 6950 4016 0,'0'0'4569'16,"0"-7"-2184"-1,0 5-1161-15,0-5-40 16,0 4-63-16,0 0-65 0,0-1-304 15,0 2-240 1,0-5-96 0,0 1-40-16,0 0-112 0,-3-5-104 0,-5-1-24 15,-5-1-128-15,-2 0 88 16,-5 4-16-16,-1 2-88 0,-2 4 8 16,3 3 0-16,0 0-8 31,0 7 0-31,4 12-120 0,8 0-176 15,4 7 192-15,4-1 0 16,4-3 112-16,12 0 0 0,4-6 8 16,0-7 88-1,3-5-80-15,5-4 264 0,-7 0-16 32,3-16-192-32,-5-3 24 0,-3 0-88 15,-4-3 56-15,-3 0 153 16,-2 8 127-16,-3 2 144 15,0 5-72-15,-4 4-152 0,0 3-176 16,0 0-88-16,0 10-264 0,0 6 112 16,0 5 152-16,0 9 168 15,0-2-24 1,4 1-40-16,-4-1-24 0,0 4 16 16,4-4-88-16,1-3 48 15,-5 5-56-15,11 1-1024 0,-7-2-1921 31,4-10-3232-31</inkml:trace>
  <inkml:trace contextRef="#ctx0" brushRef="#br0" timeOffset="36423.75">23862 8338 7073 0,'0'0'3865'0,"0"0"-2697"16,0 0-280-16,0-4 257 15,0 4 79-15,0 0-360 0,0 0-424 16,0 0-320-16,0 0-120 15,0 4-176 1,0 5 176-16,0 4 80 0,0 2 64 16,4 4-136-16,3 0 48 15,6 0 64 1,2 0 24-16,2-2 40 0,6-2 112 16,9-1-296-16,0-5 120 31,4 0 200-31,0-6-152 0,-4-3-40 15,0 0-32-15,-4 0-16 16,-4-6 0-16,-1-7 41 16,-3-3-113-16,0 1 64 0,-4-2-64 0,-5 4-8 15,-2 1 0 1,-1 3 0-16,-4 2 0 16,-4 4-16-16,0 0-161 0,0 3 9 15,0 0-24-15,0 0 136 16,0 0 56-16,0 0-96 15,0 0 32 1,-8 0 64-16,4 6 8 31,-8 1-8-31,0 2 8 0,4 3 8 0,-8-1 32 16,4 2-48-16,-4-4 0 16,-3 3 0-16,-6-2 0 15,5 3 16-15,-8-4-16 0,0-2-112 16,1-1 112-1,-1-3 0-15,4 0 0 0,0-3 8 16,4 0 0-16,4 0 56 16,0-3-64-16,8-6 16 15,0-1 104-15,1-3-104 0,2 1 32 16,1-4 24-16,0 2-64 16,0 2 80-16,0-1 145 15,-3 5-121-15,7 1 48 0,-4 3-80 31,4 1-72-31,0 0 64 16,0 3-72-16,0 0 0 16,0 0-48-16,0 0-216 0,0 0 95 31,0 0-471-31,0 3-528 0,8 7-304 16,3-1-1593-16,-3 0-5545 0</inkml:trace>
  <inkml:trace contextRef="#ctx0" brushRef="#br0" timeOffset="71243.23">25527 7147 1744 0,'0'-6'7593'0,"0"1"-5480"16,0 3-577-16,0-1 17 0,0 0-57 15,0 3-80-15,0 0-496 16,0 0-343-16,0 0-241 16,0 0-160-1,0 0 0-15,0 0-80 0,0 3-48 16,0 7-32-1,0 5 56-15,0 4 112 0,0 6 56 16,0 1-48-16,0 0-16 31,0 2-32-31,4-5 0 16,0 2 8-16,0-6-136 0,0-3 80 16,0-1-40-16,0-2-48 15,0-4 72-15,-4-2-64 0,4-1-8 0,0-2-8 16,-4 3-544-1,0-7-552-15,4 2-1193 16,3-2-863-16,-2 0-1329 16,3 0-4161-16</inkml:trace>
  <inkml:trace contextRef="#ctx0" brushRef="#br0" timeOffset="71945.12">25830 7182 6265 0,'0'0'2704'0,"0"0"-1079"15,0 0-321-15,0 0-200 0,0 0-208 16,0 0-359 0,0-4-537-1,0 14 24-15,0 6-24 0,0 4 152 0,-9 5 128 16,9-3 0-16,-3 3 8 15,3-4-72-15,0-2-104 0,0 1-88 16,0-4-24-16,8-3 0 31,8-4 136-31,0 1-24 16,7-10 192-16,1 0-128 16,4 0 104-16,-4 0-56 0,1-13 240 15,-10-6 248-15,5-6-87 16,0-5-265-16,-8-4-8 15,-4-4 160 1,0 3 48-16,-8 0-120 16,0 10-168-16,-4 3-104 15,-8 5-88-15,-12 5-80 0,0 5 56 0,-8 7 80 16,0 0-136-16,0 4-48 16,4 15-1048-16,9 16-1209 15,10-3-1887 1,6-4-4498-16</inkml:trace>
  <inkml:trace contextRef="#ctx0" brushRef="#br0" timeOffset="73649.92">28296 6936 11082 0,'0'0'2456'0,"0"0"-447"16,0 0-233-16,0 0-167 15,0 0-169-15,0 0-600 0,-4-25-408 0,4 25-432 16,0 6-24-16,0 5 24 16,4 11 0-16,0 3 56 15,0 7 56 1,0 3-104-16,0-3 72 15,0 3-64-15,0-1-8 0,0-5-8 0,-4 3-280 16,8-4-784-16,-4-2-905 16,7-7-1119-16,-2-4-1089 0,-5-11-3297 0</inkml:trace>
  <inkml:trace contextRef="#ctx0" brushRef="#br0" timeOffset="73919.39">28539 6915 8689 0,'0'0'2745'0,"0"0"-88"16,0 0-217-16,0 0-568 0,0 0-543 0,4-16-505 15,-4 16-504 1,0 0-320-1,0 10-8-15,0 5 8 0,-4 11 232 16,1 2 56-16,-2 4-64 16,1 3-104-16,4-3-8 15,0 0-56-15,0 2 8 16,0-5-64 0,9 3-512-16,14-1-1072 0,-3-2-2545 0,0-13-2497 0</inkml:trace>
  <inkml:trace contextRef="#ctx0" brushRef="#br0" timeOffset="74567.78">30149 6956 9570 0,'0'0'2488'16,"0"0"-624"-16,0 0 353 0,0 0-121 15,0 0-431-15,0 0-633 16,0 0-576-1,0 0-456-15,0 0-192 16,0 0 192-16,-12 22 176 0,16 7 184 16,-4 6-208-16,4 3-40 0,0-3-64 15,-4 0-48-15,0 0-144 16,0-3-752-16,0-4-1088 31,4-2-1145-31,3-5-1488 0,2-7-5241 0</inkml:trace>
  <inkml:trace contextRef="#ctx0" brushRef="#br0" timeOffset="74921.92">30411 6972 9378 0,'0'0'2944'0,"0"0"-479"16,0 0-641-16,0 0-344 0,0 0-759 15,0 0-233 1,80-3-312-16,-59 22-112 16,-10 3 40-16,-3 6-104 0,-8 1-144 15,0 0 136-15,-16 3 16 16,-8-4 64-16,0-6 224 0,1 0-24 16,3-9 96-16,7 0-176 31,6-4-80-31,7-6-112 0,0 4-40 15,16-3 40-15,16-1 504 0,7-3-88 16,10 0-216-16,6 0-112 0,4-3-48 16,1-4-40-16,0 3-432 15,-12 4-912 17,-4 0-1073-32,-20 4-1768 0,-13 3-1504 15</inkml:trace>
  <inkml:trace contextRef="#ctx0" brushRef="#br0" timeOffset="76631.88">4219 9007 5697 0,'0'0'2024'0,"0"0"137"16,0 0-569-16,0 0-336 0,-4-89 481 0,0 74-401 16,4 2-160-1,0-1-304-15,0 6-144 16,0 2-71-16,0-1-89 0,0 3-128 15,0 4-56-15,0 0-8 16,0 0-144-16,0 0-232 16,0 0-16-1,0 4-136-15,0 9 152 32,0 6 0-32,0 3 0 0,0 3 80 15,0 4-72-15,0-4 56 0,4 4-64 16,0-1 0-16,0-2-8 15,0-4-624-15,3 1-424 0,-2-5-1017 16,7-2-783 0,-1-3-233-16,-2-10-2184 0</inkml:trace>
  <inkml:trace contextRef="#ctx0" brushRef="#br0" timeOffset="77149.02">4454 8906 6105 0,'0'0'4217'0,"0"0"-3081"15,0 0-96-15,0 0 8 16,0 0 193-16,0 0-105 0,0 0-624 31,0-55-336-31,12 55 120 0,8-2-288 16,-1-4 120-16,13 1-80 0,5 3-40 15,-1 2 40-15,-1 0-48 16,-3 0 48-16,-4 0-48 0,-9 0-120 16,-6 9-48-1,-9 1-8 1,-4 3-32-16,0-1 80 0,-8 4 128 0,-8 0 224 16,-8 0-136-16,4 0-80 15,0-4 128-15,9 1-128 0,2 0-8 16,9-3-40-16,0-1-232 31,0-3-136-31,12 0 360 0,8 1 48 16,0-1 64-16,4-3 8 15,-4 4-56-15,-4 0-8 16,-5-5-8-16,-2 4-88 16,-5-2-72-16,-4 3 0 0,0-1 72 31,0 2 0-31,-13 6 88 15,-6-1 192-15,-1-4 8 0,-8 4-8 16,0-4-16-16,0-2-88 16,5-1-88-16,6-3 0 0,6-3-856 0,3-6-1529 15,-1-7-5144-15</inkml:trace>
  <inkml:trace contextRef="#ctx0" brushRef="#br0" timeOffset="77882.07">6455 8788 9690 0,'0'0'2232'0,"0"0"-560"0,0 0-151 16,0 0 199-16,0 0-408 15,0 0-487-15,3-19-561 0,-3 19-264 16,0 13-16 0,0 2 16-16,0 12 96 15,0-2-24-15,0 2-16 0,0 6 16 16,0-4-56-16,0-1-16 15,0 0-608-15,0-2-1177 0,0-1-551 32,0-6-849-32,4-7-2984 0</inkml:trace>
  <inkml:trace contextRef="#ctx0" brushRef="#br0" timeOffset="78236.22">6689 8763 7137 0,'0'0'1944'0,"0"0"-207"15,0 0-425-15,0 0-104 0,0 0-79 16,0 0-393-16,0 0-664 0,13-29 56 16,-13 42-128-1,0 3 512 1,0 3-88-16,-5 0-48 0,1 4-24 15,-4-2-96-15,0 2-8 0,5-4-88 16,-1-3-32-16,4-1 32 0,0-2-88 16,0-3-8-16,0-4 16 31,7 0-64-31,9 1 88 16,0-7 240-16,8 3-167 0,-1-3-1 0,5 0-88 15,0 0-88-15,-3-3-72 16,-5-7-1009-1,-5 1-207-15,-2-11-464 0,-9 5-537 32,-4-1-3376-32</inkml:trace>
  <inkml:trace contextRef="#ctx0" brushRef="#br0" timeOffset="78505.69">6801 8836 5113 0,'0'0'2568'16,"0"0"-127"-16,0 0-481 15,0 0-184-15,0 0-31 16,0 0-585-16,0 0-560 0,0 0-352 16,0 0 120-16,0 15 352 15,0 5-119-15,0-1-97 16,0 3-184 15,4 7 80-31,-4-7-216 16,0 7-64-16,4-4-64 0,-1 1-40 15,1-1-16-15,-4-3-120 16,9 0-784 0,-5 0-1449-16,4-3-743 0,-5-3-2738 15</inkml:trace>
  <inkml:trace contextRef="#ctx0" brushRef="#br0" timeOffset="79338.63">9805 8857 10322 0,'0'0'2200'0,"0"0"-151"0,0 0-257 16,0 0-456-16,0 0-688 16,0 0-504-16,0 0 361 15,-4 49-25-15,4-21-208 0,0 1-152 16,0 5-24-16,0-2-88 16,0-6 80-16,0 2-88 0,0-5-584 15,0-1-1209 1,7-3-1175-16,2-13-2738 15</inkml:trace>
  <inkml:trace contextRef="#ctx0" brushRef="#br0" timeOffset="79607.89">10072 8890 8281 0,'0'0'4497'16,"0"0"-2040"-16,0 0-289 15,0 0-591-15,0 0-913 16,0-10-544-16,-4 26-112 16,4 3 272-1,0 7-120-15,0 2-152 0,8 4 0 0,12-4 72 16,-1 0 16-16,5 2 32 0,-3-5-128 16,-1 1 0-16,-9-7-112 15,-7-1-216-15,0-1-88 0,-4-5 40 31,-11 1-313-31,-25-6-799 16,-1-2-1160 0,5-5-2730-16</inkml:trace>
  <inkml:trace contextRef="#ctx0" brushRef="#br0" timeOffset="79786.59">10184 8857 9434 0,'0'0'2688'16,"0"0"-1160"-16,0 0-463 16,99-12-81-16,-71 12-392 0,0 4-464 31,-13 11-128-31,-7 4-2665 16,-8-6-5552-16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2T22:03:10.46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4705 5223 9634 0,'-4'-7'2408'0,"-1"1"-223"0,2-1-561 15,3 5-168-15,-4-2-248 16,4 4-319-16,-4 0-209 16,4 0-232-1,0 0-232-15,0 0-16 16,-4 6-184-16,0 11-8 0,0 5 256 16,-4 9-48-16,0 7 80 0,0 4-104 15,1 2-24-15,-2 4 80 16,1-1-176-16,0 1-16 15,1-3 24 1,-2-1-80-16,1-6-8 0,4-2-376 16,-3-5-400-16,3-6-552 0,4-9-1001 47,0-13-1560-47,0-3-311 15,0-3-2474-15</inkml:trace>
  <inkml:trace contextRef="#ctx0" brushRef="#br0" timeOffset="548.2">4836 5166 7257 0,'0'0'1800'0,"0"0"-311"15,0 0-65-15,0 0-16 16,0 0 57-16,0 0-473 15,0 0-648 1,0 0-344-16,12-23 80 0,-12 52-80 16,0 6 456-16,0 9-88 15,0 8 64-15,-4 4-112 0,-4 1-56 0,-3-6-40 16,-2 3-120-16,2-7-96 47,3-2 144-47,-1-10-144 0,2-6 56 15,7-10-56-15,-4-10 0 16,4-5 65-16,0-4-17 0,0 0 88 16,4-11 120-16,3-3-208 15,10-13-8-15,-2-1-48 0,-2-1-48 16,2 7 40-16,-2 0 8 16,-2 9-8-16,6 4 8 15,-10-1-56-15,1 7 56 0,0 3-8 16,0 0-144-16,-4 0-40 15,0 15 39-15,0 10 153 32,0 5 73-32,-4 5 135 0,0 0-24 15,0 2 16 1,0-4-192-16,-4-1 88 16,4-4-88-16,0-6-8 0,0-3-184 0,8-9-833 15,20-10-943-15,0-10-929 31,0-12-4928-31</inkml:trace>
  <inkml:trace contextRef="#ctx0" brushRef="#br0" timeOffset="918.07">5155 5632 5657 0,'0'0'1800'16,"0"0"-488"-16,0 0 9 15,0 0-209 1,0 0-128-16,0 0-16 0,44 13-128 16,-20-13-367-16,-4-3-233 31,0-13-120-31,0 0-48 0,-8-3 16 16,-5-6-88-16,-3-1 88 15,-4 1-8-15,0 2 40 16,-4 8 768-16,-11 2-80 0,-5 10-296 0,3 3-184 0,-6 0-152 31,7 18-72-31,0 8 16 16,0 5 80-16,8 5 0 0,4 2-31 15,4-3 23-15,0-3-184 16,8-4-8-16,16-2 120 16,0-10-120-16,3 0 240 0,6-11-240 15,-1-5-200 1,4-9-825-16,-8-10-1255 0,-9-6-2793 15</inkml:trace>
  <inkml:trace contextRef="#ctx0" brushRef="#br0" timeOffset="1272.33">5673 5073 2496 0,'0'0'7722'0,"0"0"-5898"15,0 0-1592-15,0 0-32 16,0 0 464-16,0 0-256 0,0 74-152 16,0-60-144-16,-4 6-112 15,0 0-264-15,0-8-1168 16,1-2-2841-16</inkml:trace>
  <inkml:trace contextRef="#ctx0" brushRef="#br0" timeOffset="1851.09">4060 5161 1632 0,'0'0'10386'0,"0"0"-7905"15,0 0-441-15,0 0-384 0,0 0-639 16,0 0-457-16,0 0-560 15,0-11-40 1,0 22 32-16,0 13 0 0,0-2-40 16,0 6-96-16,0 7-1233 15,0-7-2984-15,0-5-6745 0</inkml:trace>
  <inkml:trace contextRef="#ctx0" brushRef="#br0" timeOffset="2551.63">4505 5464 1320 0,'0'0'2480'0,"0"0"2801"16,0 0-3728-1,0 0 15-15,0 0-8 16,0 0-111-16,0-7-241 0,0 7-480 15,4 0-168 1,1 0-128-16,7 0-48 16,-1-3-31-16,13 0-113 15,4 0-88-15,8-3 88 0,4-1-152 16,8 1 32-16,-5-3-8 0,-2-1-112 16,-5 3 0-16,-12 1 0 31,-13 0-304-31,-3 0-376 15,-8-1-713-15,-4-3-1775 0,-7 3-6266 0</inkml:trace>
  <inkml:trace contextRef="#ctx0" brushRef="#br0" timeOffset="13601.42">2956 4153 408 0,'0'0'5857'15,"0"3"-4633"-15,0-3-888 16,0 0-248-16,0 0 472 0,0 0 465 15,0 0-281 1,0 0-144-16,0 0-280 16,4 0 144-16,0 0 112 0,-4 0 40 15,3 0 64-15,6 0-200 0,-5 0-143 32,4 0-17-32,-4 0-208 15,3 0-8-15,2 0 96 0,-1 0-192 16,3 0 112-16,2 0-48 0,-2 0 32 15,6 0 120-15,-2 0-144 16,2 0 40-16,-2 0 8 16,1 3-80-1,0-3 56-15,0 0-96 0,-4 0-8 16,4 0 96-16,-4 3-96 16,4-3 8-16,4 4 112 15,-4-4-112-15,3 0 32 16,-2 2-32-16,-2-2 0 31,2 0 144-31,-2 0-152 0,-2 0 72 16,-2 0 32-16,5 0-56 15,-4 3 40-15,4-3 0 0,0 0-80 16,0 0 160-16,-4 0-112 0,8 4-40 16,-4-4 32-1,4 0 8-15,-1 0-56 16,5 0 0-16,-3 3 0 0,-6-3 56 15,5 0-56-15,-3 0 0 16,-2 0 0-16,1 4 48 0,-4-4-56 16,8 0 8-16,-4 0 0 31,4 0 56-31,-1 0-48 0,2 0-8 0,-5 0 8 16,3 0 0-16,2 0-8 15,-10 0 0-15,6 0 0 16,-6 0 112-16,2-4-104 0,-6 4-8 15,1 0 40 17,0 0-32-32,0 0 0 0,0-3-8 15,8 3 8-15,0-4 104 16,-1 1-112-16,6 3 16 0,-1-2-16 16,-1 2 48-16,2-4-48 15,-5 1 0-15,3 3 0 16,-2-3 0-16,-2 3 8 15,2 0-8-15,-6 0 0 0,5 0 8 16,-4 0-8-16,4-3 0 16,-4 3 0-16,8 0 0 0,-4 0 56 15,0-4-40-15,3 4-8 47,-2-3 64-47,2 3 120 0,-2-4-136 16,-2 4 8-16,1 0 64 0,-4 0-80 15,-3 0 8-15,-5 0-56 0,3 0 8 16,-7 0 40-16,0 0-48 16,4 0-8-1,-4 0 0 1,20-2-824-16,-8 2-1448 0,4-6-2417 0</inkml:trace>
  <inkml:trace contextRef="#ctx0" brushRef="#br0" timeOffset="14769.59">4956 4156 488 0,'0'0'6353'0,"0"0"-4105"15,0 0-1215-15,0 0-105 16,0 0 48-16,0 0-128 0,0 0-408 15,0 0-104 1,0 0 89-16,0 0-137 16,8 0 56-16,-1 0-168 0,-2 0-120 15,7 0 120-15,-4 0-80 16,4 0-88-16,0 0 160 0,-1-3-160 16,6-1 136-16,-6 4 8 15,6-3-72-15,-2-1 64 0,2 4-136 31,2-2 40-15,-3 2 16-16,1 0-64 0,-2-3 0 16,1 3 8-16,4 0-8 15,-4-3 88-15,0 3-88 0,4 0 0 32,-5 0-8-32,2 0 16 0,-2 0-8 15,2 0 0-15,-2 0 0 0,1 0 48 16,1 0-48-16,-2 0 88 15,6 0 8-15,-2 0 0 0,-3 0 0 16,3 0-8 0,2 0-72-1,-1 0 40-15,4 0-56 0,-5 0 0 16,2 0 8-16,-6 0-8 0,5 0 72 16,-3 0-16-16,2 0-48 0,-2 0 136 15,-2 0-88-15,5 0 64 31,-4 0 72-31,0 0-56 0,4 0 104 16,-4 0-24-16,4-4-56 16,-5 4 80-16,2 0-160 15,-2 0-8 1,-2 0-24-16,-2 0-32 0,-7 0-32 0,0 0-120 31,5 0-832-31,-5 0-1136 16,0 4-2601-16</inkml:trace>
  <inkml:trace contextRef="#ctx0" brushRef="#br0" timeOffset="16643.16">7140 4210 3000 0,'0'0'7018'16,"0"0"-5730"-16,0 0-984 0,0 0 40 0,0 0 296 31,0 0 40-31,0 0-8 16,0 0-399-16,15 0-169 15,-6 0 24-15,-2 0-48 0,5 0 88 16,1 0-88-16,-2 0-8 0,1 0 40 15,-4 0-112-15,8 0 8 32,-4 0-8-32,8 0 48 0,0 0-48 15,0 0 0-15,3 0 0 0,1 0 32 16,1 0-32 0,-1 0 0-16,-5 0 0 15,1 0 8-15,4 0 24 0,-4 0-32 31,0 0 0-31,0 0 0 16,-1 0 8-16,6 0-8 0,-1 0 0 16,0 0 32-16,-1 0-32 15,5 0 0-15,-4 0 0 0,4 0 96 0,0 0-88 16,0 0 40 0,-4 0-40-1,-1 0 64-15,1 0-48 0,1 0-16 16,-1 0 56-16,-5 0 72 0,1 0-80 15,-4 0 8-15,4 0-8 16,-4 0-56-16,4 0 56 0,-4 0-56 31,3 0 0-31,-2 0 0 16,3 0 0-16,-1 0 8 0,-2 0 32 0,7 0-32 16,-5 0 48-16,1 0-48 15,8 0 0-15,-3 0 104 0,-2 0-104 16,5 0 0 15,-4 0 72-31,0-3-72 16,0-1 96-16,-1 4-96 0,-3-2 40 15,5 2 56-15,-1-5-104 16,-1 3 48-16,5 2-32 0,-4-3-16 16,4 0 72-16,-4 3-64 15,-5-4 0-15,2 4 144 16,-1-2-144-16,-5 2 136 15,6 0-64-15,-6 0-72 0,5-4 136 16,1 4-136-16,-2 0-8 16,1-3 96-16,-1 3-96 0,5 0 0 47,-3 0 0-47,3 0 8 15,-5 0 40-15,1 0-48 0,1 0-8 16,-2 0 0-16,-3 0 8 0,4 0 0 15,0 0 8-15,-4 0 0 16,8 0 56-16,-4 0-64 16,0 0-8-1,3 0 8-15,-3 0-8 0,1 0 8 0,-2 0 0 16,-3 0 8-16,0 0 8 16,0 0-16-16,-4-4 0 0,4 4 48 15,0-3-48-15,-4 3 0 31,0 0 0-31,0 0 8 16,4 0 16 0,0-2-24-16,-4 2 0 0,8 0-8 0,-5-4 8 15,2 4-8-15,2 0 8 16,1-3 0-16,-4 3 48 0,4-3-48 31,-3 3 0-31,2 0-64 16,-3 0 64-16,4 0 0 15,-4 0 8-15,4 0 0 0,-4 0 32 0,0 0-40 16,3 0-8-16,-2 0 8 0,2 0-8 16,-3 0 8-1,0 0-8 1,0 0 16-16,1 0 0 16,-6 0-8-16,5 0 0 0,-4 0-8 15,4 0-24-15,-4 0 32 0,0 0 8 0,4 0-8 16,-4 0 56-16,-1 0-56 31,2 0 16-31,-2 0 120 16,6 0-136-16,-6 0 64 0,1 0-56 15,1 0-8-15,-2 0 80 16,-2 0-80-16,-5 0 0 16,-4 0-672-16,0 0-1904 15,-13-3-6266-15</inkml:trace>
  <inkml:trace contextRef="#ctx0" brushRef="#br0" timeOffset="28446.43">4075 6982 3816 0,'0'-7'7274'0,"0"4"-5562"16,0 3-672-16,0-3 129 16,0 3 279-16,0 0-80 15,0 0-552-15,0 0-431 0,0 0-113 16,0 0-192-16,4 0-80 15,-4 3-48-15,5 10-128 16,3 9 176-16,-1 6 8 0,6 11 40 16,-2 9 64-16,5 2-48 15,0 4 40-15,0-6-8 16,-4-5-88-16,0-7 72 0,0-7-32 16,0-11-48-1,-4-5 80-15,-5-7-72 0,1-6 96 16,1 0 80-16,3-6 464 15,3-16 64-15,2-13-328 16,2-22-192-16,-2 0 112 0,-1-10-168 16,-1 1-88 15,-7 18 0-31,5 4-48 0,-5 12 56 16,3 10-56-16,-7 12 8 15,0 4-16-15,0 6-208 16,0 0-664-16,0 0-1048 0,0 19-969 15,0 15 625-15,0-2-2273 32,0 0-3409-32</inkml:trace>
  <inkml:trace contextRef="#ctx0" brushRef="#br0" timeOffset="28825.03">4530 7159 2832 0,'0'0'6401'31,"0"0"-3560"-31,0 0-1233 0,0 0 153 16,0 0-617-16,0 0-552 15,-4 13-384-15,-8 9 40 0,7 8 96 16,1 4-96 0,1-3-128-1,3 2-72-15,0-8-40 0,3-6 64 16,10-3-56-16,-1-10 32 0,-1-3 104 15,9-3-7-15,-3 0-57 0,-2-13 48 16,2-9-64-16,-6-6 56 31,-7-11-32-31,-4 4-16 0,0-2 96 16,-4 5 184-16,-7 10 0 16,-6 6-80-16,-2 3-272 0,3 10-8 0,-1 3 0 15,6 0-64-15,-1 5-768 0,3 9-721 31,5 2-391-31,4-4-481 16,21-2-631-16,-1-7-1377 0,8-3-408 16</inkml:trace>
  <inkml:trace contextRef="#ctx0" brushRef="#br0" timeOffset="29096.38">4936 7071 720 0,'0'0'5481'0,"0"0"-2777"0,0 0-247 16,0 0-329-16,0 0 121 16,0 0-329-16,0 0-679 0,0 0-433 0,-16-42-504 31,4 42-40-31,-7 6-72 16,-2 13-16-16,1 4 40 0,1 6 0 15,-2 1-144-15,10 6-64 16,7-1 0-16,-1-4 0 15,5 2-8-15,5-5-128 16,10-5-168 0,13-9-168-16,0-3-200 15,8-8-697-15,12-3-1031 0,-4-7-1537 16,-9-5-4017-16</inkml:trace>
  <inkml:trace contextRef="#ctx0" brushRef="#br0" timeOffset="29563.82">5283 7092 3512 0,'0'0'6490'16,"0"0"-4938"-16,0 0 56 15,0 0-55-15,0 0 79 0,-40-79-336 16,28 76-408-16,-4 3-383 15,0 0-385-15,-4 14-64 0,5 4-56 16,-6 7 0-16,5 4-8 31,4 3 0-31,8 3-8 16,1-4-56-16,3-6 64 16,0-2-104-16,7-11 112 0,10-5 24 15,-2-7 48-15,5-3 80 0,0-13 16 16,0-7-152-16,-4-5 80 31,-4 3-8-31,-8 2-80 16,0 4 280-16,-4 10 416 0,0 5-144 0,0 4-480 15,0 0-80-15,0 11-184 16,0 8 184-16,0 6 8 0,0 3 88 16,3 2-96-1,1 0 0-15,1-1-408 16,7-4-552-16,-5-2-753 15,10-7-1479 1,-6-10-1721-16,6-3-4489 0</inkml:trace>
  <inkml:trace contextRef="#ctx0" brushRef="#br0" timeOffset="30083.73">5465 6845 11322 0,'0'0'3865'0,"0"0"-2273"0,0 0-400 32,0 0-576-32,0 0-471 15,0 0-145-15,5 25 0 0,-5 8 8 16,4 5 72-16,-4 9 16 16,0 0-88-1,0 4 0-15,0-3 8 0,0 0 32 16,0-6-48-1,0-8-120 1,-4-9-281-16,4-9-191 0,0-4-296 16,0-12-320-16,0 0 144 0,8-3 776 15,7-19 288-15,2-10 8 16,3-5-8-16,3-5 56 0,-2 8-56 31,3-1 8-31,-5 13 376 16,-3 5-168-16,5 9 120 0,-6 3-184 15,2 5 96-15,-2 0-200 0,-4 13-48 16,2 6 0-16,-1 6 32 0,-9 7 88 16,2-3-16-1,-5 6-16-15,0-4-88 16,0-2-8-16,-5-4 8 0,-6-6 128 16,-6-2 264-16,-2-9 352 15,-9-1-40 1,0-3-280-16,0-4-63 15,0 0 31-15,4-13-272 16,9 1-120-16,3-11-560 16,3 4-1537-16,6 3-5120 15</inkml:trace>
  <inkml:trace contextRef="#ctx0" brushRef="#br0" timeOffset="31098.98">2207 7736 56 0,'0'0'9778'15,"0"0"-7978"-15,0 0-872 16,0 0 536-16,0 0 257 16,0 0-313-16,12 0-232 15,-1-8 65-15,2-5-329 0,2-9-392 16,6-3-136-16,-1-11-208 15,3-5 8-15,1-9-176 16,8-24 0-16,-4-21 0 0,-4-19-16 31,-9 3-72-31,-10 28 72 16,-5 29 16-16,0 35 32 16,0 3-32-16,-5 7 224 0,2 2-232 15,-5 7-32-15,0 13-88 16,-4 25 120-16,-4 32 48 15,0 0 8 1,4-1-56-16,12-2 0 0,0-19-96 16,4 6-360-16,8 0-504 0,8-7-672 15,12-14-881-15,-4-14-1928 16,-4-10-2560-16</inkml:trace>
  <inkml:trace contextRef="#ctx0" brushRef="#br0" timeOffset="31431.03">2597 7499 6009 0,'0'0'3296'16,"0"0"-2335"-16,0 0 375 16,0 0 168-16,0 0-255 0,0 0-209 31,84 0-392-31,-68 0-208 16,7-10-40-16,-2-1-232 15,-1-13-48-15,-1-1-8 0,-10-7-112 16,-5-2-248-16,-4-1-224 15,0-1 344-15,-17 11 128 16,2 10 256 0,2 12 384-16,-6 3-336 15,3 12-296-15,0 16 240 0,0 11-112 16,4-1-136-16,8 9 0 0,4-3-64 16,0 2 64-16,12-6 0 15,8-5-456-15,7-9-1088 16,22-17-697-1,-14-5-431-15,-3-4-3113 0</inkml:trace>
  <inkml:trace contextRef="#ctx0" brushRef="#br0" timeOffset="31800.83">2952 7385 7241 0,'0'0'5601'31,"0"0"-3984"-31,0 0-673 16,0 0-440-16,0 0-312 15,0 0-48-15,0 0 56 0,43 39 0 0,-34-11-184 16,-1-2 80-16,-4 2-16 0,0 0-72 16,-4-6 112-1,0-3-64-15,0-9-56 16,0-4-168-16,0-6-88 16,0 0 248-16,7-19-320 0,6-12-504 15,2-7 344-15,2-4 200 16,2-2 288-16,1 9 0 0,0 9 560 15,-8 6 248 1,0 12-8-16,0 4-208 16,0 4-192-16,0 0-304 0,0 12 8 15,-1 5 0-15,-2 5 40 0,3 7 80 16,-5-1-120-16,-3 4-104 16,1 3 96 15,-5 2-96-31,0 2-464 15,0 5-896-15,-5-9-1368 16,1-11-4506-16</inkml:trace>
  <inkml:trace contextRef="#ctx0" brushRef="#br0" timeOffset="32272.71">3733 6575 4504 0,'0'0'3241'15,"0"0"-1024"-15,0 0-745 16,0 0 40-16,0 0 489 31,0 0-769-15,0 0-744-1,-60-28-112-15,40 56 16 16,-4 14 224-16,-4 18-72 0,4 26-31 16,0 28 55-16,13 9-192 15,11-1-16-15,0-9-216 0,31-14-96 16,9-9 72-16,12-11-120 16,4-13-472-16,19 1-256 15,9-4-401-15,4-15-671 0,-13-7-1993 0,-19-25-6897 0</inkml:trace>
  <inkml:trace contextRef="#ctx0" brushRef="#br0" timeOffset="32805.15">5589 6585 9874 0,'0'0'2144'0,"0"0"-920"15,0 0-151-15,0 0 319 0,0 0-168 31,80-19-456-15,-44 28-168-16,-1 16-159 16,6 10-241-16,-5 14 72 15,-1 8-192-15,9 12 16 0,-7 27 56 0,-6 17-152 16,-8 15-56-16,-14-14 48 16,-9-9 8-1,-9-19 112-15,-2-20-96 16,-5-15 32-16,4-13-48 15,0-9-464-15,0 9-753 0,4-9-775 16,4-10-2273-16</inkml:trace>
  <inkml:trace contextRef="#ctx0" brushRef="#br0" timeOffset="33122.25">6363 7143 10970 0,'0'0'3865'16,"0"0"-2329"-16,0 0 40 15,0 0-495 1,0 0-385-16,0 0-352 15,83-21-160-15,-48 10-64 0,6 6-72 16,-1-2 8-16,-1 0-56 0,2 4-192 16,-13 0-744-16,-5 1-1129 15,-14 2-407-15,-9 0-1697 16,0 8-2273 0</inkml:trace>
  <inkml:trace contextRef="#ctx0" brushRef="#br0" timeOffset="33305.83">6378 7347 4705 0,'0'0'3072'0,"0"0"-887"0,0 0-97 16,0 0 377-16,0 0-121 16,0 0-576-16,80 25-735 0,-40-25-521 15,3-9-240-15,6-4-272 0,-6-1 0 16,9-7-1360-1,-16 2-4010-15,-8-3-5544 16</inkml:trace>
  <inkml:trace contextRef="#ctx0" brushRef="#br0" timeOffset="38282.83">7334 6807 2696 0,'0'0'5569'0,"0"0"-3504"15,0 0-873-15,0-3-32 16,0 3 313-16,0 0 23 16,0 0-592-16,0 0-424 15,0 0-232-15,0 0-184 0,0 0-64 16,0 3-72-16,0 9 72 16,0 11 320-16,0 2 184 15,0 14-40-15,0-2 57 0,-3 11-81 31,-1-1 56-31,4 4-88 0,-4-4-168 0,4 2-48 16,-4-5-88-16,4-6 0 0,0-6-8 16,-4-7-96-16,4-8 96 15,0-5-48-15,0-2-48 0,0-4 48 32,-5-3-48-32,5 0-368 15,0-3-584 1,-7 0-1121-16,-1-3-1984 15,0-10-3576-15</inkml:trace>
  <inkml:trace contextRef="#ctx0" brushRef="#br0" timeOffset="39147.37">7641 6956 7265 0,'0'0'2265'0,"0"0"-825"0,0 0-120 16,0 0 8-16,0 0 113 0,0 0-465 15,0-9-264-15,0 9-120 0,0 0-272 32,-4 0-64-32,1 0-128 15,-5 9 32-15,-5 4 24 16,2 6-64-16,-2 0 72 0,2 6 89 16,3 2-49-16,0 0-56 0,3 4-56 15,5-1-40 1,0-2-72-1,0-3 0-15,5 1-8 16,7-3 64-16,-1-1 32 16,6-7-40-16,-2 2-56 0,5-9 160 15,1-2 112-15,2-1-168 16,-3-3-32-16,4-2 72 0,0 0-144 16,-4 0 88-1,4-9-80-15,-8 0 0 16,3-5 72-16,-2-1-72 15,-6-4 40-15,1-4 24 0,-3 1-64 0,-2-3 0 16,5 0 88-16,-7-4-88 16,-1 1 24 15,-4 2-24-31,0-2-8 16,0 2 96-16,0 4 16 15,0 0-16-15,0 6 8 0,-4 3 40 16,-1 1 8-16,-7-1-32 15,5 2 48-15,-2 5-72 0,-6-2-96 16,3 1 80 0,-4 3-72-16,-5-2-8 0,-2 6 24 15,-1 0-24-15,-4 0 0 0,0 0 0 16,0 6-152-16,0 8-720 16,-4 2-1168-16,8-2-2617 0,9-3-4481 15</inkml:trace>
  <inkml:trace contextRef="#ctx0" brushRef="#br0" timeOffset="42757.62">2832 5416 10218 0,'0'0'2008'16,"0"0"-672"0,0 0-63-1,0 0 391-15,0 0 24 0,0 0-535 16,-3-28-465-16,3 28-424 16,0 0-128-16,0 0-136 15,0 9-320-15,0 10 192 0,-4 10 128 31,4 5 168-31,-4 8-24 16,-1-2-88 0,1 9 88-16,4-8-72 0,0 0-64 0,0 1 88 15,0-4-96 1,0 0-8-16,0-6-512 0,0-1-945 0,0 5-1239 16,0-9-2017-16,0-13-5105 15</inkml:trace>
  <inkml:trace contextRef="#ctx0" brushRef="#br0" timeOffset="43482.07">3199 5709 832 0,'0'0'8201'15,"0"0"-6760"-15,0 0-665 0,0 0-24 16,0 0 120-16,-20-83 377 16,8 70-57-1,0 3-776-15,-8 5-336 16,4 5 216 0,-7 0 0-1,-1 5-168-15,-4 12-128 0,4 5 0 0,-1 6 56 16,6 5-48-16,7-2 16 15,4 7-24-15,8 0-48 0,0-6 0 16,8-1 24 0,8-8-24-16,3-8 48 15,9-9 128-15,0-6 56 0,-4-2-40 16,4-17-88-16,-4-13 96 16,-8-10-56-16,-4-5-24 0,-4-19 72 15,-4-17-136-15,-4 7 96 31,0 3-24-31,0 9 96 16,0 12 120-16,0 2 16 16,0 0-88-16,0 15 153 0,0 16 207 15,0 9-160-15,0 10-424 16,0 0-40-16,0 6-488 0,0 17 360 31,-4 12 168-31,4 9 120 0,0 10-120 16,0 3 104-16,0 6-32 0,0 1-72 15,0 0 104-15,0-7-104 16,4 1-320-16,4-12-689 0,-1-4-583 16,14-4-560-1,-5-13-769 1,0-9-3336-16</inkml:trace>
  <inkml:trace contextRef="#ctx0" brushRef="#br0" timeOffset="43760.67">3613 5467 8449 0,'0'0'2321'0,"0"0"-953"16,0 0-96-16,0 0 137 15,0 0-513 1,0 0-760-16,0 0-40 15,-12 50 280-15,5-11-104 0,-2 5-32 16,1 4-80-16,1 2-152 0,-1-1 8 16,-5-2 0-16,6-2-16 15,-1-7-376-15,-5-4-936 16,2-2-873 0,-1-12-751-16,3-8-1729 0</inkml:trace>
  <inkml:trace contextRef="#ctx0" brushRef="#br0" timeOffset="44030.34">3454 5610 7521 0,'0'0'2041'16,"0"0"-177"-16,0 0-400 15,0 0 265-15,0 0-745 0,0 0-752 0,24 6 112 16,-13 17 56-1,2 2 88-15,2 7-104 16,2 0-32-16,-2 3-48 0,6-4-136 16,-1 1-40-16,-1-1 32 15,1-2-104-15,1-4 40 16,-6-2-96 0,5-7-200-16,-8-3-616 15,4-4-544 1,-4-9-1017-16,-4 0-1783 15,-1 0-4274-15</inkml:trace>
  <inkml:trace contextRef="#ctx0" brushRef="#br0" timeOffset="44678.96">3964 4832 7209 0,'0'0'2289'16,"0"0"-401"-1,0 0-760-15,0 0-56 16,0 0 49-16,0 0-553 16,0 0-560-16,0 0 88 15,-32 54 256 1,16-9 200-16,-3 5 8 0,2 7 24 0,6 8-80 31,-2-2-80-31,5 3-136 16,1 0-15-16,3 2-193 0,4 11 80 15,0-9-32-15,0 0-120 0,4-1 136 0,7-14-136 16,10 8-16 0,3-6-72-16,7-2 72 0,5-3-216 0,8-3-48 31,4-8-385-31,23 6-615 15,-11-9-1112-15,-8-13-2601 0</inkml:trace>
  <inkml:trace contextRef="#ctx0" brushRef="#br0" timeOffset="45534.56">5761 4759 7073 0,'0'0'4153'0,"0"0"-3281"16,0 0 40 0,0 0 449-16,0 0-425 0,0 0-512 15,0 0-304-15,0 0 80 0,112 92 80 16,-77-15-96-16,9 18 232 15,-4 10-160-15,-4-1-80 0,-17-8 72 32,-10-11-160-32,-9 5-24 15,0-8-40-15,-16 3 24 16,-9-5-48-16,2-14 16 16,3-9-16-16,0-15-568 0,4-4-808 15,-15 13-521-15,3-10-847 16,0-9-6082-16</inkml:trace>
  <inkml:trace contextRef="#ctx0" brushRef="#br0" timeOffset="46204.09">6733 5353 3952 0,'0'0'5906'15,"0"0"-3178"-15,0 0-1023 16,0 0-137-16,0 0-16 0,-8 0-296 31,8 0-239-31,0 0-417 0,0 0-344 0,3 0-88 16,10 0-120-16,2 0 320 16,13 0-32-16,4 0-184 0,9-3-8 15,2-4-96-15,-3 4-40 0,-3-3-8 31,-11 6-48-31,-1 0-584 16,-13 0-880 0,-12 0-1185-16,0 6-448 15,-20 4-1520-15,0-4-4080 0</inkml:trace>
  <inkml:trace contextRef="#ctx0" brushRef="#br0" timeOffset="46404.65">6709 5531 1696 0,'0'0'4865'16,"0"0"-3289"-16,0 0 145 16,0 0-289-16,0 0 264 31,0 0 81-31,0 0 143 0,0 0-592 0,103 12-575 16,-58-12-449-16,-2-9-64 15,-3 3-240 1,0-1-48-16,0-9-1313 0,-12 3-2391 15,-9 0-3570-15</inkml:trace>
  <inkml:trace contextRef="#ctx0" brushRef="#br0" timeOffset="48006.45">8100 5035 2656 0,'0'0'6521'16,"0"0"-5056"-16,0 0-553 0,0 0-384 15,0 0 392-15,-92 3 161 32,68 10-193-32,0 3-240 15,8 3-272-15,5 0-224 0,-2 4-136 16,9-4-8-16,4 2 176 16,0 2-40-16,4-1-16 15,13-3 24-15,2 0 16 0,9 3 64 31,0-3 256-31,7-6-168 0,10 3 40 16,-2-3-152-16,2 0-23 0,-2-4-49 16,1 3-32-16,-8-2-48 15,-4 0-56-15,-9 3 8 0,-3-1-8 16,-8 1 0 0,-3 3-96-1,-5-1 80-15,-4 5-64 16,0-1 48-16,-13 0 32 15,-10 0 128-15,-5-3 64 16,-8-5 160-16,-4 3-128 0,-4-8-8 16,-4-6-112-16,5 0-16 31,3-3-88-31,-1-16-648 0,6-23-1105 16,16 4-1279-16,6 1-3402 0</inkml:trace>
  <inkml:trace contextRef="#ctx0" brushRef="#br0" timeOffset="48322.21">8227 5029 9658 0,'0'0'3216'0,"0"0"-1663"15,0 0-73-15,0 0-288 16,0 0-184 0,0 0-432-16,84-48-279 0,-48 45-225 15,7 3 24-15,9 0-88 32,-4 0 0-32,3 0 80 0,-10 3-88 15,-5 1 8-15,-12 2 0 16,-9-3-8-16,-11 0-192 15,-4 3-753-15,0 4-959 0,-11 3-377 0,-10-1-23 0,2-5-4001 16</inkml:trace>
  <inkml:trace contextRef="#ctx0" brushRef="#br0" timeOffset="64167.83">4673 6016 616 0,'0'0'9970'16,"-4"0"-8442"0,4 0-736-16,0-3-24 15,0 3 249-15,0 0-97 16,0-3-432-16,0 3-136 0,12 0-80 15,3-3-160-15,6 0 0 0,-1 3-56 16,8-4 40-16,0 4-24 16,4-3 0-1,4 3-16-15,-5 0-56 16,5 0 48-16,0 0-40 0,-1 0-8 16,2-3-24-16,-1 3-648 15,-4 0-1072-15,0-3-337 0,-8 3-631 0,-9-3-1945 16</inkml:trace>
  <inkml:trace contextRef="#ctx0" brushRef="#br0" timeOffset="64415.52">4773 6181 3928 0,'0'0'6746'0,"0"0"-3994"16,0 0-1887-16,0 0-233 16,0 0 376-16,0 0-136 0,0 0-336 15,60-12-40 1,-32-1-112-16,11 4-208 16,1-2-72-16,4 3-56 0,-4 2-48 15,-5-1-920-15,6 3-1360 16,-18 2-2369-16,-7-2-4073 15</inkml:trace>
  <inkml:trace contextRef="#ctx0" brushRef="#br0" timeOffset="65558.47">5235 6048 1568 0,'0'0'6713'0,"0"0"-4192"16,0 0-1617-16,0 0-480 16,0 0-80-1,0 0-344-15,0 0 104 16,15 13-104-16,2-1 224 16,-1 1-64-16,3 4-32 0,6-5-24 0,3 1 64 15,-4 2 64-15,4-2-32 16,-1 0-16-16,1-1-39 15,0-2 7 1,3 3-72-16,1-4-72 16,0-3 80-16,5 4-80 0,-5-7 96 15,7 4-96-15,-3-1 8 0,3-3 48 16,6 1-48-16,-6-4-16 0,5 0 72 31,0 0-64-31,-4 0 8 16,4 0 64-16,-4-4-72 0,-1-2 56 15,6-4-56-15,-6 0-8 16,1 1 72-16,4 0-64 16,-4-1 64-16,3 1 8 15,2 2-32 1,2-2 40-16,5-1-24 16,-4 1-16-16,7-1 32 15,5 4-16-15,-4-4-56 0,4 1 48 16,0 3-48-16,-4 0 0 15,3-1 64-15,-3 3-72 0,3-2 16 16,1 4-8 0,0-2 40-16,3 1-48 15,2-1 8 1,3-2 72 0,15 3 0-16,17-4 48 0,11 1-8 15,-7 3 32 1,-21 3-24-16,-23 0-56 0,-16 0-64 15,16 0 64-15,8 0-64 16,7 0-8-16,9 0 16 16,19 3-8-16,13 0 0 0,0 0 0 31,-4 4 8-31,-13-1-8 16,-28 1 0-16,-7-4 0 0,-16 3 0 0,0 0 0 0,11 0 0 15,18 5 0-15,2-3-8 16,1 6 0-16,12-2 64 15,-5 8-8-15,28-2 144 0,1 5-24 16,-4-5 96-16,-17 2 48 0,-23-5-96 31,-8-2 0-15,-16-3-120-16,-5 2-8 16,9 1-80-16,4-1-8 15,4 5 56-15,-4-1-64 0,-5 0 0 16,-6-1 0-16,2-2 16 15,-3 0-8-15,0 2 0 16,-5-2 8 0,6-3 32-16,-10 4-40 0,1-6 0 15,0 2 0-15,-4-1 0 0,-1-3 0 16,-10 1 0-16,-1-1 0 31,-5-2 41-31,-7-4-33 0,1 0-8 16,-5 2-8-16,-4-2-105 15,0 0-335-15,0 0-432 0,-4-6-1064 0,-9-3-2537 16,-2-1-3409-16</inkml:trace>
  <inkml:trace contextRef="#ctx0" brushRef="#br0" timeOffset="65906.07">10789 6309 6385 0,'0'0'4409'16,"0"0"-2761"-16,0 0 41 16,0 0-25-16,0 0-384 15,0 0-408-15,0 0-624 16,0 0-248 0,4-4-224-16,8 16 224 0,7 5 80 0,6-1 88 15,2 3 72-15,5 0-112 0,4 3 49 31,-4-6-9-31,-4 3-96 16,-4-5-64-16,-8 0 8 16,-4-1 32-1,-4 0-48 1,-8-1-80-16,0-1-64 0,-8 3 24 16,-8 3 120-16,-8-1 144 0,0 3-16 15,-8 0-24-15,1 3-104 16,-5 10-785-16,4-7-1367 15,4-2-2393-15</inkml:trace>
  <inkml:trace contextRef="#ctx0" brushRef="#br0" timeOffset="68543.38">11937 5709 1112 0,'0'0'7217'16,"0"0"-5312"-16,0 0-1225 0,0 0-144 15,0 0 256-15,0 0 8 16,0 0-216-16,-9 0-336 0,-2 0 9 16,-6 0-73-16,-6 0-168 0,-5 0 88 31,-4 0-40-31,-8 0 8 0,4 6-64 15,4 1-8-15,0-1 0 16,8 0-8-16,5-4 8 0,3 5-136 16,8-3 56-16,4 2 72 15,0 0-56-15,4-2 56 32,0 1 8-32,0 2 48 15,0-1 144-15,0 1 184 0,0 2-48 16,0 4 104-16,0-1-40 15,0 5-112-15,0-5 104 0,0 7 40 16,0 0-88-16,0 3 72 16,0 1 8-1,0 2-112-15,4 4-71 0,0-1-33 16,0 1-24-16,3 3-8 16,-3-4-48-16,5 3 8 0,-5 2-32 15,3-8 0-15,6 0 0 16,-5 1-24 15,-4-4-64-31,3-3 120 0,1 0-32 16,-3 0 8-16,-1 4 40 15,3-7-72-15,-3 2-24 0,0 1 0 16,0 3 32-16,0 1-16 16,5 2 40-16,-6 1 0 31,1 2-32-31,4 4 16 0,-4 0-32 0,1-3-8 0,-1 2 24 15,-1-2-64-15,1-3 40 16,-4-1-48-16,4 0 8 0,0-3 0 16,-4 3 0-16,4 1 0 31,-4 0 40-31,4 2-48 0,-4 3 0 16,0-1 0-16,5 4 8 0,-2 1 40 15,1 0-40-15,0 0 64 0,0 2-64 16,4-1-8-16,-4-1 8 15,4 1 0 1,-4-6 0 0,4 2 0-16,-4-3 8 0,0-3-8 0,-1-4 48 31,2 3-56-31,-5-3 0 0,0-3 8 16,0 4 0-16,0-4 32 31,4-1-32-31,-4 4 0 15,0 3 40-15,4-5-40 0,0 2-8 16,-4 4 8-16,4-4 0 16,0 4 0-16,-1 0 0 0,2-1-8 0,-1 0 16 0,0 0-16 15,0 7 8-15,0-4 0 32,-1 4-8-32,1 1 16 0,0-3-8 15,1 5 0-15,-1 0-8 31,4 4 0-15,-5-2 0-16,1 2-8 0,0 2 8 16,5-3 40-16,-5 0-40 15,3 1 0-15,1-1-8 16,-4 0 8-16,0 3 0 0,1-3 0 16,-5 1 0-16,0-6 0 15,0-1 0-15,0 1 0 0,0-5 0 0,0-3 8 31,0 5-8-31,0-3 8 16,0-2 8-16,0 5-16 0,0-2-8 16,0-2 0-16,-5 5 8 15,1-2-8-15,4 2 8 0,0 1 0 16,-4 0 0-16,4 3 0 0,0 0 0 16,-4-3 0 15,4 0-8-31,0-1 8 0,0 5-16 15,0 1 16-15,0-2 0 16,0 3-40-16,0 0 32 16,0 1 8-16,4-2-8 0,0 5-32 15,0 0 40-15,1-2 40 16,-1-1-32 0,-4-2-8-16,0-2 8 0,3-3-8 15,-3-3 16-15,0-1-16 0,4 1 0 16,0 0 8-16,-4-1 0 15,4-3-8-15,0 4-8 0,1-4 8 32,2 3 8-32,1 2-8 0,0-2 0 15,1 1 16-15,-2-1 32 16,-3 1-48-16,4 2 8 16,-8 5 0-16,4-5 0 0,-4 1 0 15,0-4-8-15,4 5 8 16,-4-5-16-1,4 3-104 1,0-6 56-16,0 5 40 0,0-2 16 16,0 1-8-16,4 2 0 15,-5 1 8-15,-3 0-8 0,5 0 8 16,-5 3 0-16,0-3 8 31,0 3 40-31,0-3-48 0,0-1 8 16,0 1-8-16,0-1 8 0,0 1-8 15,0 0 8-15,0-3-8 0,0 3 8 16,-5-4 0-16,5 1-8 0,0-1 8 31,0-3 0-31,-3 4 0 16,3-4-8-16,-4 0 8 0,4-2-8 31,0 0 8-31,0-1 0 16,0 3 0-16,0-3 40 0,0 0 0 15,4 4 24-15,4-3 8 16,0 2-56 0,-4-3-16-16,4 6 0 0,0-2-8 15,0-1-16-15,-4 3 16 0,4-3-16 16,-1-2 16-16,2 3 0 0,-1-1 0 16,3-3 0-16,6 4 16 31,-6-1-16-31,6 0 8 0,-2-2 0 15,1 3-8-15,-4-5 56 16,4 2-48-16,0-1 64 16,0-3 24-16,4 3-88 0,-4-3 40 0,4-3 96 0,-4 0-40 31,4-7-32-31,-5 1-56 16,6-4 24-16,-1-6-40 0,-1 0-144 15,5 0-368-15,16-16-624 16,-4-9-952-16,0-7-3842 15</inkml:trace>
  <inkml:trace contextRef="#ctx0" brushRef="#br0" timeOffset="71441.66">13283 5464 1096 0,'0'0'864'0,"0"0"1937"0,0 0-969 0,0 0-384 46,0 0-87-46,-4 0-129 16,4 0-168-16,0 0-200 0,0 0-224 0,0 0-72 16,0 0-23-16,0 0-89 15,0 0-128-15,0 0-264 0,4 0-64 16,8 0 0 0,4 0 272-1,4 0-96-15,4 0-112 0,4 0-56 0,-5 0 0 16,-6 0-8-16,2 0-48 15,-10 0 48-15,2 0 0 0,-7 3-24 16,0 3-104-16,5 0 8 31,-5 1 112-31,3-1-40 16,1 7 40-16,1 3-48 16,2-3 0-16,1 6 48 0,-3 0 8 15,2 7 8-15,-3-4 40 16,4 3 120-16,-8 0-16 0,4 1-24 31,-8 0 32-31,4-1 8 16,0 0 88-16,-4 0-128 15,8 4 0-15,-8-1 0 0,4 4-64 0,0-3 120 16,0 6 16-16,0 0 24 0,4 2-24 16,-8 5-32-1,3-3 32 1,-3 1-32-16,0 2-72 15,5 2 56-15,-5-6-48 0,4 0-8 16,0 4-48 0,0-4-24-16,0-1 48 0,3 2 1 15,2-1-65-15,-1-1 64 32,0 2 8-32,-5-1-80 15,6 3 72-15,-5-3-56 0,0 6 56 16,3-2 32-16,-3 6 0 15,-4-1 8-15,4 4-40 0,-4 3 0 0,0 3-16 0,4 0 16 32,-4 1 0-32,0-4 24 15,5 0 56-15,-5-6 64 16,4-4-96-16,3-3-48 0,-3-3 56 16,4-3-72-16,-4 0-40 0,5 0 32 15,-2 0-48-15,-3-3 64 16,0 3-56-1,0 0 0-15,0 2 0 16,1-2 0-16,-2 4 40 0,1-4-40 16,0-3 8-16,0-1 40 15,4-3-40-15,0 5-8 16,-4-2 0-16,0 1 0 31,4 0 56-31,-4 3-48 16,4 5-8-16,-4-1 0 0,0 5 0 15,0 0 0-15,0 5 8 0,4-8-8 16,0 3 40-16,-4-3 8 0,8-5-56 16,-5-5 8-1,6 1-16-15,-1-3 16 16,-5-1 72-16,2 0-32 16,-1 4-48-16,-4 1 0 0,-4 1 64 15,0 1-8-15,0 3 0 31,0 0-48-31,0 0 32 0,-4-3-32 16,0 3 0 0,0-3 8-16,4 0-16 15,0-3 72-15,0-1-64 0,0 1 8 16,8 1-8-16,-4-2-8 16,-4 1 8-16,0 2 0 15,0 2 0-15,0-2 8 16,-4 4-16-16,-4 4 8 15,-1-4-8-15,5 4 8 0,4-2 0 16,-3-1 40-16,-1-1-48 16,4-6 8-16,-4 0 0 15,4-1 0-15,0-3-8 0,0 4 8 32,-4 0 0-32,4 0 0 15,-4 2 0-15,4 2-8 0,-5-4 16 0,5 2 32 0,0-2-48 16,0 0 0-16,0 0 48 15,0 0-40-15,0-1 0 0,0 4 64 32,0-4-24-32,0 1-48 15,0-3 112-15,0 2 16 0,0-1-56 16,0 1-64 0,0 1 56-16,0 2 8 15,5-1-64-15,-1-1 80 16,0-1-16-16,0 1-64 15,0-1 48 1,-1 1-48-16,-3-4 0 16,4 1 56-16,1 0 88 0,-1 0-88 15,0-1-16-15,0-3-48 0,0 1 56 16,-4-4-56-16,3 4 0 0,-3 0 8 31,4-1 0-31,0 0 0 0,-4 0 0 16,5 0 0-16,-5 1 0 0,4-1 8 15,0 1-16-15,-1-1 16 16,1 3-8 0,0-5 0-16,-4 2 0 15,4-2-8 1,-4-5 8-16,0 2-8 31,4-1 8-31,1-6 0 0,-5 2-8 31,4 1 8-31,-1 3 0 0,5-3 0 16,-8 3 0-16,4 0 0 16,0-6-8-16,1 0 8 0,-1 2 0 15,-4-2-8-15,3 0 8 0,-3-4-8 16,4 4 8-16,-4-6 0 0,0 1-8 16,0 3 0-16,0-5 0 31,0 0 0-31,0 4-8 0,0-3 8 15,0 2-16-15,0 0 8 16,-4 1-24-16,-3-1 32 0,-6 1 8 16,5-1 0-16,-4 4 0 15,4-4-8-15,-7 1 0 0,2-1 0 16,-2 4 0-16,-2-3 8 16,6-3 8-16,-6-2-16 15,-2 2 0-15,3 0-8 0,0-7 8 16,-4 0-72-16,5 0-208 15,-6-11-248-15,-3-14-712 16,4-3-2737-16,8-4-6489 16</inkml:trace>
  <inkml:trace contextRef="#ctx0" brushRef="#br0" timeOffset="74016.07">12498 5766 576 0,'0'0'6809'0,"0"0"-4913"16,0 0-399-16,0 0 175 15,0-26-272-15,0 22-135 0,0 2-153 16,0-1-192-16,0 3-288 0,0 0-192 16,0 0-152-1,0 0-128-15,0 0-87 16,0 0-73-16,0 0-129 16,-3 0-63-16,-1 0 192 0,-5 0 0 15,1 5 112-15,-3 2-104 0,-6 3 8 16,6 0-16-1,2 2-8-15,-3-2 8 16,1 2-72-16,2 4 56 16,5-3-80-16,1 6 96 0,-5-3-64 15,4 3 64-15,4-1 48 16,-4 1-48-16,4 4 0 31,-4-4 0-31,4 0 8 16,0-3 32-16,0 3-24 0,0-6 56 15,0 0-64-15,4-1-8 16,4 1-8-16,0-4 8 0,-1-2 0 16,2 2 8-16,2-2 96 31,-3 0-104-31,1-5 0 0,2 4 129 16,1-2-41-16,4-2-32 0,-4 3 48 15,4-3-96-15,4 2 8 0,-4-1 32 16,4-3 24-16,-4 0-64 15,0 3 40 1,0-3-32-16,0 0 40 16,-8 0-56-16,3 0 8 0,-2 0 48 31,-1 0-48-31,-4 0 0 0,7 0 40 16,-6-3-40-16,3 0-8 15,-1-1 72-15,1-5-24 31,1 3-32-31,-1-5 32 0,3 2-40 16,-3 0 8 0,1-4-8-16,-2 0 40 0,1 4-40 0,-4-1 8 15,1 1 32-15,2-1-48 16,-7 1 0-16,4-1 0 16,-4 1 0-16,0-4-48 0,0 4-32 15,0-1 56-15,0 1-24 16,0-2 48-16,0-1 40 0,0-1 40 15,0 0-32-15,0-1 24 0,0 0-64 16,0 5 88 0,0-4 0-16,-4 4-40 15,4 2 16-15,-3-3-24 0,-1 4 24 16,-1 0 0-16,5 0-64 16,-4-4-8-16,0 4 48 0,0-1-32 31,0 1 40-31,1-1-40 31,-1 2 40-31,-1-5-48 0,1 4 0 16,0-1 40-16,0 1-48 15,0 0-48-15,-3 0-48 0,3 1 96 0,-5-1 0 16,5 0-72-16,-3 4 176 16,3-3-104-1,-4-1 56-15,-1 3-40 0,2 0-16 16,-1-3 0-16,-1-1-16 15,-2 4 16-15,3-3 96 0,-5 3-48 16,2-1-48-16,-1 1-96 16,-4 0 96-16,4 3-8 31,-4 0 8-15,0 0-392-16,-4 0-752 0,-4 10-913 0,1 2-727 15,6-1-3090 1</inkml:trace>
  <inkml:trace contextRef="#ctx0" brushRef="#br0" timeOffset="76337.2">12725 6492 4072 0,'0'0'2761'0,"0"0"-1857"15,0 0-112-15,0 0 393 31,0 0-121-31,0 0-136 0,-15-8-216 32,11 8-192-32,4 0-96 0,-9 0-160 0,5 0-72 0,0 0 145 15,-3 0-89 1,-1 2 32-16,3-2-32 0,-2 6 8 31,-1 1-48-31,4-3 16 0,-5 4 0 16,-2 3 32-16,3-2 72 15,0 7-128-15,0-4-72 16,-4 4 24-16,4 0-64 0,4 0-24 16,-4-1 56-1,4 2 0-15,0-2-64 16,4-2-8-16,0 0-48 0,0-1 0 16,0 1 72-16,0-1 24 0,0 2-40 15,0-4-56-15,0 2-48 16,0 1 48-16,4-4 56 0,0 1-56 47,4-1 16-47,-4 1-16 0,4-1 0 15,4-3 56-15,0 4 0 16,0-4 32-16,-1 1-16 16,2 3 112-16,2-8 16 0,-2 5-112 0,-2-1 40 15,2-3-24 1,2 4-40-16,-7-4 9 15,5 1 7-15,-2-2-8 0,2 1-16 16,-2 0-40-16,1-3-8 16,0 0 88-16,0 0-24 0,0 0-56 15,4 0-8-15,-4 0 56 32,4 0-16-17,-1 0-40-15,-2-6 56 0,-5 0-56 16,3-1 0-1,-2-2 48-15,2 4-48 16,-3-9 32-16,1 4-32 16,-1-6 0-16,-1 4 48 0,1-7-48 15,1 3 48-15,-5-3-56 32,-1 2 0-32,1-2 0 0,0 5-8 15,0-3 8-15,-4 4 72 16,4 1-72-16,-4 3 72 0,0-4-8 0,0 3 16 15,0 0-32-15,0 1 32 16,0-1 16-16,0 1-32 16,0-1-8-16,0-2 136 0,-4 2-64 0,4-2-120 15,-4 1 0-15,-4-1 80 0,5 3 32 16,-1 3 0-16,-5-4 24 31,5 0-40-31,0 5-32 16,0-2-56-16,1 0 40 0,-1 1 32 15,0 1-88 1,-1 0-8-16,1-1-32 16,-4 0 40-16,5-1 96 0,-5 1-88 0,-1 3-8 31,5-1-136-31,-7-1 48 16,3 1 56-16,-4 1 32 15,0 3 96-15,-4-3-48 0,4 3-40 16,-4 0-8-16,0 0 0 0,0 0-8 15,-4 0-552-15,4 3-728 16,-12 9-809 0,9 1-903-16,2 0-2770 15</inkml:trace>
  <inkml:trace contextRef="#ctx0" brushRef="#br0" timeOffset="79599.42">12833 7235 464 0,'0'0'5817'16,"0"0"-3561"-1,0 0-1079-15,0-3-121 0,0 0-64 16,0 3-96-16,0 0-176 16,0 0-264-16,0 0-167 15,0 0-169 1,-8 0-112-16,4 0 32 16,-8 0 88-16,4 3 88 0,-8 3 88 15,4 1 128-15,-4 0 80 0,4 2-136 16,-4 1-104-16,4-1-64 0,5 0-80 15,-2 1-56-15,1 2 0 32,1-1 8-32,-5 3 8 15,7 0 48-15,-2 5 32 0,-1 0-16 16,4-3 0-16,0 4-32 16,4-2 8-16,0 1 16 15,0-2 0 1,0-3-24-16,0 5-24 15,0-2-88-15,4-4 152 16,4 2-160-16,-1-2 73 0,6 3-1 16,2-4 56-16,-2 1-120 15,2-4 112-15,-3 4-48 0,4-2 24 16,5-5-96 0,-2-1 8-16,1 2 64 15,0-4 72-15,0-3 8 16,0 0-152-16,-1 0 120 0,2 0-112 0,-1 0 64 15,-1 0 0-15,1-3-16 16,-3-4 16 0,-2-2-72-16,2-4 0 15,-2 0-8-15,-2-2 0 16,-2 2 8-16,1-3 0 0,-4 4 0 16,0-4 8-16,0 3 8 15,0-3-16-15,0 4 16 0,-4 2 32 31,0 0-40-31,0 2 40 16,0-3 24-16,0 5 8 16,-4-1 48-16,3 2-40 0,-3-2-80 15,5 1 0-15,-5-4 56 16,4 1-56-16,-4-1 32 0,0-3 8 31,0 1 96-31,0-1-96 0,0 0 32 16,0 0 40-16,0-2-104 15,0-5 128-15,0 1-104 0,0 1-32 0,-9-1-16 16,6 2 8-16,-5 1 0 16,4 4 88-1,-4-1-80-15,0 1 176 32,-4 2-184-32,4 4 48 15,-8-1-56-15,4 4 8 0,-4-3 0 16,-7 3 8-16,2 3-8 15,-3 0 8-15,-4 0-8 0,4 0 0 16,-4 0-8 0,1 3-440-16,3 3-336 15,-4 1 56-15,8-1-697 0,4 7-951 0,4-4-745 16,4-3-5921-16</inkml:trace>
  <inkml:trace contextRef="#ctx0" brushRef="#br0" timeOffset="82755.95">12996 7950 1432 0,'0'0'56'15,"0"0"88"-15,0 0 3977 16,0 0-2297-16,0 0-64 0,0 0-415 0,0 0 23 31,0 0-72-31,0 0-47 0,0 0-265 16,0 0-280-16,0 0-200 15,0 0-208-15,-4 0-40 16,1 0-120-16,-6 0 64 0,1 0-144 16,-3 0-32-16,-2-3-16 31,1 3 0-31,1 0-8 15,-5 0 0-15,4 0 64 0,-1 0 8 16,2 0-56-16,3 0 40 16,-4 0 40-16,4 6-40 0,0 1-48 15,-4-1 80-15,0 3 48 32,4 1-16-17,-4 2 24-15,0 4 9 0,1 0-57 16,-2 4 8-16,5-5-32 15,1 7-24-15,-2-2-32 16,1-1-8-16,4-1 0 0,4-1 0 16,0 1 0-16,0-2 0 0,0 0 40 15,0-2-48 1,0 0 56-16,0 3 32 16,0-1-24-16,4 0-56 15,4-2 0-15,1 3 88 0,-2-1-96 16,5-3-48-16,0 3 48 31,0-4 152-31,4-2-104 0,-4 2 24 16,8-5-24-16,-8 2-48 0,4-5-48 0,0 3 48 15,0-5 0-15,-4 1 0 16,-1-3-72-16,6 3 72 0,-10-3 0 31,6 0-40-31,2 0 32 0,-7 0-104 16,5 0 112-16,-2 0 8 15,2 0-8-15,2 0 0 0,-3-6-8 16,0 0 0-16,4-4-64 0,0 1 56 16,-4-4-40-1,4 0 56 1,-8-2-72-16,3 2 72 0,-2 0 0 0,-1-3-8 16,3 4 8-16,-2-4-8 31,-1 0 8-31,0 3 8 0,-1-3 0 15,-3 3 0-15,1 0-8 32,-1 4 48-32,0 0-48 0,-1-4-24 15,1 3 24-15,-4 1 0 16,0-4 0-16,4 4 8 0,-4-7 8 16,4 3-16-16,1-6 40 0,-5 6-32 0,0-5-8 31,0 1 72-31,0 4 24 0,0 1 32 15,0-1-24-15,0 4 112 16,0-1-112-16,0 4 16 16,-5 0 72-16,1-1-48 0,0 1-64 15,0 0 32 1,-3 3-32 0,3-7-72-1,-5 7 184-15,-2-8-96 0,-1 6-16 16,0-4-32-16,0 2 16 0,-1 0 8 15,2 2-72-15,-1 1 8 16,0 1 0-16,4 0-8 0,-4 3-48 31,4 0-208-31,-4 0-400 16,4 0-176-16,-4 3-625 0,-7 9-999 16,2-2-1673-16,2 3-4457 0</inkml:trace>
  <inkml:trace contextRef="#ctx0" brushRef="#br0" timeOffset="98066.12">13163 10315 6385 0,'0'0'3913'0,"0"0"-2769"0,0 0-80 15,0 0 601-15,-7-15-433 0,7 15-296 16,0 0-208-16,-4 0-112 16,0 0-192-16,0 0-216 15,-4 0-112 1,-4 0 72-16,-9 6-120 15,2 3 8-15,-5 7-48 0,0 0 65 0,5 0-25 16,-2 6-40-16,1 0 48 16,8 0 64-1,1 4-112 1,2 2 8-16,5-2-8 16,4 2 32-16,0-2-40 15,0-4-88-15,13-3 88 0,2 1 0 16,2-8 0-16,2 1 72 15,1-4-24-15,8-2-40 16,0-1 136-16,4-6-48 0,0 0-88 31,0 0 40-31,7 0 72 0,-7-3-120 0,0-7-32 16,-4-5 32-16,4 1 0 0,-12-2 0 16,4-3 48-16,-8 1-32 31,0-5 64-31,-8-5-24 15,3 3-56-15,-7-7-8 0,0 0 8 16,-4 0 184-16,0 4-88 0,0-4 32 16,-8 6 232-16,-7 4-112 15,2 0-112-15,-10 6 40 0,-1 4-56 16,0 2-40-16,-4 0-80 16,0 8 24-1,0 2-24-15,5 0 8 16,-1 0-8-16,4 12-120 15,-1 7-856-15,-2 16-897 16,7-7-1903-16,4 1-3090 0</inkml:trace>
  <inkml:trace contextRef="#ctx0" brushRef="#br0" timeOffset="99185.62">13251 10925 568 0,'0'0'6849'0,"0"0"-3944"15,0 0-1345 1,0 0-168-16,0 0 249 0,0 0-409 16,0 0-368-16,0 0-144 0,-19 0-208 15,10 0-192-15,-6 3-47 0,-2 6-89 16,-2 1 80-16,3 7-48 31,-9-3 16-31,6 7-40 0,-1-2-16 16,4 0-8-16,-4 6-72 15,9-6-96-15,2 3 48 0,1-3-40 16,8 0-8-16,0 0-8 0,0-3 0 0,0 0-40 31,4-1-32-31,9-2 72 16,-2-3 16-16,9 3 72 15,-4-5-72-15,4-1-16 0,-1 0-48 32,9-4-40-32,0-3 96 0,4 0 8 15,0 0 160-15,0-6-96 16,-4-5-64-16,0 3 8 0,-4-5 56 16,0 1-24-1,-5-5-48-15,-2-2 64 16,-2 1-16-16,2-9-48 15,-10-1 48-15,1-3-32 0,1 1 136 0,-9 0 88 16,0-3-136-16,0 5 32 0,0 2 112 31,-13 7-56-31,2 0-16 16,-10 7 8-16,2 2-32 16,-5 4-152-16,0 6 56 0,-4 0-56 15,-4 0 0 1,8 6-136-16,-4 10-544 15,5 9-1152-15,2-3-2201 16,10 1-3001-16</inkml:trace>
  <inkml:trace contextRef="#ctx0" brushRef="#br0" timeOffset="100204.37">13299 11522 6913 0,'0'0'2392'0,"0"0"-871"16,0 0-385-16,0 0 168 0,0 0-87 0,0 0-281 15,-20-10-64-15,12 10 72 0,4 0-400 16,-12 0-176-16,1 0 0 15,-2 3 41 1,-2 4-121-16,3 5 24 16,-5-2 16-16,2 3-8 15,3-1-112-15,4 4-32 0,-1 3-120 0,2 0 16 16,3 4-64-16,4-1 32 16,4 0-40-16,0 0-72 15,0 0 72 1,0 1 56-16,4-4-56 15,4 0 8-15,8 0 0 16,0 0-8-16,0-3 72 16,7 0-72-16,-2-7-144 15,3 1 24-15,4-7-40 0,0 0 96 32,-5-3 40-32,5 0 16 15,-8-3 16-15,4-6-8 16,-5-4 56-16,-2-1-56 0,3 0 8 15,-1-7 40-15,-2 0-48 0,2-7 8 0,-3-7 0 32,0-4 48-32,-4 1-48 15,-4 1 72-15,-8 4 200 0,0 8 112 16,0 2-64-16,-4 5 72 0,-7 2-80 16,-2 0-80-16,-2 3-64 15,-6 7-168 1,-3 3 32-1,0 3-40 1,-3 0-168-16,-6 3-264 0,-6 22-592 16,7 1-1304-16,8-8-3154 15</inkml:trace>
  <inkml:trace contextRef="#ctx0" brushRef="#br0" timeOffset="104570.1">7155 7604 6809 0,'0'0'4249'16,"0"0"-3505"-16,0 0 56 0,0 0 16 15,-8 0 305 1,8 0-145 0,0 0-592-16,0 0-336 0,0 0-32 15,0 0-16-15,0 0 80 0,0 0-8 16,0 0-72-16,8 0-48 31,1 0 48-31,10 0 568 0,13 0 104 16,8 0-216-16,11-3-168 0,5-4-184 15,8 1-16-15,4 3-8 0,0 0-32 16,-4-1 8-16,-4-2-48 16,-9 3 48 15,-3-3-8-31,-12 3-32 0,-12-1-8 16,-1 1 8-16,-7 3 48 15,-4-3-64-15,1 3 8 0,-10 0-16 16,1 0-432-16,-4 0-616 15,0 0-360-15,0 0-529 16,-11 10 321-16,-10-1-472 0,5 0-3298 0</inkml:trace>
  <inkml:trace contextRef="#ctx0" brushRef="#br0" timeOffset="104955.51">7179 7854 1584 0,'0'0'3032'16,"0"0"945"-16,0 0-3016 15,0 0-433-15,0 0 472 16,0 0 256-16,0 0-224 0,0 0-255 15,116-9-89-15,-77 0-136 16,6-1 0-16,6 1 120 31,1-1-56-31,4-3-152 0,-5 4-216 16,1 2 80-16,-3-2-160 0,-10 3-120 0,-11-1-48 16,-4 4 72-16,-12 3-72 0,-1 0 56 15,-11 0-56-15,5 0-8 31,-5 0-128-31,0 0-208 16,0 0-944-16,0 0-480 0,0 3 79 31,0 7-1031-31,0-7-3546 0</inkml:trace>
  <inkml:trace contextRef="#ctx0" brushRef="#br0" timeOffset="112974.3">2601 10232 968 0,'-4'-12'9226'15,"0"3"-7242"-15,4-1-560 0,0 1 529 16,-4 2 31-16,4 7-487 0,0-3-489 16,0 3-248-16,0 0-352 15,0 0-256 1,0 3-152-16,0 13-160 31,-4 12 160-31,4 14 136 16,-3 9 24-16,-5 3-48 0,8 6-64 15,-5-3 16-15,-3 0-64 0,8-6 0 16,-4-6-64-16,1-8-368 16,3-8-472-1,0-4-576-15,0-9-1137 16,0-10-1240-16,0-6-2648 0</inkml:trace>
  <inkml:trace contextRef="#ctx0" brushRef="#br0" timeOffset="113174.46">2589 10007 10002 0,'0'0'2384'0,"0"0"-928"0,0 0 265 16,0 0-425 0,0 0-528-16,0 0-448 15,0 0-320-15,0 0-1080 16,-4-6-1064-16,4 29-201 15,0-1-3464-15</inkml:trace>
  <inkml:trace contextRef="#ctx0" brushRef="#br0" timeOffset="113791.32">3096 10418 9938 0,'0'0'2776'0,"0"0"-1960"0,0 0-95 16,0 0 367-16,0 0-64 16,11-81-424-16,-11 62-80 15,-7 1-88 1,-10 1-272-16,-3 2-160 15,-3 5 0-15,-5 3-8 16,-4 7 16-16,-4 4 40 16,8 12-48-16,0 9 0 0,4 7 0 15,0 6 0-15,13 7 0 16,7 2 56 0,4-2-56-16,0-4-8 0,15-3 0 15,9-13 0-15,0-8-64 16,4-12-96-16,4-5 72 0,0-5 96 15,-4-18 0-15,0-12 48 16,-5-13 0 0,1-19 40-16,-7-18 80 0,-6-17 48 15,-7-3-64-15,-4 17 49 16,0 24 87-16,0 23-16 0,0 9 0 16,-4 4 144-16,0-2 104 15,0 9-56-15,1 12 8 31,3 6-176-31,0 3-296 16,0 6-144-16,0 16-24 0,0 13 160 16,0 12 16-16,0 7-8 15,0 7 0-15,0-1 16 0,3 6-16 32,-3 2-16-32,0-5 16 15,0 4 0-15,0-1-400 0,0-6-680 16,0 7-849-16,0-16-1239 0,0-16-2658 15</inkml:trace>
  <inkml:trace contextRef="#ctx0" brushRef="#br0" timeOffset="114038.37">3538 10131 11018 0,'0'0'2968'0,"0"0"-1647"0,0 0-841 15,0 0-224-15,0 0 320 16,-28 76-104-16,11-32-248 0,2 5-104 0,3 4-72 0,-4 5-48 31,4-1 0-31,-4-3-1120 16,-4 2-1016-16,4-10-1065 0,0-19-3016 15</inkml:trace>
  <inkml:trace contextRef="#ctx0" brushRef="#br0" timeOffset="114292.26">3287 10274 10458 0,'0'0'3208'15,"0"0"-935"-15,0 0-545 0,0 0-880 0,0 0-623 16,0 0-209-16,0 0 400 31,83 70-40-31,-51-32-160 0,4 4-48 16,-4-1-80-16,-4 0 0 16,-1 0-88-16,-7-3-96 0,5 1-296 15,-10-5 32-15,1-2-1033 16,-4-7-2632-16,-8-9-2024 0</inkml:trace>
  <inkml:trace contextRef="#ctx0" brushRef="#br0" timeOffset="114655.53">4043 9855 8513 0,'0'0'4289'0,"0"0"-2408"16,0 0-401-16,0 0 104 15,0 0-487-15,-47-26-497 0,31 40-360 16,-9 11-96-16,-2 25 248 15,-1 26-136-15,1 17 48 16,10 12 0 0,17-10-16-1,0-6-72-15,13-10-112 0,10-16-88 16,1-9 24-16,-4-13-40 0,-1-5-88 16,6-2-232-16,3 5-944 15,11-2-1137-15,-7-11-1904 31,-8-10-4665-31</inkml:trace>
  <inkml:trace contextRef="#ctx0" brushRef="#br0" timeOffset="115241.11">4234 9982 8569 0,'0'0'3065'0,"0"0"-1169"15,0 0 289-15,0 0 63 0,0 0-519 16,0 0-713-16,0 0-544 15,0-13-344-15,0 19-128 16,0 11-72-16,0 4 72 16,0 5 72-16,0 3-8 0,0-1-64 15,0 10-744-15,0-3-1593 16,5-10-4400-16</inkml:trace>
  <inkml:trace contextRef="#ctx0" brushRef="#br0" timeOffset="116812.7">4661 10185 9538 0,'0'0'1928'15,"0"0"-848"-15,0 0-208 0,0 0 297 16,0 0-337-16,0 0-16 16,0-70-224-16,-4 54 8 0,-4 4-200 46,1-1-56-46,-6 3-248 0,-2 1-24 16,-2 5 104-16,2 4-176 0,-6 0-16 16,-3 6-80-16,1 11 48 15,-1 8 40-15,0 7-72 0,0 6 80 16,8 4 0 0,8-2 0-1,4-1 0-15,4-4-104 0,0-10-120 0,12-9-40 16,8-10-56-16,4-6 72 15,4 0 192-15,4-19 48 0,-1-3-144 16,-3-9 16-16,0 2 96 31,-3-3 40-31,-14 6 48 16,1 5 24-16,-8 5 296 0,0 9 312 0,0 1-24 0,-4 6-439 16,0 0-217-16,0 16-313 15,0 6 305-15,0 13 8 16,4 5 8-1,0 9 40-15,0 5 8 16,0 6-48-16,-1 7-8 0,2-7 0 16,-1 3-192-1,-4-2-272-15,0-4-64 16,0-3-184-16,0 0 0 16,-9-3-248-1,-2-7 664-15,-1-5 256 16,-4-8 40-16,1-12 8 15,2-7 496-15,-2-5 296 0,-2-7 208 0,6 0-56 16,-6-12-39-16,6-14-281 0,-6-9-80 16,9-13-200-16,5-2-96 31,-1-7-112-31,4-16-72 16,4 3-56-16,7 3-16 0,9 10-160 15,1 16-184-15,3 2-536 16,-5 11-697-16,9 9-1087 15,-8 9-2281 1,-4 2-3481-16</inkml:trace>
  <inkml:trace contextRef="#ctx0" brushRef="#br0" timeOffset="117962.82">4948 10274 3608 0,'0'0'3281'16,"0"0"-1641"-16,0 0-1064 0,0 0 73 15,32-75 23-15,-28 55 64 0,0 0-144 47,-4 5-72-47,0-4 144 16,0 0-120-16,-4 3 241 0,-4 2-113 15,-4 9-56-15,-4-2-200 16,0 7-256-16,-8 0-152 0,1 12 72 16,-1 11 24-16,-1 3 112 15,5 8-8-15,1 1-112 16,6 7 48-16,9 3-144 16,4-4 72-16,0-6-72 0,13-4-8 15,6-8-48-15,2-8-24 0,3-12 32 16,4-3-80-16,-5-5 40 31,-3-15 80-31,0-8 8 0,-4-1 8 16,-4-3 0-16,-4 0 8 0,-4 0 32 15,-4 5 64 1,0 2 128-16,0 8 160 16,0 7 24-16,0 7-24 0,0 3-400 15,0 3-40-15,0 10 40 31,0 13 40-31,0-1 72 0,0 7-16 16,0 0-16-16,0-1-72 16,8-3 72-16,-1-2-80 0,6-7-200 15,-2-5-368-15,2-8-8 16,-1-6-336 0,-1 0 192-16,2-13 152 15,-2-10 56-15,2-6 112 0,-5-5 336 0,3-8 48 16,2 8 16-16,-6-2 72 0,5 8 320 31,-3 9 40-31,-2 6 152 16,-3 10-56-16,4 3-224 15,0 0-304-15,0 3-72 0,0 16 72 16,-4 3 88 0,4 4 32-16,-5 5-48 15,2 1 56-15,-5 3 0 0,0-3-128 0,0 0 8 31,-5-3-8-31,2-11-48 16,-5-4-8-16,4-6-64 16,0-4 64-16,4-4 56 0,0-4 32 15,0-15-32-15,0-6-312 32,8-6 216-32,8-11 80 0,0 1 8 0,4-1-136 15,-1 4 144-15,-2 10 0 16,-2 6 48-16,-6 6 128 0,-1 13-24 15,-5 3-80-15,5 0-72 16,-4 13 0-16,1 6 0 0,-1 9 136 0,0 4-24 31,-4-4-48-31,0 4-48 16,0-6 64-16,0-7-80 0,0-7-48 16,0-2-104-16,0-7-48 15,0-3 8-15,0 0 192 31,0-13 0-31,3-9-808 16,9-9 280-16,4-7 408 16,0 0 120-16,0-1 56 0,0 7 216 15,0 7 392 1,-4 6-56-16,-4 13-8 16,0 6 8-16,0 0-432 15,-1 6-168-15,6 10 64 0,-5 9 104 16,-4 7 56-16,-1-1-64 0,-3 7-24 15,0-6-63-15,0 7-81 0,0-8 0 16,0 1-449-16,4-6-919 16,9-11-872-16,-5-5-1969 15,3-10-4313-15</inkml:trace>
  <inkml:trace contextRef="#ctx0" brushRef="#br0" timeOffset="118332.73">5709 10255 9089 0,'0'0'1377'0,"0"0"-1145"16,0 0 640-16,0 0 560 0,0 0-536 16,0 0-623-16,0 0-121 15,80-23-152-15,-73 11-248 16,1-4-281-1,-3-3 137-15,-5-7-112 32,0 4 408-32,-13 3 96 0,2 0 216 15,-9 10 400 1,4 2 81-16,0 7-1 16,0 4-288-16,0 12 104 15,4 6-72-15,0 3-152 0,4 7 40 16,8-1-128-16,0 5-200 15,0-4 48-15,8-4-16 0,8-3 88 0,3-6-120 16,2-3-832-16,7-16-824 16,-4 0-1233-16,-5 0-6721 0</inkml:trace>
  <inkml:trace contextRef="#ctx0" brushRef="#br0" timeOffset="118548.93">6004 9909 12418 0,'0'0'2393'15,"0"0"-1713"-15,0 0-224 16,0 0 128 0,0 0 480-16,0 0-560 15,56 60-264-15,-48-28-176 16,-8-1-64-1,0 20-768-15,-12-12-1536 16,-4-4-4474-16</inkml:trace>
  <inkml:trace contextRef="#ctx0" brushRef="#br0" timeOffset="119222.46">6176 9703 9554 0,'0'0'2448'0,"0"0"-656"15,0 0-151-15,0 0 207 0,0-20-464 16,0 20-431-16,4 0-457 16,3 4-368-16,9 12-120 0,8 12 392 0,8 10 64 15,3 10-104-15,6 16-152 16,6 21-40-16,1 17-56 0,-8 12-40 15,-16 4 0-15,-16-5-64 32,-8-4-8-32,-8-5 0 0,-24-2-160 0,-12-16-640 15,4-24-864-15,1-16-3721 16</inkml:trace>
  <inkml:trace contextRef="#ctx0" brushRef="#br0" timeOffset="121628.52">6908 10251 4456 0,'0'0'6570'0,"0"0"-4906"15,0 0 41-15,0 0 543 0,0 0-480 32,0 0-583-32,0 0-537 0,0 0-296 15,-8 0-112-15,8 0-128 16,0 0-48-16,8 0-56 0,8 0 96 15,4 0 224-15,8 0-144 32,3 0-184-32,6-5 0 0,-1 2-464 15,-8-1-448 1,0 1-1097-16,-17 3-1935 0,1 0-873 16,-12 0-2881-16</inkml:trace>
  <inkml:trace contextRef="#ctx0" brushRef="#br0" timeOffset="121813.42">6880 10418 9938 0,'0'0'1864'16,"0"0"-952"-16,0 0 1057 15,0 0-257-15,0 0-720 16,104 0-472-16,-64-5-192 0,-1-1-152 31,2 3-176-31,-2-7-552 16,-7 1-3633-16,-11-4-7257 0</inkml:trace>
  <inkml:trace contextRef="#ctx0" brushRef="#br0" timeOffset="123063.31">7868 9994 10170 0,'0'0'1552'0,"0"0"-376"0,0 0 17 16,0 0 375-16,0 0-440 0,0 0-144 0,0 0-416 16,-12-60-384-16,24 51-80 15,12-1-24-15,0 1-80 0,8 6-64 31,4-1 64-31,4 4 0 16,0 0 8-16,-1 0 0 0,-3 7 0 16,-8 5-8-16,-8 4-72 0,-8 3-24 15,-8 3 40-15,-4 4-40 0,-12-1 88 16,-16 0 0 0,-7-2 8-1,-5-1 8-15,-4-6 40 0,4 0-40 16,8-7 40-16,4 1-48 15,17-7-16 1,-2 0-88-16,13 1-24 0,0-4 8 16,4 0-176-16,16 0-104 31,8 0 384-31,12 0 16 0,-1 0 0 16,6 0-8-16,-2 2 8 15,-2 8 8-15,-2 3 0 16,-7 4 72-16,-4 4-24 0,-9 2 40 0,-2 2 16 0,-10 0-48 31,-3 0 48-31,-4 1-64 16,0-1 40-16,-15 0-24 15,-13-1 208-15,-8-10 72 0,-3 3 81 16,-10-4 15-16,-3-7-168 0,5-3-56 16,-5-3-160-1,4 0-16 1,8 0-40-1,8-6-472-15,8-16-1025 16,5 3-2463-16,10-4-9395 0</inkml:trace>
  <inkml:trace contextRef="#ctx0" brushRef="#br0" timeOffset="127141.98">8100 10890 3568 0,'0'0'4473'0,"0"0"-2944"16,0 0-777-1,0 0 360-15,0 0 192 16,-28-32-184-16,28 29-127 16,0-1-137-16,0 2-128 0,0-1-160 15,0 3-184-15,0-3-288 16,3-4-96-16,14 3-72 31,-2-2 72-31,13 0 160 31,0 4-152-31,8 2-8 16,0 0 0-16,0 0 16 0,0 0-16 16,-4 6-8-16,-4 2-40 15,-5 3-40-15,1 4 16 0,-7 3 0 0,2 2 72 16,5 2 8-16,0 1 40 0,4 2-40 16,4 4 0-16,0 0 40 15,-4 2-48-15,0 4 0 16,-4 0-16-16,-5-3-64 0,-2 3 80 15,-2 3 24 1,1-3 48-16,0 3-16 0,-4 0 40 16,4 6 24-16,-5 4-64 15,6 3 40-15,-6-1 32 0,6 8 16 16,-6-1-64-16,6 0 24 16,-2 4 8-16,-2-5-16 15,2-1 137 1,-2 1-137-1,-6 1 80-15,5 1-56 16,1-1 24-16,2 1-40 0,-2-1 80 16,6-7-8-16,-3 1-24 15,4-1-24-15,4-1-56 32,0-5 24-32,4 0-24 0,0-3 0 15,7 0 56-15,-3-2-56 0,0 2-56 16,0-6 56-16,4 3 0 0,-5-6-16 0,-3-4-56 15,4-2 8-15,-4-4-8 32,0-3 64-32,0 0-8 0,-4-3-56 15,0-3 8-15,0 0 16 32,-4-4-24-32,-5-3-416 0,2 5-488 0,3-9-329 15,-8 2-1359-15,-1-4-2545 16</inkml:trace>
  <inkml:trace contextRef="#ctx0" brushRef="#br0" timeOffset="127458.33">9099 12893 7297 0,'0'0'6257'16,"0"0"-5464"-16,0 0-785 31,0 0 1024-31,0 0 304 16,0 0-304-16,84 51-320 0,-56-37-239 15,4-3-241-15,4 3-104 0,4-2-24 16,0-3 16-16,-5-2-40 15,5-2-80-15,-3 0-560 16,-10-5-905 0,5 0-1135-16,-12 0-1577 0,-4-10-1392 15</inkml:trace>
  <inkml:trace contextRef="#ctx0" brushRef="#br0" timeOffset="127658.82">9602 12636 11450 0,'0'0'3913'16,"0"0"-2569"-16,0 0-272 0,0 0-95 16,0 0-289-16,0 0-408 15,-4 29-40-15,0 3 488 32,-5 3-232-32,2 9-288 15,-1-4-160-15,4 6-48 0,-4-2-24 16,4 8-1072-16,4-15-1921 0,-4-5-4648 15</inkml:trace>
  <inkml:trace contextRef="#ctx0" brushRef="#br0" timeOffset="130334.71">10494 12439 2696 0,'0'0'504'0,"0"0"-392"0,0 0-112 0,0 0-48 16,0 0-216-16,0 0 144 0,0 0-64 31,16-23-136-31,-7 21 320 0,-2-1 56 16,1 3 80-16,-4 0 32 16,4 0-32-16,-4 0 0 15,0 0 192 1,-4 0-64-16,4 0-160 0,-4 0 2401 15,0 0-473 1,4 0-527 0,-4 0-241-16,0 0-208 0,0 0-144 15,0 0-296-15,0 0-256 16,0 0-63-16,0 0-65 16,0 0 64-16,0 0 8 0,0 0-104 0,0 0-88 31,0 0 136-31,0 0-40 0,-8 0-88 15,-4 0 0-15,-4 0 440 16,-4 0-336-16,-4 0-120 16,-4 5-24-16,1 0-32 0,-1-3 16 31,4 5-56-31,0-4 0 16,8 0 72-16,0 0-32 15,4 1-48-15,8-4 0 0,-4 3 0 16,4 0-80-16,0 0 24 0,4 1 56 0,-4 2 80 0,0-3 48 15,4 3-40-15,-4 4 40 32,4-1 168-17,0 4-88-15,0 6 88 0,0 0-56 16,0 4-39-16,0 4-25 16,0 9 8-16,4-5-8 15,0 8-96-15,0-2 112 0,-4-2-88 16,8 4-40-1,-8-4-8-15,8 0 16 0,-4 6-56 16,-4-2 72-16,4 5 96 16,0 0 96-16,-4 3-120 15,0 1-104-15,4 0 32 0,-4-1-16 16,0 4-64-16,4-6 72 16,3-1-64-1,-2-4 56 1,3-4-72-16,-4-1 0 0,3-3 16 15,-7 2 24-15,4 2-32 16,-4-2-8-16,0 5 8 0,0-2 40 16,0 3 24-16,-4-2-64 31,4 1 88-31,0 3 96 0,0-1-16 16,8 4-80-16,5-3-32 0,-2-5-56 15,2 2 56-15,-5-1-64 16,3-3 0-16,-2 2 72 15,-5-4-56-15,0 2-16 16,-4-4 16-16,3 1-16 16,-3 0 16-16,0-1 32 15,0 5-40 1,0-2 24-16,0 1-32 16,0 3-8-16,0 0 8 0,0 4 16 15,0-4-8-15,0 0-8 31,0 4 56-31,0-5-48 0,0 2 0 16,0-1 64-16,0 0-56 0,0 0-8 16,0 0 0-16,0 4-8 0,0-5 8 15,-3 4 40-15,3 1-48 0,-4 2 8 32,4-6 88-32,0 7-48 31,0-4-40-31,0 1 136 0,0-1-32 15,4 0-64-15,-1-6 24 0,-3 3-72 16,0-3 64-16,0 1-56 0,0-3-8 0,0-1 0 16,0 0 0-16,0 0 0 15,0-1-8-15,0 2 8 16,0-3 80-16,0 5-8 0,0 1-64 16,0-1 0-16,4 3 72 15,0-3-72 1,-4 0-8-16,4 0 0 31,0-3-104-31,-4-1 104 16,0 1 0-16,0-3 0 0,0-2 0 0,0 3-8 15,0-5 8-15,0 1 8 16,0 2-8-16,0 0 16 0,0 5-16 16,0-5 0-1,5 4-8-15,2-3 8 16,1 2-8-16,5 2 8 0,-2-6 0 15,-3 2 8-15,0-1 48 16,4-2-48-16,0 0 0 0,4-1-8 16,0-3 0-16,0 0 0 31,-1 0 0-31,6 3 8 16,-6-2-8-16,9 3-192 15,-3-7 176-15,3 0 16 0,-1-7-48 16,1-2 32-16,4-4-224 15,4-6-120 1,-4 0-280-16,11-19-920 16,-7-6-2545-16,-4-4-2320 0</inkml:trace>
  <inkml:trace contextRef="#ctx0" brushRef="#br0" timeOffset="132655.74">11741 12281 3224 0,'0'0'544'0,"0"0"1857"0,0 0 135 15,0 0-879-15,0 0-257 16,-8 0-224-16,8 0-184 15,0 0-119-15,0 0-81 16,0 0-240-16,0 0-144 16,0 0-232-16,0 0-176 0,8 0 8 15,5 0 360-15,10 0-208 16,-3 0-112-16,12-3-40 16,-8 3 0-16,4 0 8 0,-9 0-16 31,-2 0-8-31,-6 3-120 15,-2 0 80-15,-9 3-152 16,4 1 200-16,-4 5 48 0,0 1 216 16,0 9-96-16,0 0-16 15,0 7-40-15,0-1-24 0,0 5 8 32,4-2-32-32,-4 7 40 15,3-3-32-15,1 7-16 16,-4-8 8-16,4 8-56 0,-4-5 72 0,0 1-16 15,4-2-8-15,-4-2 32 16,0 1 40-16,4-6-47 16,-4 3 31-16,5 2-48 15,-1-1 48-15,-1 4 64 16,5 5 344-16,5 2-224 0,-6 0-160 16,1 5-56-16,0-2 8 15,1 4-40-15,-2-4 56 0,-3 4-24 31,0-3-72-31,0 3 0 16,0-1 8-16,0 5-16 0,0-5 8 16,0 4-8-16,0 0 8 0,0-6 0 15,0 2-8 1,4-2-8-16,-5-7 8 16,6 1 0-1,-5-1 48-15,0-3-32 16,0-3-16-16,3 3 8 0,2-2 0 15,-5-2-8-15,4 1 16 16,-4 0-16-16,-1 2 8 16,1-2 0-16,1-2 88 0,-5-1-8 15,8-1-32 1,-8-3 0-16,4 2-40 0,-4-2-8 16,3 1 88-16,-3-2-88 0,4 3 8 15,-4-2 40-15,0 0-40 16,4 2-8-16,-4-2 40 15,0-3-40 17,0 4 40-32,0-4-48 15,0 1 48-15,0 2-48 0,0 1 0 32,0-1 0-32,0 5 40 0,0 0-40 15,0 3 0-15,0 5 344 16,0-2-240-16,0 5-16 0,0 1-88 0,0-4 0 31,0 1 72-31,0-2-64 0,0-1-8 0,0-6 8 0,0 0-8 16,0 2 8-16,0-7 0 15,-8 4-8-15,5-3 8 0,-5-4-8 32,4 0 0-17,-1-2 0-15,5-4 8 16,0 3-8-16,0 0 0 0,0 3 0 0,0 1 8 15,0 0-8-15,0 4 0 16,0 3 8-16,0-1 0 16,0-4-8-1,0 4 8-15,0 0 8 16,0-3-16-16,0-4 0 0,0 0 8 16,0-3-8-16,0 3 8 15,0-1 0-15,0-3-8 16,0-2 56-16,0-1-40 0,5 3-16 15,-5 0 8 1,4 2 8-16,0 2 40 16,-4-3-48-16,4 3-8 0,-4-2 0 0,0-1 8 15,3 1-8-15,1-4 0 16,0-1 8-16,0 2 8 0,1-1-8 31,3 0-8-31,-1-1 8 16,-3 1 40-16,5 4-40 15,-5-1 40 1,3-4-40-16,1 6 40 0,0-2-40 0,1-3-8 16,-6 0 16-16,1-3 40 15,-4 0-48 1,4-4 0-16,-4 2 0 16,4-6 0-16,-4 5 24 15,4-3-24-15,-4-4-8 16,0 4 0-16,0 3 8 0,0-1 0 15,0 4 0-15,0-3 0 0,-4 3 40 16,-4 3-48 0,4-7 8-1,1 4 0 1,-1-6 0-16,4 2-8 16,-5 2 0-16,5-2-184 15,0 1-360-15,-19 2-1256 16,2-2-2937-16,-7 0-4681 0</inkml:trace>
  <inkml:trace contextRef="#ctx0" brushRef="#br0" timeOffset="146927.47">11020 12515 1864 0,'4'0'664'0,"0"-3"3889"16,0-3-2649-16,0 0-615 16,0 3 391-1,0-7-56-15,4 7 33 16,-4-3-297-16,0-1-488 15,0 4-8-15,-4 3-55 16,0-3-89 0,0 3-168-16,0 0-224 15,0 0-168-15,-4 0-88 0,0 0-72 16,-4 0 0 0,-4 9 96-16,0 4 48 15,-4 6-56-15,0 0-88 16,5 6-64-16,-2 1 64 0,5 0 0 15,8 2-56-15,0-2 56 0,0-1-80 0,4 0 80 32,8-6 56-32,4-3-56 15,5-6-24-15,-2-4 24 16,9-3 16-16,-4-3 56 0,0 0-64 16,4-9-8-16,-5-3 72 15,-3-12-64-15,1 2 96 16,-2-6-56-1,1-4-48-15,-8-4 56 16,-3-1 64-16,-2-1-64 16,-3 3 56-16,-4 4 16 15,0 2 64-15,-8 6 96 0,-4 10 24 16,-4 5-216-16,-4 1-96 0,-8 7 8 16,0 0 56-1,0 10-64-15,1 1-96 16,-1 13-432-16,0-2-384 15,4 16-960-15,8-7-2857 0,4-4-1401 16</inkml:trace>
  <inkml:trace contextRef="#ctx0" brushRef="#br0" timeOffset="147814.34">11144 12998 1688 0,'0'0'4241'0,"0"0"-32"16,0 0-2761-16,0 0-136 0,0 0 313 0,0 0-145 0,0 0-520 15,-4 0-304-15,0 0-192 31,-5 0-160-31,-2 0-56 0,3 0 49 16,-8 6 87-16,4 4-32 16,0 3-24-16,0 3 24 0,0-1-64 15,0 5-184 1,4 2 32-16,4-3-136 16,4 1 0-1,0 1 8 1,0-2 0-16,0 0 32 0,12-3 48 15,0 3-80-15,0-6-8 0,3-4 0 16,6 1-56-16,-1-7-8 0,4 0 64 31,-1-3 64-31,5 0-64 16,-4 0-8-16,0-3-8 0,-4-3-40 16,0-7 56-16,4 0 8 15,-8-2 64-15,4-8-64 0,-4 1 56 16,-4-3 56-16,-1-1 104 0,-2 1-80 15,-5-4 96 1,-4 7 8-16,0-4 40 0,0 7 72 16,-9-2-160-16,-2 4 32 15,-1-2-48-15,-8 6-39 0,4 1-105 16,-4 6-40-16,-4-1 0 31,4 4 8-15,0 3-8-16,-4 0-137 15,4 13-303-15,-3 7-544 0,-1 17-864 16,3-5-2633-16,6-7-3601 16</inkml:trace>
  <inkml:trace contextRef="#ctx0" brushRef="#br0" timeOffset="149069.04">11232 13539 2480 0,'0'0'4209'0,"0"0"680"16,0 0-3729-16,0 0 321 15,0 0 375-15,0 0-320 16,-17-7-896-16,6 7-312 0,3 0-87 47,-5 0-49-47,2 7 88 0,-6 1 32 15,6 5 32-15,-6 3-24 16,2 3-96-16,2 0-80 0,6 7-8 16,-1-1-128-16,4 4-8 15,4-1 0 1,0 1 40 0,0-3-40-16,4 2 8 0,8-3-8 0,4-3-32 0,3-3-184 15,1-6-40-15,8-7 248 16,0-6-328-16,0 0 152 0,4-6 64 15,0-16 64-15,-4 0 56 32,0-10 80-32,-5-4-32 0,-3-1 24 15,-3-4 216 1,-6-4 56-16,-7 7-32 16,-4 3-8-16,0 6 48 0,-7 7-104 15,-10 6-80-15,-2 7-64 0,-9 2 16 31,0 4-72-31,-4 3-48 16,0 0-352-16,-3 16-728 0,3-3-1001 16,15-4-3336-16</inkml:trace>
  <inkml:trace contextRef="#ctx0" brushRef="#br0" timeOffset="155858.22">12697 5820 9177 0,'0'0'4177'0,"0"0"-2936"0,0 0 431 15,0-10-232-15,0 7-520 31,0 0-79-31,0-4-177 16,0 7-88-16,0 0-296 0,0 0-216 16,0 0-64-16,0 0-536 15,0 0-616-15,0 0-1241 16,0 10-784-16,0-4-2576 0</inkml:trace>
  <inkml:trace contextRef="#ctx0" brushRef="#br0" timeOffset="156312.81">12893 6661 4112 0,'0'0'5666'16,"0"0"-3034"-16,0 0-1080 16,0 0-159-16,0 0-33 0,0 0-168 0,0 3-560 15,0-3-375-15,0 0-153 31,0 0-104-31,0 0-1073 0,0 0-1663 32,0 0-2913-32</inkml:trace>
  <inkml:trace contextRef="#ctx0" brushRef="#br0" timeOffset="156745.51">13013 7359 10122 0,'0'0'5281'0,"0"0"-4161"15,0 0-656 1,0 0 568-16,0 0-95 16,0 0-353-16,0 0-344 0,0 0-240 15,0 0-480-15,4-3-689 16,-4 0-1399-16,0 0-3353 0</inkml:trace>
  <inkml:trace contextRef="#ctx0" brushRef="#br0" timeOffset="157230.97">13048 8163 432 0,'0'0'12322'0,"0"0"-10641"31,0 0-905-31,0 0-448 16,0 0 152-16,0 0 32 15,0 0-144-15,0 0-168 0,4-3-200 16,-4 3-296-16,0 0-616 0,0 0-776 16,-4 0-873-16,-4 0-432 15,0-4-2592 1</inkml:trace>
  <inkml:trace contextRef="#ctx0" brushRef="#br0" timeOffset="171629.57">13013 8728 3408 0,'0'0'1281'0,"0"0"2655"16,0 0-3208-16,0 0-367 15,0 0 671-15,0 0-384 0,-17-22 48 16,10 19-32-16,-6-1-48 16,5 4 89-1,-7 0-225-15,2 0-248 16,2 0-104 0,-6 0 24-16,2 7 0 0,2 2 0 15,2 1-24-15,-1 3 200 0,0 2-32 31,0 4 56-31,8 0-176 16,-8 3 104-16,8 3-80 16,0 5 0-16,4-2-40 0,0-3-48 15,0 4-104-15,0-7-8 0,8 0 88 16,4 1-24-16,4-8 0 0,0 2 192 16,3-2-168-1,2-3 64-15,-1-5 104 16,3 3-63-16,1-7-41 15,-7 0 16-15,-2-3-120 0,5 0 24 32,-4 0-64-32,0 0 48 0,4 0-40 15,-8 0 40-15,3-3 8 16,2-3-16 0,-6-4-48-16,2 1 64 15,2 0 16-15,-6-2-80 0,-1-2 72 16,3 4 0-16,-3-7-24 15,-3 4 56-15,-1-4-32 0,3 3-56 16,-3-3-8 0,-4 1 8-16,0-5 80 15,0 2-24-15,0-2-64 0,0 1-8 16,0 4-16-16,0-5 16 16,0 1 8-16,-11 0 224 15,2 0 16 1,-2 0-48-16,-1 4 24 15,-1-2-8-15,-2 2-168 16,-1 2-40-16,-9 0-8 16,2 4-40-16,-1 0 40 0,-4 4 80 15,0 5-64-15,0 0-32 16,0 0-640-16,0 7-280 16,13 5-1793-1,2-1-2256-15</inkml:trace>
  <inkml:trace contextRef="#ctx0" brushRef="#br0" timeOffset="172478.36">12729 5909 5761 0,'0'0'1072'15,"0"0"-800"-15,0 0-272 0,0 0-568 16,0 0-400-16,0 0-737 31,24 25-863-31</inkml:trace>
  <inkml:trace contextRef="#ctx0" brushRef="#br0" timeOffset="172910.56">13000 6667 5265 0,'0'0'744'0,"0"0"-568"0,0 0-176 16,0 0-280-1,0 0-688-15,0 0 343 16,0 0-399-16</inkml:trace>
  <inkml:trace contextRef="#ctx0" brushRef="#br0" timeOffset="173349.29">13100 7508 8585 0,'0'0'1633'15,"0"0"-985"-15,0 0-392 0,0 0-120 16,0 0-56-16,0 0-80 16,0 0-56-16,0 0-1000 15,-16-22-1689-15,8 28-1392 0</inkml:trace>
  <inkml:trace contextRef="#ctx0" brushRef="#br0" timeOffset="173765.99">13120 8122 8209 0,'0'0'1737'0,"0"0"-921"15,0 0-456-15,0 0-72 16,0 0 24 0,0 0-232-16,0-23-80 0,-4 23-1248 0,0 0-3857 15</inkml:trace>
  <inkml:trace contextRef="#ctx0" brushRef="#br0" timeOffset="174521.1">13112 8868 8041 0,'0'0'2049'0,"0"0"-1449"16,0 0-320-16,0 0 112 0,0 0 424 31,0 0-272-31,0 0-296 15,0 0-192 1,0 0-48-16,0 0-8 0,0 0 16 16,0 0 0-16,0 0-16 15,0 0 56-15,0 0-56 0,0 0-8 16,0 0-200-16,0 0-528 16,0 0-536-1,0 0-577 1,0 3-207-16,-9-3-3049 0</inkml:trace>
  <inkml:trace contextRef="#ctx0" brushRef="#br1" timeOffset="186606.87">13144 9306 1464 0,'0'0'808'0,"0"0"4801"0,0 0-3800 0,0 0-321 16,0 0-200-1,8-3-80-15,-8 3-151 16,0 0-297-16,0 0-328 16,0 0-216-16,0 0-120 0,0 3-96 15,0 6 120-15,0 4 344 16,0 6-176 0,0 3 120-16,0 3-16 15,0 5-56 1,0 3-64-16,0 3-96 15,0-1-23-15,0-3 23 16,0-4-104-16,0 4 40 0,0-6-32 16,0-1-32-16,4-3 72 0,-4-3-64 15,0-3-48 1,3 3 80-16,-3-6-80 16,0 2 0-16,0-2 40 15,0 0-32-15,0 3 40 0,0-4-48 16,0 2 0-16,0-2 0 15,0 1 0-15,0-5-8 0,0-1-48 16,0 0-520-16,0-4-705 16,0-3-607-16,-3 0-641 15,-5-10 289-15,0-5-8122 16</inkml:trace>
  <inkml:trace contextRef="#ctx0" brushRef="#br1" timeOffset="187192.95">13112 9353 4480 0,'0'0'1729'0,"0"0"55"16,0 0-127-16,0 0-129 16,0 0-288-16,0 0-56 15,4-19-39-15,-4 19-329 16,0 0-160-16,0 0-224 15,0 0-136-15,-4 0-96 16,-8 13-80 0,-4 6 648-16,-4 3-120 15,-4 7-263-15,1-1 7 0,-2-2-216 32,5 2-56-32,1-5-40 15,2-8-80-15,6 5 16 0,2-8-16 16,2 1-144-16,-1-1-816 0,4 1-1193 15,0-3-984 1,-1-3-2024-16</inkml:trace>
  <inkml:trace contextRef="#ctx0" brushRef="#br1" timeOffset="187777.86">12972 9925 3240 0,'0'0'2689'15,"0"0"-913"-15,0 0-152 16,0 0-47-16,0 0-129 0,0 0-456 16,0 0-55-1,13-7 175-15,-6 7 8 16,5-3-304-16,8-3-120 15,4 3-48-15,8 0-79 0,16-7-65 16,4 4-112-16,7-5-144 0,5 3 24 16,-4-3-136-16,-8 3-80 31,-12 2 16-31,-16-1-72 0,-9 7 56 16,-7-4-56-16,-8 4 0 0,0 0-520 15,-4 0-952-15,-24 4-633 0,0 3-1792 0,5-1-6785 16</inkml:trace>
  <inkml:trace contextRef="#ctx0" brushRef="#br1" timeOffset="188865.59">12745 5864 8785 0,'0'0'1769'0,"0"0"-1673"16,0 0-96-16,0 0-1729 16,0 0-2471-16</inkml:trace>
  <inkml:trace contextRef="#ctx0" brushRef="#br1" timeOffset="189382.42">12853 6667 9161 0,'0'0'2273'0,"0"0"-1129"16,0 0-712-16,0 0-192 16,0 0-240-16,8-13-640 0,-8 13-3633 0</inkml:trace>
  <inkml:trace contextRef="#ctx0" brushRef="#br1" timeOffset="189884.52">12980 7536 10266 0,'0'0'2120'15,"0"0"-1440"-15,0 0-552 16,0 0-128-16,0 0-1296 16,0 0-4113-16</inkml:trace>
  <inkml:trace contextRef="#ctx0" brushRef="#br1" timeOffset="190300.51">13000 8338 232 0,'0'0'10162'15,"0"0"-8730"1,0 0-1408-16,0 0-24 15,0 0-1032-15,0 0-1297 0,0 0-815 0</inkml:trace>
  <inkml:trace contextRef="#ctx0" brushRef="#br1" timeOffset="190700.87">13064 8807 4080 0,'0'0'10635'0,"0"0"-8819"0,0 0-1336 16,0 0-88-16,0 0-112 15,0 0-104-15,0 0-176 16,0 0-1144 0,16-19-1617-16,-16 19-2312 15</inkml:trace>
  <inkml:trace contextRef="#ctx0" brushRef="#br0" timeOffset="198584.12">13391 11953 1560 0,'0'0'6921'0,"0"0"-4512"32,0 0-1113-32,0 0-56 15,0 0 57-15,0 0-209 0,0 0-200 31,-4 0-352-31,0 0-176 0,4 4-64 16,-8-1-224-16,-4 3 56 0,-1 6 32 16,-2-1-96-1,-5 4 48 1,8 7-56-16,-8-2 16 0,8 2 40 16,8 0-112-16,-3 0-48 15,7 0 40-15,0-3-96 0,0-3 8 0,15 0 96 16,5-4 0-16,4-1 128 31,7-5-120-31,2-4 249 0,3-2-81 16,-4 0-120-16,0-8 80 15,-4-5-32-15,-5-6-24 0,-7-4 40 16,4-2 104-16,-12-6 40 16,-4 2-16-16,0 0-184 15,-4 4 80-15,0 0-32 16,-12 8 24-1,-8 9-128-15,-4 1 32 16,-12 7-40-16,-3 0-792 16,-25 9-1385-16,12 3-2488 0,5-1-5449 0</inkml:trace>
  <inkml:trace contextRef="#ctx0" brushRef="#br0" timeOffset="199532.12">12435 11706 6529 0,'0'0'1712'0,"0"0"-311"31,0 0-705-31,0 0 24 0,0 0 0 15,0 0-248-15,0 0 184 16,0 19 216-16,0-3-151 0,0 7 199 0,4 2-312 16,3 2-104-16,-7 6-144 15,4 5-72 1,0-3-8 0,-4 7-64-16,5-5-56 0,-5 5 16 15,4-1-112-15,0-3 16 0,-1 0 16 16,1-1 32-1,-4-1 168-15,4 2-111 16,0-6-73-16,0-1-32 31,5 1-72-31,-2-3 48 0,5-3-48 32,-3-1 40-32,2-3 0 15,1 0-32-15,4 0 32 0,-4-2-40 0,0-2 0 0,4-2 8 16,-9 1-8-16,6-5 0 15,-1 1-8-15,0 0-48 16,-4-7 48-16,7 3 72 0,-6-2-72 16,6-1 0-16,2-3 0 0,-2 1 96 15,2-2 56-15,2-2-144 16,1 0 0 0,4 0-8-1,0 0-328 1,20-9-921-16,-5-7-1415 0,-3-1-2497 15</inkml:trace>
  <inkml:trace contextRef="#ctx0" brushRef="#br0" timeOffset="200534.04">14052 11290 1536 0,'0'0'1088'15,"0"0"-504"-15,0 0-72 16,0 0 545-16,0 0 727 0,0 0 200 15,28-70-71-15,-28 68-297 32,0-2-56-32,0 4-271 0,0 0-409 15,0 0-240-15,0 0-368 32,0 0-272-32,0 0-40 0,0 9 40 15,0 5 0-15,0 4 552 0,0 8-184 16,8 5 0-16,-4 4-64 15,8 7-64-15,-4-1 9 0,-1 3-49 0,6 4-96 32,-1-1 8-32,-9 2-112 0,6-2 8 15,-5 0 72-15,-4-9-32 16,0 1 16-16,0-5-64 16,0 1 8-16,-4-3 0 0,0-3 0 15,-1 2 8-15,2-3 24 16,-1-2-32-1,0 3 24-15,0-4-32 0,0-2 0 0,4-1-8 16,-4-3 8-16,-4 0 0 16,0-7-8-16,-4 1 8 15,-8-3 32-15,-4-1 24 0,-4-3 72 47,0-2-128-47,-4-2-392 0,-4-2-593 16,12 0-1175-16,9-6-2585 0</inkml:trace>
  <inkml:trace contextRef="#ctx0" brushRef="#br0" timeOffset="202405.81">12714 5985 5529 0,'0'0'3881'16,"0"0"-2721"-16,0 0-224 0,0 0-216 15,0 0-192-15,3-32 200 16,1 29-376-16,-4 3-143 16,4 0-209-16,-4 9-873 31,0 7-1471-31,-11-3-2425 0</inkml:trace>
  <inkml:trace contextRef="#ctx0" brushRef="#br0" timeOffset="-210305.29">11335 14577 440 0,'0'0'856'16,"4"0"1048"-16,-4 0 985 31,0 0-1089-31,4 0-840 0,-4 0-95 16,0 0 7-16,3 0-232 16,-3 0-24-1,0-5 88-15,0 5-40 0,0 0-16 0,0 0 65 16,0-2-73-16,0 2-184 31,0 0-88-31,0 0-88 16,0 0-80-16,0 0-40 0,0 0-88 15,0 0 24-15,0 0 24 16,0-4 136-16,-7 4-48 16,3-2-200-16,-4-2 112 15,0 4 24 1,-4-2 136-16,0 2-104 0,0 0-56 15,0 0-120-15,1 2 80 16,-2 8-32-16,-2-1 80 0,6 3 40 16,1 2-160-16,0 5 73 15,1 0-17-15,7 3 48 32,0 3 8-32,0 1-32 0,0-1 24 15,0-2-40-15,11 2-24 16,1-3 24-16,4-6-64 0,-4 0-8 15,8-4 56-15,-8-5-40 16,8-1 48-16,-4-6 144 16,4 0-200-16,4 0 112 15,0-3 24-15,0-7-96 0,-5-2 0 16,5-1 80-16,-3-3-80 16,-6-2 48-16,2-1-96 0,-2-4 88 15,-7 4-80-15,4-2 0 31,-8-3 64-15,0-1 96-16,-4 0 24 0,0-1-24 16,0-2-48-16,-8 2 56 15,-8-2-48-15,4 3 16 0,-8 5 112 16,1 4-136-16,-2 0-40 16,5 7 48-1,-7 6-64-15,3 0-56 0,-1 3-8 16,-7 0 8-16,1 15-56 15,-1 4-24-15,4 4-648 0,0 21-1120 16,13-8-2705-16,2-5-2233 0</inkml:trace>
  <inkml:trace contextRef="#ctx0" brushRef="#br0" timeOffset="-209450.36">11438 15218 1488 0,'0'0'7025'16,"0"0"-5152"-1,0 0-313-15,0 0-120 0,0 0-47 16,0 0-265 0,0 0-72-16,-43-71-360 0,31 68-96 15,-4 3-248-15,0 0-7 0,0 0 95 16,-4 3-24-16,4 8-56 31,-4 3-8-31,4 5-120 0,4 4-128 16,4 0-16-16,4 2-32 15,4 0-56-15,0 0-64 16,0 0 8-16,16-1 48 16,4-6 16-16,4-1 0 15,8-8-8 1,-4-6 16-16,4-3-16 0,0 0-40 16,-1 0-32-16,-6-12 72 15,-2-5 8-15,-7-4 112 16,-4-5-40-16,0-2-72 0,-8-4 104 15,0-3 8-15,-4 3 32 16,0-3 40 0,0 9-48-16,-8 4 72 0,-4 7-72 15,0 8-24-15,-4 4-40 16,-4 3-72-16,-4 0 0 0,-4 7-8 16,4 5-64-16,-4 7-544 0,9 4-664 46,-1 8-801-46,4-2-2576 0,4-4-4264 0</inkml:trace>
  <inkml:trace contextRef="#ctx0" brushRef="#br0" timeOffset="-208886.62">11538 15640 432 0,'0'0'10442'15,"0"0"-8034"1,0 0-343-16,0 0-465 31,0 0-432-31,0 0-551 16,0 0-249-16,-59 9-24 0,42 7-16 16,2 6 16-16,-2 3-40 15,2 1-80 1,2 2-56-16,9-3-168 0,1-1-48 15,3 1-40-15,0-9-56 16,11 0 144-16,6-4 0 0,7-9 16 0,-5 1-8 16,5-4-8-16,0 0 72 31,-3-10 0-31,-6-3-56 0,1-6 88 16,-4 0-16-16,-8-3 112 15,0-3 240-15,-4-4-24 16,0 4 24-1,0-4-112-15,-4 3-152 0,-8 4-80 16,0 7-24 0,0 2-72-16,1 7 0 15,-2 6-208-15,1 0-544 0,-4 9-720 16,4 7-1601-16,5 3-4232 16</inkml:trace>
  <inkml:trace contextRef="#ctx0" brushRef="#br0" timeOffset="-205553.73">11522 16202 3288 0,'0'0'2865'0,"0"0"-161"15,0 0-1135-15,0 0-97 0,0-6-120 16,0 6 201-16,0 0-297 16,0 0-216-1,0 0-152 1,-4 0-216-16,0 0-79 0,-8 2-129 15,0 8-128-15,-3 3 24 16,-6 6-8-16,5 3-64 16,1 0-112-16,3 4-32 0,3-1-72 31,5 1-72-31,4-4-80 16,0-3 80-16,13 0-48 0,6-3 48 0,9-7 0 0,4-3-40 15,-4-6-152-15,8 0 16 16,-8-6-24-16,-4-7 136 15,-5-5 64 1,-2-4 72-16,-6-4 0 16,-2-3 88-16,-9-3 192 31,0 5-120-31,0-6 64 0,-4 8 40 16,-9 6-80-16,-2 6-64 15,-1 1-104-15,-5 8-88 0,2 4 112 16,-1 0-112-1,-4 10-232-15,8 9-488 16,0 0-752-16,0 16-937 16,9-7-2376-16,7-2-3224 0</inkml:trace>
  <inkml:trace contextRef="#ctx0" brushRef="#br0" timeOffset="-205090.04">11566 16665 4416 0,'0'0'5274'0,"0"0"-2618"0,0 0-976 15,0 0 441-15,0 0-185 0,-4 0-655 16,-4 3-601-16,0 4-416 16,-8 9-64-16,4-1-120 15,-4 8-8-15,8-1-64 0,0 3-8 16,8-2-72-16,0-1 72 16,0 0-120-16,12-6-376 15,8-10 216-15,8-3 128 16,0-3-112-16,0 0-88 15,0-16-89-15,0-2 313 0,-9-5 128 16,-2-5 256-16,-10-1 177 16,-3-2 31-16,-4 1 104 0,0 2-96 31,-11 6-32-31,-6 6-136 16,-2 4-152-16,-1 8-80 15,0 4-72-15,-5 0-808 16,-2 19-808-16,7 0-1545 0,0 4-2872 15</inkml:trace>
  <inkml:trace contextRef="#ctx0" brushRef="#br0" timeOffset="-204688.97">11578 17284 2560 0,'0'0'8178'0,"0"0"-5786"16,0 0-183-16,0 0-705 0,0 0-752 31,-16 83-144-31,16-64-376 16,12-6-120-16,7 3-8 0,6-7-104 0,6 1 0 15,5-4-88-15,5-6 80 0,2 0-256 16,1-6-64-16,-4-7 40 16,-8-3 288-1,-4-9 48-15,-9-1 336 16,-14-2 321-16,-5 0 327 16,-13-2-24-1,-15 2-232-15,-11 5-176 0,-1 8-176 16,0 5-240-16,-4 4-184 15,1 6-504-15,6 0-1448 0,14 0-3825 16</inkml:trace>
  <inkml:trace contextRef="#ctx0" brushRef="#br1" timeOffset="-196622.08">11378 14046 1144 0,'0'0'6905'16,"0"0"-3640"-16,0 0-1529 16,0 0-223-16,0 0-185 0,0 0 384 0,0-23-680 15,0 23-319-15,0 0-81 16,0 0-8 0,0 0-160-1,0 0-16-15,0 0-128 0,0 0-72 16,0 0 0-16,0 0-88 15,0 0-40-15,0 0-16 16,0 0-56-16,0 0-32 16,-4 0-16-16,4 7-112 31,0 6 40-31,0 3 72 0,-3 2 64 16,3 8-8-16,0-1-56 15,0 5 8-15,0-2-8 0,0-3 0 16,0 4 56-16,0-7-56 0,3 0 8 0,1-3 48 31,1-4-40-31,-1-1 8 16,0-5-24-16,-4-3-160 0,4 0-88 15,-4-6-168-15,0 5-328 16,0-5-528-16,0 0-497 0,0 0-263 16,0-5-513-1,0-4-2952-15</inkml:trace>
  <inkml:trace contextRef="#ctx0" brushRef="#br1" timeOffset="-196258.48">11402 14043 184 0,'0'0'7737'15,"0"0"-5768"-15,0 0-97 0,0 0-400 16,0 0-111-16,0 0-241 16,0 0 56-16,-24-29-376 0,20 29-304 15,-7 0-104-15,-1 0-264 31,-4 9 65-15,-4 4 175-16,4 3-128 0,0 3-88 16,0 0-104-16,4 0-40 15,4-3-8-15,0 0-472 16,8 1-1209-16,0-9-2736 0,0-2-4889 0</inkml:trace>
  <inkml:trace contextRef="#ctx0" brushRef="#br1" timeOffset="-195503.77">11219 14341 1400 0,'0'0'312'31,"0"0"4153"-31,0 0-1993 16,0 0-999-16,0 0-193 0,0 0-120 16,0 0-272-16,0 0-239 15,0 10 103-15,0-10-176 0,0 0-120 16,0 2-64-16,4-2 72 15,-4 0 136 1,9 0-144-16,-6 5 112 0,5-5-256 16,0 2-31-16,4-2 15 0,0 0-32 15,1 0-48-15,6 0-16 16,1 0-32-16,-1 0 120 0,2-7-16 47,3 1-24-47,-4 0 0 0,-5 0-128 15,2-1 48-15,-6 1-40 0,1 0-80 16,1 2-32-16,-6-1 24 16,1 5-32-16,-4-4-16 0,0 1-48 15,-4 3-384 1,0 0-752-16,5 0-1913 0,-5-3-3216 16</inkml:trace>
  <inkml:trace contextRef="#ctx0" brushRef="#br1" timeOffset="-193298.78">4454 10836 10098 0,'0'0'2064'0,"0"0"-1448"16,0 0-264-16,0 0 593 16,0 0 119-16,-5-6 48 0,2 0-432 0,-5-4-416 15,4 3-8-15,0-6-40 16,0 1-160-16,4-1-56 0,0-6-72 16,4 0 72-16,8-3 32 31,8 3-32-31,4 3-72 0,4 4 72 15,12 1 0-15,-1 9 0 16,10 2 56-16,-2 0-56 0,9 2 0 0,-8 12-48 16,3 2 48 15,1 6 0-31,-4-3-48 16,-8 6 48-16,0-6-200 0,-9 4-104 15,-3-5 8-15,-3-1-56 16,-10-5-48-16,-2-2 40 0,-6-5-88 15,1-1 168-15,-4-4-104 16,1 0 384 0,-1-6 160-16,-4-7-112 15,0-3 24-15,0-5-72 0,0-2 0 16,0 4 120-16,0-4-56 16,0 7 64-16,0 7 240 0,0 6 112 0,0 0-96 46,0 0-240-46,0 3-144 16,0 0-176-16,0 0 16 0,7 3 160 16,-3 6 56-16,8 1-48 15,0 2 0-15,-4 1 24 0,3-1-32 16,2 5-48-16,-5-1 48 16,3-1 0-16,-2 2 0 15,-1-5 0-15,-4-5-136 0,-1 1-176 16,-3-4-128-16,0-1 200 15,0-3 240-15,0 0 104 16,0-9 72-16,4-4-176 0,1-9-48 31,3-3 48-31,3 0 8 16,2 2 56-16,2 0-64 0,6 5-128 0,7 5 8 16,-5 7 64-16,5-1 56 15,0 7 8-15,4 0 8 16,-1 0 88-16,10 0 16 31,-5 2 16-31,7 5 64 0,-3 3-48 16,0 0-32-16,0-1-48 15,-5 1-64-15,-7-4 112 16,-7-3-120-16,-10 0 16 16,-3-3 320-16,-3 0 496 0,-1-3-64 15,-4-10-592 1,0 1-168-16,0-7-16 15,0 0 8-15,0-6-600 0,-4-14-424 16,4 7-1392-16,0 1-6178 0</inkml:trace>
  <inkml:trace contextRef="#ctx0" brushRef="#br1" timeOffset="-164074.35">10654 16665 8617 0,'0'0'2657'16,"0"0"-1089"-16,0-6-167 15,0 6 39-15,0 0-56 0,0 0-200 32,0 0-351-32,0 0-305 15,0 0-96-15,0 0-184 0,0 6-72 16,0 8-64-16,-4 7 176 15,4 8 128-15,-4 9-96 16,0 3-72-16,-1 7 40 16,5 2-48-1,-8 5 72-15,5 5-96 16,-1 0-88-16,-4 1-24 16,-1-1-104-16,5-6 16 0,4-4 56 15,-3-2-72-15,3-3 8 16,0-4 0-16,0-2-8 0,3-6 48 15,5 3 24 1,5-4-23-16,-6-4-41 16,6 1-8-16,2-7 0 0,6 0 0 0,-2-2 0 15,9-2 0-15,0-1 0 16,8-5-457-16,8-6 281 16,-1-6-104 15,6 0-504-31,14-9-1024 15,-11-10-3177-15,-12-3-5610 0</inkml:trace>
  <inkml:trace contextRef="#ctx0" brushRef="#br1" timeOffset="-163087.68">12347 16898 720 0,'0'0'688'0,"0"0"904"16,0 0-56-1,0 0-775-15,0 0-633 0,0 0-48 0,-8-61-64 16,8 51-16-16,0 1 24 15,0 2-16 1,0 1-8-16,0-3 56 16,0 2 192-16,0 1-80 15,0-1-72-15,0 1-88 16,0-1 392-16,0 2 448 0,0 1 584 16,0 1-7-16,0 0 111 0,0 3-200 15,0 0-183 1,0 0-97-16,0 0-208 15,0 0-160-15,0 0-208 16,0 0-64-16,0 0-88 0,0 0-16 16,0 3-184-1,0 7-24-15,0 2 337 0,0 8 15 32,-4 5-16-32,0 3-96 15,4 7-40-15,-4 1-88 16,4 5-16-16,0 3-32 0,0 1-24 15,0 1-96-15,0-1 16 16,0 3-64-16,0-7 8 0,0 0 64 16,0-5-16-16,0-2-56 15,0-5 56 1,0-1-48-16,0-6 40 0,0 1-40 16,0-7 40-16,0 0 0 0,4-1-32 15,4-2-8-15,-4 4 56 16,4-5-64-1,-4 1 48-15,0 3-48 0,-1-4 0 16,-3 1 40-16,0-1-40 16,0 1-8-16,-3-3 0 0,-13 2-8 15,-4-2-80-15,-8-1 96 16,-4-2-8-16,-8-1-184 31,1-6-176-31,-9 0-512 16,8-6-913-16,12-7-3184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3T19:20:03.94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00B050"/>
    </inkml:brush>
  </inkml:definitions>
  <inkml:trace contextRef="#ctx0" brushRef="#br0">5259 5111 10098 0,'0'-6'2424'15,"0"4"-992"-15,0-3-607 16,-9 5-257-16,2 0 24 15,-1 0-208 1,-4 7-184-16,0 5-96 16,0 5 120-16,-4 2-56 0,4 3 8 15,-8 0 24-15,5 7 32 0,-10 2 80 16,5 4-32-16,-3 1-64 16,3 2-96-16,3-1-56 31,2-5 8-31,7-3-64 31,3-4-8-31,5-5 89 16,0-5-81-16,0-5 88 0,5-4-96 15,7-3 64-15,-1-3-56 16,-2 0 40-16,3-7 48 0,-5-8 80 16,-3-10-16-16,1-4 96 15,-5-6 56-15,0-3 128 16,-13-3-8-16,-6 2-16 0,-5 4-192 0,-4 7-48 0,0 6 16 15,-4 6-96-15,4 4-80 16,4 5-16 0,0 7-40-16,5 0 32 15,2 0-128-15,6 16-520 16,-2 6-584-16,9 7-785 0,4 6-1960 16,17-3 713-16,-2-10-5282 0</inkml:trace>
  <inkml:trace contextRef="#ctx0" brushRef="#br0" timeOffset="316.06">5330 5366 10402 0,'0'0'2936'0,"0"0"-1287"0,0 0-313 16,0 0 88-16,0 0-247 0,0 0-465 16,0 0-464-16,4 2-232 15,-4 8 80-15,0 6 176 16,-4 6 56-16,1 0-16 16,-5 4 32-16,4 2-184 0,-5 1-64 15,5-3 16-15,-3 5-40 16,3-2-72-16,0-4 0 0,0 4-160 31,4-1-896-15,0-6-1673-16,8-9-3792 15</inkml:trace>
  <inkml:trace contextRef="#ctx0" brushRef="#br0" timeOffset="948.23">6211 5213 9658 0,'0'0'2344'0,"0"0"-1072"16,0 0 329-16,0 0-489 0,0 0-632 31,0 0-424-31,0 0 64 0,-56 29-72 16,53-14-48-16,-1-2-8 15,4 1 0 1,0-9 8-16,0-2 112 0,11 1-32 16,6-4-80-16,-2-4 0 0,1-4 48 31,-4-9 0-31,-4 1 24 16,-4-3 8-16,-4 7 392 15,0-1 432-15,-8 9-287 0,-8 2-441 16,-4 2 112-16,-8 2-232 0,4 15-56 15,0 5-64-15,9 0-392 16,11 12-1233-16,4-8-3040 16,0-7-6105-16</inkml:trace>
  <inkml:trace contextRef="#ctx0" brushRef="#br0" timeOffset="1286.27">6199 5553 4977 0,'0'0'6489'16,"0"0"-5545"-16,0 0-432 0,0 0 56 15,0 0-296-15,0 0-200 16,-36 50 32-16,36-43-96 0,4 3-8 15,5-10-496-15,2 3 488 16,5-3 16-16,-4 0-8 16,-4-7 128-1,-4-6 489-15,-4-2 679 0,0 2 288 0,-4-3-472 16,-4 7-399-16,-8 2-361 16,0 7-344-16,-4 0-8 0,0 10-937 15,1 5-3119-15,2-2-9251 16</inkml:trace>
  <inkml:trace contextRef="#ctx0" brushRef="#br0" timeOffset="2218.87">5083 6588 10698 0,'0'0'2728'15,"0"0"-951"1,0 0 7-16,0 0-128 0,0 0-615 16,0 0-513-16,0 0-528 15,-20-22-160-15,9 41 160 0,-10 6 104 16,2 13 40-16,-9 0-48 16,4 10 0 15,0 3 0-31,4-4-24 0,0 1-64 31,9 0 8-31,2-10-16 16,9-4 0-16,0-10-216 0,4-6-8 15,8-8-144-15,4-10 112 16,-4 0 224-16,0-7 32 0,0-19 144 0,-8-5 104 16,0-7 96-16,-4-6 24 0,-4-8 16 15,-12 5-48-15,-3 3 152 16,-9 3-248-16,0 8 104 0,4 11-216 15,3 7-128-15,6 11-72 32,2 4-128-32,9 4-824 0,4 24-880 0,8 3-2529 15,9-1-2721-15</inkml:trace>
  <inkml:trace contextRef="#ctx0" brushRef="#br0" timeOffset="2588.64">5263 6864 12186 0,'0'0'3121'0,"0"0"-1985"0,0 0-64 15,0 0-224-15,0 0-359 16,0 0-361-16,47-5-120 0,-30 10-8 31,-14 8-16-31,-3 2-241 0,0 8 257 16,-7 3 257-16,-14-1 423 16,-10 3-64-1,3-5-56-15,0 2-216 16,4-8-88-16,12-5-104 0,4-6-152 15,8-3-56 1,12-3 40 0,20 0 16-16,12-3 0 0,16-15-216 15,32-28-1104-15,-10 8-2577 0,-13-3-6833 16</inkml:trace>
  <inkml:trace contextRef="#ctx0" brushRef="#br0" timeOffset="3284.08">6234 6569 5825 0,'0'0'7049'16,"0"0"-5600"-16,0 0-401 31,0 0-72-31,0 0-320 0,0 0-304 0,-82 48-200 16,69-26-144-16,5 3 40 15,4-5-48-15,4-5 0 16,0-3-408-16,4-6-168 0,8-6 168 0,8 0 344 31,-3-6 64-31,2-9 96 16,-3-8-8-1,0 2 88-15,-8-5 360 16,0 7 120-16,-8 3 208 16,0 10-7-16,-4 6-289 0,-8 0-496 15,-8 6 56-15,0 13-128 16,-12 23-1120-1,8-8-2601-15,9-3-3041 0</inkml:trace>
  <inkml:trace contextRef="#ctx0" brushRef="#br0" timeOffset="3668.97">6120 7004 8849 0,'0'0'2969'0,"0"0"-1937"16,0 0 112-16,0 0-55 31,0 0-505-31,0 0-384 0,0 0-200 16,-36 60-64-16,40-57 64 31,7 1 256-31,6-4 96 0,-6 0-80 16,1-10-72-16,1 1-80 0,-10-8 144 15,1 1 504-15,-4 4 97 16,0-1-9-16,-4 7-256 0,-8 3-200 0,0 3-280 31,-3 0-72-31,2 0 48 0,2 9-88 16,3 4-8-16,8 6-528 15,0-3-1337-15,0-6-2920 0</inkml:trace>
  <inkml:trace contextRef="#ctx0" brushRef="#br0" timeOffset="6702.31">7379 4961 4584 0,'0'0'5410'0,"0"0"-3850"16,0 0-24-16,0 0 513 15,0-27-329-15,0 27-456 16,0 0-455-16,0 0-337 0,0 0-224 16,0 0-168-16,0 2-80 15,0 11-96-15,-5 10 96 0,-3 6 184 32,1 8 48-32,-5 9-88 0,-1-2-72 0,2 0-8 15,-6 0-64-15,6 1 64 16,-2-3 0-16,2-5-64 0,3 1-376 15,0-3-576-15,3-3-673 16,5-7-1039 0,0-3-281-16,0-9-1872 15</inkml:trace>
  <inkml:trace contextRef="#ctx0" brushRef="#br0" timeOffset="7381.37">7542 4921 8729 0,'0'0'2641'31,"0"0"-1113"-31,0 0-127 16,0 0-177-16,0 0-608 15,0 0-528-15,0 0 8 0,0 0-64 0,-17 80 440 0,6-33-104 16,-6 3-8-16,-2-1-64 16,3 5 72-1,0-4-144-15,4-3-136 16,0-5-32-16,5-4 24 16,7-13-15-16,0-2-65 0,0-11 0 31,3-5-329-31,9-7-215 0,4 0 168 15,9-16 112-15,-2-6 168 16,1-7-88 0,0 1-184-16,0-1 136 15,-9 11 160-15,-2 4 72 16,-5 4 96-16,-8 10 136 0,0 0-232 16,0 13 56-16,0 9 208 0,0 11-56 0,0-2-56 31,0-2-88-31,0-1-8 31,4-9-56-31,16-3-72 16,-1-7-480-16,9-9 24 0,4 0-360 15,4-15 56-15,0-11 47 0,-4-9 329 0,-5-2 272 16,-3-8 104-16,-3 3 80 0,-14 8 96 16,1 5 1561-16,-8 14-225 15,0 8-528-15,-8 7-504 16,-7 0 24-16,-2 9-304 0,-3 14 0 31,1 2-48-15,6 8-64-16,6 0-8 0,7 3 8 15,0-1 0-15,12-7 176 16,11-2-184-16,9-7-256 16,9-7-232-16,-2-8-136 0,25-8-528 15,-12-8-921-15,-12-7-3632 16</inkml:trace>
  <inkml:trace contextRef="#ctx0" brushRef="#br0" timeOffset="7651">7171 5223 7209 0,'0'0'6705'15,"0"0"-4896"1,0 0-153-16,0 0-456 16,0 0-535-16,0 0-249 0,104-55-272 15,-52 46-80-15,19-3-24 0,21 5-40 16,12-2-56-16,-12 6-1857 15,-29-8-3976-15</inkml:trace>
  <inkml:trace contextRef="#ctx0" brushRef="#br0" timeOffset="8221.33">8944 5057 3624 0,'0'0'9490'16,"0"0"-6921"-16,0 0-873 16,5-76-31-16,-5 61-417 15,0-4-320 1,0 3-440-16,-5 2-136 15,-3 0-104-15,-3 0-248 16,-6 4-16-16,-7 4 8 0,1 3-24 16,-1 3 32-16,-4 0 120 15,0 16-48-15,4 9-64 0,-4 11 56 0,8 11-64 16,4 7 48-16,1 15 0 16,7-5-48-1,8 6 8-15,0 0 88 16,0-10-32-16,0 7-8 0,0 0-48 15,0-7 40-15,0-6-48 0,0-10 0 16,0-2-320-16,0-10-192 16,-9-11-528-16,-6-1-1112 31,-2-11-2633-15,6-6-3505-16</inkml:trace>
  <inkml:trace contextRef="#ctx0" brushRef="#br0" timeOffset="8722.61">8566 5445 10522 0,'0'0'2544'16,"0"0"-431"-16,0 0-713 0,0 0-440 16,0 0-552-16,0 0-408 0,87-42-184 15,-34 40-448 1,10-5-800-1,5 1-72-15,-1-1 175 0,1 1 169 0,-12-3-984 16,-12 2-137-16,-17 1 1345 0,-7 0 936 31,-12 2 2032-31,-3 1 529 16,-5 3-721-16,0 0 97 16,0 0-881-16,-9 0-544 0,-6 3-8 15,-2 13-88 1,-7 3-88-16,9 6-224 15,-5 1-40-15,8 2-56 0,8-1-8 16,4-2 0-16,0-6-56 0,8-7-288 31,16-5 96-31,4-7-320 16,0 0-168-16,0-16 232 0,-1-6 400 16,-7-8 104-16,-8-4 96 0,-3 2 152 15,-9 0 160-15,0 4 416 0,-17 6-448 16,2 5-128-1,-2 8 32 1,2 7-272-16,6 2-16 0,1 0-1096 16,8 0-864-16,0 8-505 15,40 2 129-15,-8-3-1537 16,8-1-1184-16</inkml:trace>
  <inkml:trace contextRef="#ctx0" brushRef="#br0" timeOffset="9038.99">9443 5321 4705 0,'0'0'3160'15,"0"0"-703"-15,0 0-409 16,0 0 105-16,0 0-649 0,0 0-768 16,19 0-728-16,-38 15-8 0,-2 5 184 0,-3 9-8 31,5 2-48-31,3 1-128 16,4-1-400-16,12-5-568 0,0-3-56 15,8-11 480-15,16-9 151 16,4-3-23-16,-5-3 216 0,5-16 200 31,-12-6 112-31,0-7 697 16,-16-3 791-1,0 0 80-15,-8 0-471 0,-12 4-401 16,-3 6-72-16,-1 6-448 16,-1 5-288-16,1 14 0 0,0 0-168 15,5 9-632-15,6 8-289 16,13 11-1191-1,0-5-665-15,13-2-2104 0</inkml:trace>
  <inkml:trace contextRef="#ctx0" brushRef="#br0" timeOffset="9524.78">9992 5314 5657 0,'0'0'1904'0,"0"0"-224"0,0 0 313 16,0 0 111-16,0 0-111 15,0 0-433-15,0 0-768 16,36-76-632 0,-52 70 56-16,-4-3-216 15,0 6 168 1,-8 3-120-16,0 0 88 0,0 0-24 16,0 15-88-16,9 4-24 15,-1 6-8-15,4 7 8 16,12 0-48-16,4 0-112 0,0-4-384 15,12-2-264 1,16-10 240-16,4-10 88 16,8-6 80-16,3-3-104 0,1-19 320 15,0-10 184-15,-5-9 40 16,-2-20 8-16,-5-30 24 0,-13-31 200 16,-10-8 256-16,-9 23 632 31,0 26-88-31,0 44 33 0,-5 11 143 15,5 7-48-15,-4 4-352 16,0 5-392-16,0 10-456 16,1 6 0-1,-10 23-168-15,1 22 120 0,1 25 48 0,2 29 0 32,5 3 8-32,4-6 64 0,0-13-72 15,0-25-72-15,0-12-576 16,0 9-984-16,0-13-1425 0,4-14-4680 15</inkml:trace>
  <inkml:trace contextRef="#ctx0" brushRef="#br0" timeOffset="9941.56">10929 5131 9009 0,'0'0'3001'0,"0"0"-328"15,0 0-25-15,0 0-991 16,0 0-561-16,0 0-824 0,-8-7-272 16,8 26-128-16,-5 10 128 0,-3 9 8 15,1 3 80-15,-1 6-8 16,4-2-8-16,-1 0-72 0,5-10-512 47,-4-4-833-47,4-8-1103 0,4-11-1529 15,5-9-3056-15</inkml:trace>
  <inkml:trace contextRef="#ctx0" brushRef="#br0" timeOffset="10126.56">11112 4851 12978 0,'0'0'2873'0,"0"0"-849"31,0 0-935-31,0 0-433 0,0 0-656 16,0 0 0-16,0 0-704 16,0 0-433-1,0 0-1935-15,0 80-1833 0,11-55-4705 16</inkml:trace>
  <inkml:trace contextRef="#ctx0" brushRef="#br0" timeOffset="10443">11458 5038 7297 0,'0'0'2457'0,"0"0"-385"0,0 0 601 16,0 0 295-16,0 0-527 15,0 0-1313-15,21-22-848 0,-42 22-8 0,-7 4-216 16,-4 11-56-1,1 7-16 1,7 5-40-16,4 0-16 0,12 2-216 16,4-1-152-16,4 1 0 0,8-3 40 15,8 2 32-15,8-2 184 16,-5-5 104-16,1-2 72 0,-3 0 8 31,-9-5-16-31,-5-3-88 16,-3 0 24-16,0-2 80 0,-15 1 160 15,-13 0 160 1,-4-4-24-16,-8 0-128 0,-16-6-168 16,12 0-1080-16,9 0-3801 0</inkml:trace>
  <inkml:trace contextRef="#ctx0" brushRef="#br0" timeOffset="11976.9">12315 5147 10458 0,'0'0'2824'15,"0"0"-1199"-15,0 0-73 16,0 0-216-16,0 0-440 0,0 0-487 0,0-68-105 16,0 56-144-1,0-4-104 1,0 0 0-16,-8-3 16 16,-8 4-72-16,-8 5 0 0,-4 4-48 15,-4 6 40-15,-4 6-8 0,5 13 16 16,3 6-48-16,8 4-24 0,4 3 24 31,12-4 40-31,4-2-16 16,8-1 24-16,20-9 0 0,7-4-168 15,10-8-80-15,6-4 56 16,1 0-209-16,-4-13 201 0,-12-3 160 16,-12-1 40-16,-5 6 112 31,-11-3 256-31,-3 9 345 15,-5 2 279-15,0 3-280 0,0 0-640 16,0 6-72-16,-5 10-192 16,-3 15 192-16,-3 11 0 0,-6 21 16 15,-2 26 40-15,-1 25 16 16,0 7-64 0,8-3 8-16,4-17 40 15,4-19-48-15,1-12 32 0,-2-19-40 16,1-16-240-16,0-6-128 15,4-3 120-15,-4-8 16 0,-4 1 176 16,0-9-88 15,-4-10 144-31,-3 0 192 16,-6-3 200-16,-3-20 120 0,-4-5 24 16,4-7-192-16,1-6 72 15,-1-10-152-15,11-15-72 16,13-17-32-16,21-16-112 0,18 10-48 31,9 16-176-31,-8 26-8 0,-4 14-480 0,8 5-112 16,3-4-240-16,2 4-136 0,-6 6-689 15,-11 2-639-15,0 8-129 16,-12 6-1400-16,-4-1-1136 0</inkml:trace>
  <inkml:trace contextRef="#ctx0" brushRef="#br0" timeOffset="12715.77">12801 5156 5881 0,'0'0'2864'0,"0"0"-391"16,0 0-529-16,0 0 169 16,0 0-345-1,0 0-432-15,0 0-575 16,-3-67-425-16,-18 70-88 15,1 14-96-15,-8 5-88 0,0 3-64 32,5 4-8-32,7-1 0 15,8-3-56-15,8 1 16 0,0-6-72 0,8-6-272 16,19-3-64-16,5-11 239 0,4 0-255 16,0-6-40-16,4-11-56 0,-12-5 80 31,-8-7 328-31,-4 1 112 15,-12-1 48-15,-4 1 232 0,0 6 256 16,-13-3 80-16,-2 8-544 16,-5 8 80-1,4 5-208-15,0 4-8 16,8 0-936-16,8 13-696 16,0-7-209-1,20 5-111-15,12-5 71 0,12-4 97 16,4-2-280-16,3 0 703 0,1-2 857 15,0-9 616-15,-8 2 968 16,-9 6 505-16,-7-4 207 0,-11 7-80 31,-10-2 169-31,-7 2 23 16,0 0-736-16,-4 0-648 0,-16 9-400 16,1 8 665-16,-9 1-249 15,0 4-200-15,8 3-224 0,4-2 8 16,8 2-16-16,4-6-120 15,4-3-449-15,16-6 217 16,3-7 232-16,13-3-16 0,0-3-200 16,-4-16 152-16,-4-3 192 15,-11-7 24-15,-6-3 584 16,-7-3 425-16,-12-3 463 0,-7 3-320 31,-13 7-224-15,0 2-368-16,-4 14-327 15,0 8-249-15,4 4-16 0,9 7-184 0,10 12-577 32,9 3-887-32,4 3-825 15,44 0-319-15,0-6-1425 16,3-6-2080-16</inkml:trace>
  <inkml:trace contextRef="#ctx0" brushRef="#br0" timeOffset="13163.9">13705 4966 6129 0,'0'0'2960'0,"0"0"-415"16,0 0-561 0,4-74-47-1,-8 59-793-15,-16 5-680 16,-3 4-360-16,-5 6 112 0,-4 0-136 16,0 16-32-16,-8 10-48 15,8 7-48-15,4 12 0 0,5 0 48 31,10-1-8-31,2-3-8 16,11-5-176-16,8-11-648 0,12-9 632 0,12-10-56 0,7-6-152 16,1-6 288-16,8-16 0 15,-8-10 80-15,-9-13 48 16,-3-21 96 0,-4-21 40-16,-12-20 384 15,-3-1 8-15,-9 16 56 16,0 24-120-1,0 31 64-15,0 15 40 16,0 6 369-16,-5 3 39 16,-3 7-280-16,4 6-696 0,-7 19-64 15,-6 16-16 1,6 10 80-16,-6 18 56 16,6 22 40-16,3 27-48 15,8 9-48-15,0-4 16 0,0-6 80 0,0-13-96 16,0-3-576-16,0-9-1601 0,0-23-3200 31,-9-24-6401-31</inkml:trace>
  <inkml:trace contextRef="#ctx0" brushRef="#br0" timeOffset="23091.07">7299 6553 1640 0,'0'0'9682'0,"0"0"-7130"16,0 0-471-16,0-42-257 16,0 30-167-1,0 5-337-15,0 1-568 0,0 4-144 16,0 2-192-1,0 0-176-15,0 0-80 16,0 0-160-16,0 0-152 31,0 8-112-31,-4 11 136 0,-9 11 128 32,6 4 56-32,-1 4 16 15,0 1-24-15,4-5-48 0,-1-5-88 0,5-3-104 0,0-14-128 16,0-2-40-16,9-4 128 15,3-6-120-15,4 0 168 0,3-13 136 16,6-9 48-16,-1-7 8 16,0-3-8-16,-1-2 0 0,-3 5 0 15,-8 0 40-15,0 11-32 16,-8 5 0-16,4 10 0 0,-8-1-8 16,4 4-8-16,-4 4-368 15,4 12 168 1,1 6 88-16,-2 3 56 15,5 4-24-15,-4-4-24 0,4-3-104 0,0-5-8 16,4-9 48-16,-1-4 32 31,2-4 144-31,2-6 0 0,6-17 8 32,3-4 56-32,-5-13 0 15,5-4-16-15,-7 0 40 0,-2 2 64 16,-7 5 192-16,-3 7 192 15,-1 12-24-15,-4 8-344 16,0 7-168-16,0 3-464 0,0 6-1593 16,0 26 617-16,0 0-1480 15,0-4-3506-15</inkml:trace>
  <inkml:trace contextRef="#ctx0" brushRef="#br0" timeOffset="23460.89">7817 6600 7905 0,'0'0'3049'15,"0"0"-2001"-15,0 0-736 0,0 0 16 16,0 0 8-16,0 0 24 16,0 0-112-1,67 0-80-15,-46-3-48 16,-6-6-40-16,2-4 25 0,-6-3-41 15,1-7-16-15,-12 2 24 16,0-5-64-16,0 4 328 16,-4 3 472-16,-12 6 0 0,-8 4 48 15,4 9-328 1,-8 0-256 0,-4 9-80-16,9 17-24 0,3 2-40 15,4 5 16-15,8 4-88 16,8-2-48-16,3 0-8 15,22 0 0-15,6-10 369 0,14-3-169 32,6-5-32-32,1-9-40 15,8-8-128-15,11-12-568 0,-15-9-2057 0,-7-9-3072 16</inkml:trace>
  <inkml:trace contextRef="#ctx0" brushRef="#br0" timeOffset="24624.8">8984 6543 5641 0,'0'0'4625'0,"0"0"-2441"0,0 0-399 16,0 0 95-16,8-47 168 16,-8 43-711-16,0 4-537 0,0 0-496 15,0 0-304-15,0 11-304 0,0 8 160 16,0 6 144-16,0 6 8 0,0 4-8 15,0 0 48-15,0-6 56 16,0-3-56-16,0-5-48 0,0-9-144 31,8-5-88-31,8-3-104 16,4-4-56 0,0-4 128-16,4-11 104 0,4-10-9 15,-4-1-7-15,-5-3 128 0,-2 0 48 16,-2 10 0-16,-7 4 264 15,-3 8 361 1,-5 7-281-16,4 0-344 16,-4 13-368-16,0 6 312 15,3 10 56-15,5-1 0 0,4-3 8 16,0-6-8-16,4-2 0 16,0-14-48-16,4-3 48 0,0-3 80 15,4-20-8 1,-4-5 0-16,-1-10 8 15,-2-1 184-15,-10 2 136 16,-3 2-32-16,0 6 72 0,-4 7-56 0,0 12-168 31,0 7-216-31,0 3-432 0,-8 9-1032 16,5 14 431-16,-5 22-1447 16,-1-11-649-16,5 1-3392 0</inkml:trace>
  <inkml:trace contextRef="#ctx0" brushRef="#br0" timeOffset="24809.83">9598 6594 9602 0,'0'0'3264'16,"0"0"-223"-16,0 0-1041 16,0 0-1256-16,0 0-728 0,0 0-16 15,0 0 273-15,-16 90-97 0,8-52-176 16,0-4-601-1,0-2-935-15,4-7-960 16,4-9-409-16,0-10-1768 16</inkml:trace>
  <inkml:trace contextRef="#ctx0" brushRef="#br0" timeOffset="24950.79">9769 6305 11602 0,'0'0'3217'0,"0"0"-1777"0,0 0-880 16,0 0-560 0,0 0-1032-16,0 0 0 15,-24 105-1537-15,16-61-2736 0</inkml:trace>
  <inkml:trace contextRef="#ctx0" brushRef="#br0" timeOffset="25514.76">9718 6832 3952 0,'0'0'1673'31,"0"0"95"-15,0 0-136-16,0 0-207 0,0 0 751 0,0 0-103 15,0 0-513-15,35-13-976 16,-15-12-344-16,4-6-56 0,4-8-120 16,-4-8-56-16,4-8-8 31,0-4-176-31,-5-1-88 15,-3-1 152-15,-3 10 64 0,-6 10 48 16,-7 13 496-16,-4 15 64 0,0 9-216 0,0 4-344 16,-8 19-168-16,-8 13 168 15,1 9 72 1,-2 14-64 0,6 4 56-16,-2 5-8 0,5 0 16 15,4-4-72 1,4-6-368-16,0-13-232 0,17-9-128 15,2-13-72-15,9-12-8 16,8-7 456-16,8-14-441 31,0-17-39-31,8-10 448 0,4-22 280 16,19-21 96-16,9-20-96 16,-5-4-296-16,-14 16-176 0,-26 25 576 0,-27 23 256 0,-4 9 1104 15,-8 0 377-15,0 6 295 31,0 4-488-31,-12 12-623 16,-8 13-529-16,-7 19-328 0,-10 19-8 16,1 13-8-16,4 9-48 0,1 3 8 15,10 5 8-15,2 1-8 0,15-1 64 16,4 1-72 0,4-6-8-1,20-9-512-15,27-2-705 0,-2-21-1527 16,-6-15-6458-16</inkml:trace>
  <inkml:trace contextRef="#ctx0" brushRef="#br0" timeOffset="26356.84">11176 6594 9378 0,'0'0'2376'0,"0"0"-1552"16,0 0-448 0,0 0 384-1,0 0 633-15,0 0-177 16,0 0-160-16,0 3-272 16,0-3-31-16,0 0 55 0,7-9-136 15,6-4-568-15,6-9 168 31,5 0-152-31,4-6-72 16,4 2-24-16,0 1-16 0,-4 5-8 16,0 7 0-16,-9 4-128 0,1 9-8 0,-3 0-56 15,-9 12-16-15,3 14 160 0,-11 6 0 16,0 5-48-16,0 5 48 31,-15-4 48-31,-2 0 0 16,-2-9-40-16,3-7 32 0,-1-5 8 15,10-11-40-15,3-6 40 16,4 0 376-16,0-10-136 0,11-12-240 16,13-10-176-1,8-6 32-15,13-6 96 16,2 3-40-16,5-4-160 0,0 10 80 16,-12 6 168-16,-16 13 0 15,-5 10 8 1,-10 6-8-16,-5 6-104 15,-4 16 104 1,0 11 264-16,-4 4 8 16,-5 5-120-16,1-1-24 0,-3-3 16 15,7-3-96-15,-1-3-48 16,5-10-616-16,9-6-1641 16,6-9-2312-16,5-7-1720 0</inkml:trace>
  <inkml:trace contextRef="#ctx0" brushRef="#br0" timeOffset="26688.92">11900 6509 10970 0,'0'0'2096'0,"0"0"-1688"31,0 0-280-31,0 0 505 16,0 0-249-1,0 0-128-15,0 0 88 0,37 27 136 16,-18-27-224-16,1 0-64 15,5 0-192-15,-6-12-168 16,1-3-16-16,-8-8-112 0,0-2-128 16,-12-1 72-1,0 4 320-15,0 3 32 0,-20 6 1008 16,0 13-352-16,-7 0-352 16,-1 13 0-16,0 15 16 15,4 9-168-15,3 3-80 0,10 2 56 16,11-2-128-16,0 1-8 31,4-4-616-31,16-10-864 16,12-8-713-16,-4-9-775 0,4-10-3922 15</inkml:trace>
  <inkml:trace contextRef="#ctx0" brushRef="#br0" timeOffset="27020.94">12203 6454 9329 0,'0'0'3169'15,"0"0"-840"-15,0 0-1425 16,0 0-904-16,0 0 48 16,0 0 32-16,0 0 184 0,9 70-56 15,-18-38-128 1,1 0-8-16,-3 2 64 16,2-4-88-16,1-2-48 0,5-9-184 15,3-7-264-15,0-8 8 16,15-4 296-16,9-6 144 0,4-19 144 15,4-11 192-15,4-8 272 32,4-7-56-32,-4 1-160 0,-8 1-120 15,0 5 120-15,-13 15 64 16,-2 7 97-16,-9 16-353 16,-4 6-200-16,0 3-1921 15,-9 32 217-15,-6 0-545 0,7-2-2936 16</inkml:trace>
  <inkml:trace contextRef="#ctx0" brushRef="#br0" timeOffset="27321.75">12463 6563 8065 0,'0'0'2489'0,"0"0"-1185"0,0 0-584 0,0 0-224 16,0 0-176-16,99-71-144 31,-75 52-96-31,-8 0 0 0,0-3 56 16,-12 0-136-16,4 0 0 31,-8 0 329-31,0 9 719 0,-4 3-416 16,-8 10-304-16,-4 0-48 15,-4 16-272-15,0 10 40 16,0 6 24-16,5 5-64 0,6 5-8 0,9-4 0 0,0-3-616 31,9-4-664-31,26-5-729 0,1-10-663 16,0-6-2481-16</inkml:trace>
  <inkml:trace contextRef="#ctx0" brushRef="#br0" timeOffset="27622.64">13116 6322 10762 0,'0'0'2624'0,"0"0"-1655"16,0 0-545-16,0 0 160 0,-84 59-64 16,52-23-152 15,4 6-216-31,-4-2-56 16,8 4-48-16,5-2-48 0,6-8-64 15,6-1-184-15,3-8-216 16,4-16 128-16,0-3 336 15,8-6 240-15,-1-12 200 0,2-16 520 16,-9-7 384 0,0-7-95-16,0-2-345 0,0 2-336 15,-4 7-336-15,-8 7-232 0,-4 12-136 16,0 10-128-16,-12 6-1264 16,0 13-2673-16,5 2-6402 0</inkml:trace>
  <inkml:trace contextRef="#ctx0" brushRef="#br0" timeOffset="28494.37">13909 6328 9842 0,'0'0'4577'0,"0"0"-2705"16,0 0-200-16,0 0-23 15,0 0-177-15,23-74-336 0,-23 74-624 16,0 0-512-16,5 0-104 15,-5 16-136-15,4 3 232 16,0 3 8-16,4 7 8 16,-5-3 48-16,5-1-56 0,-3-6-80 15,6-3-88-15,-3-3 40 16,-4-7-32-16,5 1 32 0,-5-7 56 31,-1 0 64-15,5 0 8-16,5-4 96 15,2-9 48-15,5-12-24 0,8 0 8 16,-4-7 0-16,7-4-56 16,-3-1-24-16,-3 5-40 0,-5 6-8 15,-9 8 0 1,-3 11-240-16,-4 7-1128 16,-4 7-4057-16,0 11 2352 0,5 2-3592 0</inkml:trace>
  <inkml:trace contextRef="#ctx0" brushRef="#br0" timeOffset="28663.62">14439 6264 11226 0,'0'0'4417'16,"0"0"-2329"-16,0 0-1608 0,0 0-432 16,0 0 248-16,0 0 169 15,-52 83-321 1,36-45-144-16,0-1-40 15,8 0-825-15,0-10-631 16,8-8-896-16,0-9-1673 0,8-10-2745 0</inkml:trace>
  <inkml:trace contextRef="#ctx0" brushRef="#br0" timeOffset="28810.75">14662 6029 4488 0,'0'0'6650'0,"0"0"-5970"0,0 0-680 15,0 0-1224-15,0 0-1177 0,-24 86-3024 0</inkml:trace>
  <inkml:trace contextRef="#ctx0" brushRef="#br0" timeOffset="29111.52">14849 6169 11162 0,'0'0'3817'0,"0"0"-1841"15,0 0-632 1,0 0-607-16,0 0-497 16,0 0-240-16,-92 25-88 0,81 7 80 15,3-1-40-15,8 1-344 16,0 1 79-16,4-2 65 0,7-3-32 16,1 1-80-16,4-7 88 15,-8-6 136 1,-4-5 128-16,-4-3 0 15,0-5 8-15,-12 0 128 16,-12 1 440-16,-4-4 272 31,-4 0-367-31,4 0-257 16,0 0-168-16,13-4-48 0,15-15-1057 16,12 4-2895-16,12-7-6659 0</inkml:trace>
  <inkml:trace contextRef="#ctx0" brushRef="#br0" timeOffset="29280.79">15080 6248 11922 0,'0'0'3177'15,"0"0"-2689"-15,0 0-416 0,0 0 304 16,-20 55 136-16,12-24-96 16,1 1-208-16,-2-1-208 15,9-2-600-15,0-10-864 0,0-10-601 16,16-9-2136-1,0 0-4160-15</inkml:trace>
  <inkml:trace contextRef="#ctx0" brushRef="#br0" timeOffset="29412.31">15359 5924 12394 0,'0'0'3105'31,"0"0"-1489"-31,0 0-648 16,0 0-968-16,0 0-752 0,0 0-144 15,0 0-2097-15,-28 96-7273 0</inkml:trace>
  <inkml:trace contextRef="#ctx0" brushRef="#br0" timeOffset="29644.04">15626 5839 15579 0,'0'0'3721'16,"0"0"-2225"-16,0 0-472 0,0 0-816 31,0 0-208-31,0 0-264 16,-20 59 264-1,-4 6 8-15,-4 23 40 0,4-5-48 0,5-7 72 16,2-16-72-16,10-19-248 16,-1 4-408-16,8-7-760 15,12-6-881 1,15-13-1824-16,1-10-3928 15</inkml:trace>
  <inkml:trace contextRef="#ctx0" brushRef="#br0" timeOffset="29844.53">15299 6067 10874 0,'0'0'2064'15,"0"0"-447"-15,0 0-553 16,0 0-232-16,100-3-304 0,-16 6-16 31,27 7-280-31,1-1-232 16,-32-3-568-16,-25-6-3697 0</inkml:trace>
  <inkml:trace contextRef="#ctx0" brushRef="#br0" timeOffset="30734.07">16705 5810 6889 0,'0'0'2913'0,"0"0"-193"0,0 0-367 0,0 0-265 0,0 0-504 16,0 0-311-16,0 0-433 16,9-51-448-1,-9 51-392-15,0 9-248 16,-4 17 80-16,-8 12 120 15,0 14 40-15,-4 4 8 16,-4 8 8-16,8 2 64 0,-4-2-72 16,4-7-320-16,0-6-656 0,8-13-921 15,4-7-999 1,0-8-1361-16,0-10-2937 16</inkml:trace>
  <inkml:trace contextRef="#ctx0" brushRef="#br0" timeOffset="31373.53">16881 5854 7697 0,'0'0'3001'16,"0"0"-1097"-16,0 0-528 15,0 0 129-15,0 0 23 0,0 0-344 16,36-66-455-16,-36 66-497 15,0 3-232-15,0 19-441 16,-4 13 441-16,-8 6 249 16,4 10-81-16,-4 6-96 0,4 3-16 15,-3-2-8-15,-2-4-8 0,1-7-32 32,4-9 72-17,4-12-32-15,0-8-48 16,0-11-40-16,4-3 0 15,0-4 40-15,0 0 264 0,8-11-72 16,12-7-184-16,0-8-8 16,4-6-72-16,4-2-80 15,-4 5 0-15,-8 4 80 16,0 8 72-16,-9 15-16 16,2 2-88-16,-5 9-280 0,0 17 135 15,-4 9 249-15,4 2 16 16,-4 5 33-16,0-8-41 0,3 2-8 31,5-11 0-31,1-3-201 16,6-6-399-16,6-9-456 15,3-7-480-15,7 0 143 16,5-19-343-16,8-10 64 0,-4-3-89 16,0-8 225-16,-5 1 1064 0,-7 4 472 31,-7 6 2360-31,-14 14 433 15,-3 5-8-15,-4 10-1625 0,0 10-1072 16,0 15-88-16,0 6 224 0,-4 4 0 16,0 0-128-1,4-3 8 1,0 0-104-16,0-10-32 16,0 0-1104-16,8-5-913 15,-4-12-2272-15</inkml:trace>
  <inkml:trace contextRef="#ctx0" brushRef="#br0" timeOffset="31536.26">17463 5934 8569 0,'0'0'4745'0,"0"0"-2992"16,0 0-1097-16,0 0-656 0,0 0-56 15,0 0-176-15,0 0-952 16,0 0-1417-1,24 66-3992-15</inkml:trace>
  <inkml:trace contextRef="#ctx0" brushRef="#br0" timeOffset="31789.95">17826 5991 11282 0,'0'0'4273'0,"0"0"-2281"0,0 0-399 0,0 0-681 16,0 0-520-16,0 0-392 15,-84 9-48-15,72 17-32 0,8 9 64 32,4 7 16-32,0-5-104 31,0 4-96-31,12-3-56 0,-5-3-192 16,1-5-112-16,5-5 87 15,-13-6 81-15,4-7-104 0,-4-2-200 16,-4-4-568-16,-28-6-56 0,0 0 247 15,-4 0-3256-15</inkml:trace>
  <inkml:trace contextRef="#ctx0" brushRef="#br0" timeOffset="32068.33">16415 6098 12586 0,'0'0'2785'0,"0"0"-873"0,0 0-888 15,84-50-271-15,-37 31-225 16,13 3-48-16,0 0-168 0,0 0-152 15,3 7-160-15,13-4-128 16,-16 1-1721-16,-12 1-4936 0</inkml:trace>
  <inkml:trace contextRef="#ctx0" brushRef="#br0" timeOffset="32791.83">18630 5928 10506 0,'0'0'2824'0,"0"0"-471"15,0 0-449 1,0 0-383-16,0 0 199 15,0 0-624-15,12-42-680 0,-12 52-416 16,0 16-16 0,0 24 16-16,-16 26 160 15,4 26-16-15,-7 9-48 0,-2-3-40 16,10-13 16-16,-6-9-56 16,6-1-8-16,3-17 104 0,-5-15-112 15,6-15-256-15,-1-13-392 31,-1 4-768-31,-2-7-1177 0,3-6-2432 0,-1-13-3961 16</inkml:trace>
  <inkml:trace contextRef="#ctx0" brushRef="#br0" timeOffset="33091.97">18677 6213 3816 0,'0'0'5706'0,"0"0"-3394"16,13-91-720-16,-5 61-143 0,4 11 239 16,4 3-488-16,4 10-496 0,8 3-431 15,4 3-153 1,7 0-56 0,1 3-16-16,-4 10-40 0,-8 7-8 0,0 1 0 15,-12 8-48-15,-12 0 48 16,-4-1 48-16,0 0 40 0,-24 1 88 15,-12 0 16-15,-4-1 8 32,-12-2-144-32,0-1-56 0,5-3-176 15,-9-3-1185-15,16-6-1239 0,9-6-2361 0</inkml:trace>
  <inkml:trace contextRef="#ctx0" brushRef="#br0" timeOffset="33339.49">19280 5711 10850 0,'0'0'2832'0,"0"0"153"16,0 0-1065-1,0 0-1023-15,0 0-889 0,0 0 64 16,0 0 176-16,16 118 16 15,-16-38-168-15,0 15 32 0,-5-7-120 0,1-17-8 16,-3-27-344-16,7-16-664 31,0 7-993-31,0-2-936 0,7-8-2088 16</inkml:trace>
  <inkml:trace contextRef="#ctx0" brushRef="#br0" timeOffset="33778.51">19639 6105 8585 0,'0'0'2337'15,"0"0"-881"-15,31-76-456 16,-19 47 1-16,-1 1-225 0,-6 6-128 16,-5 3 88-16,0 5-304 15,-12 8-168 1,-20 6-88-16,-8 0 32 0,-4 23-32 15,-3 6-32-15,2 12-24 16,13 0-72-16,13 6 24 16,7-5-8-16,12-4-56 0,4-10 136 15,20-9 48 1,4-9-64-16,7-10-128 0,2 0 0 16,3-25-64-16,-9-4 56 15,1-10 8-15,-8 1 0 16,-4-3 16-16,-8 10 32 0,-4 5 137 31,-4 14 143-31,-4 9 104 16,0 3-432-16,0 19-208 15,-12 9 152-15,-4 10 56 0,8 7 8 16,-4-4-8-16,8-6-320 16,4-4-833-16,0-8-871 0,31-11-137 15,-3-5-727-15,4-7-2417 0</inkml:trace>
  <inkml:trace contextRef="#ctx0" brushRef="#br0" timeOffset="33972.5">20116 5934 8737 0,'0'0'4849'16,"0"0"-1776"-16,0 0-952 16,0 0-969-16,0 0-488 15,0 0-296 1,-92-6-200-16,57 37-48 15,-1 7-112-15,4 7 40 16,8 5-48-16,4-2 0 0,16-7-264 16,4-3-656-16,9-5-432 31,34-8-937-31,-3-13-1872 0,4-9-3096 0</inkml:trace>
  <inkml:trace contextRef="#ctx0" brushRef="#br0" timeOffset="34326.21">20284 6064 11802 0,'0'0'3041'0,"0"0"-1361"16,0 0-1304-16,0 0-376 15,0 0 0 1,0 0 48-16,0 0 152 16,51 16-72-16,-34-16-128 0,2 0-256 15,5 0-336 1,0-7-544-1,-8-9-80-15,0-2 207 0,-8-5 361 0,-8 4 232 16,0-3 416-16,-8 6 88 16,-12 7 376-16,-7 2 176 0,-1 7 289 15,0 10 143-15,0 12-152 32,4 10-112-32,3 3-304 15,10 7-152-15,3-2-88 0,8-1-264 16,0-8 8-16,15-6 112 0,10-2 80 15,14-11 217-15,6-5-417 0,22-7-105 0,-3 0-1999 32,-12-4-2241-32</inkml:trace>
  <inkml:trace contextRef="#ctx0" brushRef="#br0" timeOffset="35575.41">21471 6022 5193 0,'0'0'5433'15,"0"0"-3721"-15,0 0-480 16,0 0-191-16,0 0 15 16,0 0-312-16,0 0-176 0,44-69-176 15,-44 56-8-15,0 1-152 16,0-7-128-16,0-1-104 0,-16 4-88 15,-5-3 24 1,-2 7-120-16,-8 5 176 0,-6 7 8 16,1 0 0-16,0 13 0 15,5 12 0-15,6 13 88 16,10 1-8-16,7 8-16 0,8-5-8 16,0-4-8-16,20-6 0 0,8-13 152 46,3-7-72-46,9-12-56 16,4 0-72-16,4-25 0 0,-4-4-48 0,-1-9 48 16,-11 0 16-16,0 0-8 15,-15 6 8-15,-6 7 160 0,-7 8 241 16,-4 15 103 0,0 2-520-16,-12 13-120 15,-4 14 120-15,-3 12 0 0,2 8 0 16,10 4-104-16,-1-2-440 15,8-5-657-15,11-13-927 0,34-2-137 32,-2-13-1607-32,6-10-1426 0</inkml:trace>
  <inkml:trace contextRef="#ctx0" brushRef="#br0" timeOffset="36145.51">22156 5898 8281 0,'0'0'3961'15,"0"0"-1664"1,0 0-961-16,0 0-376 16,0 0-392-16,-111-69-256 0,59 72-8 0,-4 19 40 15,1 10-64-15,10 6-232 16,10 4-40-16,11-1-16 16,16-6-80-16,8-4-304 15,11-6-112 1,17-12 368-16,8-9-168 15,9-4-336-15,2-12-8 16,1-18 312-16,-5-8 104 16,-2-3 232-16,-9 3 64 15,-9 4 464-15,-7 4 560 0,-8 15-152 32,-4 5 201-32,-4 10-745 15,0 0-392-15,-4 22-96 0,-7 13 96 16,-2 7 48-16,-2 8 8 0,-2 7-32 0,-2 6-16 31,-5 14 8-31,-4 19-8 16,-8 24 72-16,-3 10 176 0,-6-3 64 15,-2-9-88-15,2-16-88 0,6-11-48 16,7-17-96-16,8-23-8 16,12-20 8-16,4-18 0 0,0-7 0 15,4-3 8-15,-4-3 432 16,-4-19 464-1,0-31-536-15,-4-27-16 16,0-28 24-16,9-15 73 0,7-7-137 16,15 9-216-16,30 18-96 15,2 16-112 1,5 26-208-16,-5 25-9 0,1 10-231 31,5 4-600-31,2-1-608 16,17 2-825-16,-21 8-1432 0,-10 4-328 0</inkml:trace>
  <inkml:trace contextRef="#ctx0" brushRef="#br0" timeOffset="36831.08">22571 5892 6009 0,'0'0'2000'31,"0"0"-920"-15,0 0-111-16,0 0 79 15,0 0-24-15,0 0-256 0,75-79 136 16,-75 70 129-16,0-1 23 16,0 1-544-16,-15 2 104 0,-10 4-160 15,-3 3-360 1,-11 0-88-16,-6 16 88 15,2 13 16-15,0 5-24 0,6 8-32 16,14 2-48-16,6-3-8 16,14-2 0-16,3-5 0 31,7-8-184-31,21-8-96 0,4-11 280 16,8-7 96-16,4-13-96 0,3-15-8 0,-2-7 0 15,2-6-64-15,-6-4 72 0,-6 0-176 16,-3 8 176-16,-12 5 0 15,-8 10 696 1,-8 9 297-16,-4 13-505 31,0 0-488-31,-8 19-32 0,-12 10 32 16,4 6 80-16,4 3-24 0,0 0 8 16,8-3-56-16,4-7-8 15,0-2-344 1,8-11-216-1,16-8-89-15,4-7 89 0,4 0-400 0,4-16-248 16,3-6 176-16,1-10 223 16,0 1-119-16,-8-1 392 0,-8 4 536 15,-8 11 816-15,-12 4 1273 32,-4 13-473-32,0 0-1392 0,-12 19 0 15,-4 13 248-15,-4 7-168 16,8 2-184-16,4 3-72 0,8-3-48 15,0-6-576-15,24-6-792 16,27-13-376-16,-6-10 247 31,-2-6-1151-31</inkml:trace>
  <inkml:trace contextRef="#ctx0" brushRef="#br0" timeOffset="36962.58">23188 5629 10122 0,'0'0'2448'15,"0"0"-1120"-15,0 0-647 16,0 0-681-16,0 0 0 16,0 0 40-16,0 0-40 15,-11 86-2673-15,-2-58-8089 16</inkml:trace>
  <inkml:trace contextRef="#ctx0" brushRef="#br0" timeOffset="37463.92">23228 6109 9394 0,'0'0'5577'16,"0"0"-3345"-16,0 0-872 0,60-89-607 15,-32 63-385-15,-4-2-88 16,4 2-96-16,0-3-96 0,-5 2-88 15,1 4 72-15,-4 4-56 16,-4 3-16-16,-8 12 0 0,-4 4-56 16,0 0-160-1,-4 10-32-15,4 19 80 0,-4 6 160 16,0 5 0-16,0 9-72 16,-8-2 80-16,-4-2-16 0,0-7-112 15,1-3-336-15,-2-13-873 16,5-13 1113 15,8-5 224-31,0-4 104 16,0-16 408-16,8-10-408 15,20-8 120-15,8-8-224 0,16 1 0 16,0-4-824-16,3 7 16 0,-7 6 672 16,-4 13 136-16,-13 7 192 15,-10 12 384 1,-5 0-128-16,-4 9-184 0,-5 13 8 31,-3 10 48-31,-4 6-39 0,0 3-185 16,-8 4-8-16,-3-1 72 15,2 1-160-15,1 3-801 0,8-10-1463 16,0-13-1681-16</inkml:trace>
  <inkml:trace contextRef="#ctx0" brushRef="#br0" timeOffset="37633.18">24292 6004 2736 0,'0'0'14195'15,"0"0"-11866"-15,0 0-1305 16,0 0-712-16,0 0-312 0,0 0-1304 16,0 0-3449-16,-20-23-4561 0</inkml:trace>
  <inkml:trace contextRef="#ctx0" brushRef="#br1" timeOffset="51879.36">7136 5715 808 0,'0'0'336'31,"0"0"-240"-31,-4 0-80 0,4 0-8 16,0 0 360-16,0 0-128 16,0 0-168-16,-5 0-48 0,5 0 208 15,0 0 104 1,0 0 88-16,0 0 152 15,0 0 360-15,0 0 209 16,0 0-81-16,0 0 88 0,0 0 136 0,0 0-135 16,0 0-161-16,0 0-120 0,0 0-152 31,0 0-128-31,0 0 121 16,-4 0-9-16,4 0-48 15,-4 0-256-15,4 0-192 0,0 0-8 16,0-4-48-16,0 2-152 0,0-4 0 15,0 1 0-15,0-1 48 16,0 0-48-16,0 0 8 16,8 3-8-16,-3-4 0 15,3 7-8-15,-1-3-80 16,5 0 88-16,0 0 48 0,9 3 16 31,-2-4-64-31,9 4 8 0,4 0-16 31,-4 0 16-31,4 0 16 0,-1 7-24 16,-3-1 64-16,-3 8-56 16,-1-2 40-16,-1 1-40 0,-7 2-8 15,0 1-48-15,0 3 48 16,-1-3 48-16,2 0 8 16,-2 0-48-16,2-3 64 15,-2-4-64-15,2 1 64 16,-6-7-72-16,2 0 128 0,-2-3-128 15,2 0 8-15,-5 0-16 16,3-6 8-16,-3-4 0 0,-3-6 8 31,-1 0-8-15,-4-3-16-16,0 4 8 0,0-1-72 16,0 3 80-16,0 3 80 15,0 8 112-15,0-3 16 0,0 5-112 16,0 0-96-16,0 0-56 15,0 0-40 1,0 0-64-16,0 0-8 16,0 7-8-16,3 3 168 15,-3 3-48-15,4-1-16 0,-4 4 24 0,0 0 48 16,0 0-8-16,0-1 8 16,0 2 48-16,0-2 0 15,4-5-40 1,-4-1 40-16,4-2-48 0,-4-3-256 15,4-4-16-15,0 0 88 0,1 0 184 16,2-11 136-16,1-5-136 16,5-2 8-16,-2-5 64 0,1 1-56 31,0 3-16-31,0 3 8 16,-1 4-8-16,2 8-128 15,-2 1-56-15,6 3 104 16,-6 0 64-16,6 0 8 0,-2 0 8 15,6 7 0-15,-6 2 40 16,5-2-16 0,4-2 32-16,-4 2 8 15,4-1-56-15,-4 1 64 16,-5-4-64-16,2 3 0 0,-2-3-8 16,-6 1 16-16,3-4-8 15,-5 0 56-15,2 0 64 16,-1 0 48-1,-1-4 0-15,5-5-32 0,1-4 56 16,2-2-72-16,-2-1-56 16,-2-3 56-16,-3 0-16 15,-3 6-112-15,-5 3-120 16,0 1-24-16,0 5-160 31,-9 1-800-31,-6 3-1433 0,2-3-4512 0</inkml:trace>
  <inkml:trace contextRef="#ctx0" brushRef="#br1" timeOffset="56227.38">8757 5892 1720 0,'0'0'16'16,"0"0"4473"-16,0 0-2521 15,0-3-559-15,0 0-41 16,0 3 40 0,0 0 200-16,0 0-375 15,0 0-481-15,0 0-288 0,0 0-184 16,0 0-88-16,0 0 8 15,0 0 80 1,-4 0 8-16,0-2-56 16,4-2 8-16,-4-3-136 0,4 4-40 15,0-6-64-15,0-1-152 0,0 1 152 0,0-4-8 16,8 4-64 0,0-1 0 15,4 4-16-31,0-1 24 0,4 4 56 15,3 0 8-15,2 3 72 0,3 0 48 16,4 0-112-16,0 0 0 16,0 0 0-16,4 0 8 0,-4 9-8 0,-1 1-8 31,0 0-8-31,-2 2 0 16,-1-2-64-16,0 2 72 15,-1 1 0-15,1-3 8 0,-4-1-8 16,0-3 48-16,0-2-48 15,-7-2 0-15,2-2-112 0,1 0-152 16,-4 0-56 0,-4-12 320-16,-1-1-8 15,-2-6 8-15,-1-3-24 0,-4-3 24 16,0 3 8-16,0 0 128 16,0 6 40-16,0 3 144 0,0 7-24 15,0 0-88 16,0 6 41-31,0 0-177 16,0 0-72-16,0 0-177 0,0 6-95 16,0 6 224-16,0 4 48 15,0 0 0-15,0 0 0 0,0 3 48 32,0 0-40-32,0-3-8 0,0 3-64 15,0-7-144-15,4 1-104 0,0-3-112 16,-4-8 96-16,4 5-144 0,-4-7 144 15,0 0 112-15,0 0 216 16,0 0 160-16,0-7-56 16,0-7-56-1,0-3-48-15,3-2 8 0,1-7 40 16,5 8-48-16,-1-1-16 0,3 6-40 16,2 0-80-1,-2 7 0 1,6 3 128-16,-2 3-48 15,2 0 48-15,6 0-40 0,-3 9 32 16,4-2 8 0,4 2-8-16,0 1 16 0,4-1 0 15,-4 1 0-15,8-4 8 16,-4 0 0-16,7 0-8 16,-3 1 16-16,0-1-16 0,0-2 8 31,-9 2 40-31,1 0-48 15,-8-3 8-15,1-3-8 0,-6 0 8 0,-2 0 48 16,-2 0-48-16,-3 0-8 0,0 0 0 31,0-3 0-31,0-6 8 16,-4-1 128-16,4 0 8 0,-4-2 184 16,0-1 32-16,0 4-96 15,-4-1-56 1,4 4 0-16,-4 0 8 0,0 3-40 15,0-1 0-15,0 1-176 16,0 0-56-16,0 3-128 16,0-3 24-1,0 3-240-15,0 0-560 16,-16 0-1112-16,4 0-2289 0,1 0-5337 16</inkml:trace>
  <inkml:trace contextRef="#ctx0" brushRef="#br1" timeOffset="57977.04">10985 5740 2712 0,'0'0'4153'0,"0"0"-1608"0,0 0-1489 15,0 0-408 1,0 0 200-16,0 0 264 31,-4 0-103-31,4 0-153 0,0 0-136 16,0 0-112-16,0 0-184 15,0 0-56-15,0 0-48 16,0 0-320-16,0-6-48 0,0 3 48 16,11-6-48-16,1-2-104 0,0 3 152 0,4 1-8 15,0-3 8 1,0 8 0-16,0-5 0 15,0 3-48-15,-4 4 56 16,3 0-8-16,-2 0 0 0,-1 0-8 16,-1 0 0-16,-2 11-64 15,2-3 24-15,-3 5 0 0,5-1 40 16,-2 2 8 0,-3-2 0-16,5-2 0 15,-6 0 48-15,1-5 0 16,-4 2-48-16,0-4 8 0,1-3-8 0,-5 0 0 15,0 0 0-15,0 0 16 16,3 0 88 15,1-3-24-31,0-9-80 16,0-1-144-16,-4-3 144 16,4 4 16-16,0 1-16 0,-4 3 56 15,0 3 208-15,0 3-80 16,0-2-40-16,0 4-40 0,0 0-104 15,0 0 0-15,0 0-232 16,0 0-40-16,0 6 136 16,0 5 136-16,0 2 48 0,0-1-32 15,0 4-16-15,0 0 0 16,0-1-272-16,0-2-168 0,0-3-552 31,0-1 32-15,0-2 375-16,0-5-63 15,0 2 200-15,0-4 256 16,0 0 192-16,0 0 200 0,0-10-112 16,0-6-72-16,5 1 24 0,-2-4-40 15,1 0-56 1,4 0 56-16,-4 6 128 16,4 3 48-16,0 3 160 15,-4 5-240-15,0 2-40 0,4 0 56 16,4 0-40-16,-4 7-72 15,7-1 8-15,2 2 0 0,3-1 65 16,7 3-17 0,5-8-56-16,5 2 8 15,2-4-8 1,1 0 88-16,-1 0 160 0,-2 0 184 16,-9-6-8-16,-9-4-64 15,1 1 56-15,-8-3 264 0,-3 1-120 31,-2-1-200-31,-3 2-200 16,0-3-64-16,-4 7-24 16,0 3 56-16,0 0-128 0,0 3-824 0,0 0-752 15,0 0-401 1,-4 0-3384-16</inkml:trace>
  <inkml:trace contextRef="#ctx0" brushRef="#br1" timeOffset="59634.42">12080 5698 5697 0,'0'0'4433'0,"0"0"-3217"15,0 0-192-15,0 0-24 32,0 0 161-32,0 0-321 0,0 0-248 31,0 0-56-31,-4 0 88 0,4 0-280 15,0 0-184-15,0-9-40 0,0 4-32 16,0-9-88-16,11 1 0 16,2-2 16-1,-1-1-16 1,4 0-80-16,3 4 80 0,1 2 0 16,5 3-176-16,-5 1 96 0,3 6 72 0,-3 0-40 31,4 0 40-31,-4 0-80 15,8 6 80-15,-4 7 8 16,-4 0 0-16,3 0 0 0,-3 2-8 16,1 1 0-16,-2 0 8 15,-3 1 8-15,5-5-8 16,-2 1 8-16,5-5 80 0,-4 3-8 16,8-5-72-16,-8 0 64 31,0-3-16-31,-5-3 8 15,2 0 0-15,-13 0 24 0,3 0 64 16,-3-7-144-16,-4-5-8 0,0-1-48 16,0-2-64-16,0-4 0 0,0-1 112 15,0 8 8 1,0-4 40 0,-4 7 48-16,1-1-88 0,3 7 80 15,-4-1-40-15,4 4 0 16,0 0-40-16,0 0-8 0,0 0-152 0,0 0-40 31,0 0 48-31,0 7 144 31,0-1-48-31,0 1 48 0,4-1-16 16,-1 4 16-16,1-4 0 16,5 0 48-16,-5 0-48 0,3 1-128 15,1-1 0-15,1 1-216 16,-5 2-88-16,3-6 8 15,-3 4-112-15,-4-5 48 16,4 3-8-16,-4-5-137 0,0 0-55 16,0 0 0-16,0 0 536 0,0 0 152 15,-4-5 264-15,0-4-120 16,4-3 64-16,0-4-152 16,0 0 64-1,0-3-72-15,8 3 729 0,-4 6-345 16,5 4 24-16,-2 3-408 15,-3 0 72-15,4 0 0 0,5 3 96 16,-6-4-128-16,5 4-88 0,0 0 56 47,0 0-40-47,0 0-8 0,4 0 40 16,-4 0-32-16,8 0-8 31,0 4 0-31,-1 5 0 0,5-5 0 15,-3 5 0-15,2-3-8 16,-3 1 8-16,4 2 0 0,0-3 48 16,0 1-56-16,0-1 0 0,0-3 16 0,0 0 24 15,0-3-32-15,-1 0-8 0,-3 0 0 16,-3 0 16-16,-6 0-8 16,1-3 80-16,-3-3-24 31,2-4 8-31,1-2-24 0,4-1 128 15,0 1-48 1,4-1-56-16,-5 0 8 16,2 0-32-16,-1 4 88 0,-4 2-16 15,-8 0-56 1,0 7-64-16,-4-2-112 16,0 2-288-16,0 0-56 15,-20 0-752-15,4 0-737 0,-1 2-1055 16</inkml:trace>
  <inkml:trace contextRef="#ctx0" brushRef="#br1" timeOffset="65952.33">5781 8934 5937 0,'0'0'3176'0,"0"0"-1855"16,0 0-505-16,0 0 224 15,0 0 96-15,0-3-87 0,0 3-289 16,0 0-264-16,0 0-144 15,0 0-184-15,-4 0-104 0,-8 0 16 16,-8 0 144-16,-13 0-72 16,-2 7-80-16,-5-4-64 15,-3 6 0-15,-2-3-8 16,10 1 0-16,3-4 0 0,12 3 0 16,4-3-72-16,8 1 24 15,4-1-24 16,4 0-88-31,0 0 48 16,0 1 8-16,0-2 104 0,0 1 56 16,0 4 16-16,0 2 56 15,0-2 40 1,0 2 16-16,0 5-16 16,0 0 56-16,0 5 8 0,0-2 16 15,0 6 24-15,0-1-80 0,8 3-16 16,-4-3-8-16,0 3-96 0,0 3-16 15,0 2 33-15,-4-5-9 16,4 7 16-16,-4 0 32 0,3-1 16 31,-3 1-24-31,0-1-40 16,0 1 32-16,5 0-32 16,-5-3 0-16,0-1-16 15,4 1 8-15,0-4 0 0,0 4 0 16,0 3-8-16,-4-1-16 15,4 4 16 1,-1-3-56-16,-3 7 56 16,5-6 8-16,-1 3-64 15,-4 2 72-15,0-3-8 0,4 0-24 0,0-4 32 16,0 5 8-16,0-1-80 16,-1-4 56-16,-3 7-56 15,4-3 64 1,1 4-64-16,-5-2 0 15,0 8 8-15,0-4 72 16,4 1-24-16,-4-4-64 0,0 0 0 0,0-3 8 16,4 0 0-16,-4-4 0 0,0 1 0 31,0-3 40-31,4-2-40 16,-4 3 0-16,4-5 0 15,-4 1 8-15,3-1 32 0,1 0-40 16,0 0-8-16,-4-2 8 15,0 3-8-15,5-4 8 32,-5 3 0-32,0 0 40 15,0 0-48-15,0-2 0 0,4 2 8 16,-4 0 0-16,0 2 0 16,0-2 0-16,0 0 0 0,0 4 0 15,0-4 56-15,0 0-56 16,0 5 8-16,0-5 32 15,0 3-48-15,0 1 8 0,0-4 0 32,0 3 8-32,-4 1-16 15,4 0 16-15,-5-1-8 0,5-2 88 32,0 5-96-32,-4-2 8 15,0-1 112-15,4 4-72 0,-3 1 24 16,-1-5 8-16,4-3 8 0,0 0-80 15,0-3 8-15,0-2 64 0,0-1-32 16,0-3-40-16,0 3-8 16,-4-4 8-1,4 2 48-15,-8 2-48 0,8-3 0 16,-5-1 0-16,1 1 40 16,4-3-48-16,0 2 0 0,0-2 0 15,0-3 16-15,0 2-16 16,0 1 0-16,0-3 8 31,0-1 0-31,0 3 0 16,0 2 0-16,0-5-8 0,0 4-40 15,0-3 40-15,0-1 16 16,0 4-8-16,0-4 40 0,0 4-48 16,0 0 0-16,0 2 8 31,0 1 0-31,0 0-8 15,0 3 0-15,4-2 0 0,1-5 48 0,-5 1-40 16,0-3 0-16,0-4 8 0,0 7-8 16,0-7 8-16,0 3-16 15,0 4 8 1,0 3 0 0,-5 6-8-16,1 0 120 0,1 3-40 15,3 1-32 1,-4 2-48-16,0 5 48 0,4-5-40 15,0 0 0-15,0 1-8 16,0-4 8-16,0 4 8 31,0-3 40-31,0 2-56 0,0 1 0 16,0-1 0-16,0 5 48 16,4-3-32-16,0 3 88 0,3-2-8 0,6-2-24 0,-2-1-64 15,10 1 48-15,3-7-48 31,8 1-8-31,3-4 0 16,13-7 0 0,20-5-560-16,-8-5-1384 15,-13-2-4962-15</inkml:trace>
  <inkml:trace contextRef="#ctx0" brushRef="#br1" timeOffset="68118.78">9366 8813 4608 0,'0'0'4729'0,"0"0"-3440"0,0 0-209 16,0 0-160-16,0 0-152 15,17-16-23 1,-2 13-417-16,9-3-184 31,1 6-136-31,3-3 0 0,-5 3 48 16,1 0-8-16,-4 0-40 15,-1 0 64-15,-2 0 24 0,-1 0 8 16,-4 0 24-16,3 3 16 0,-2 3 96 16,-6 1-72-1,5 5-32-15,-3 4 56 0,-2 0 168 16,1 3-16-16,-4 0-120 16,0 4 32-16,-4-1 32 15,0 3 64-15,0 1 48 0,0 2-152 31,0 3 1-31,0 2-1 0,-4-1-64 16,0 3-72-16,0 2 120 0,0 5-32 16,4 3-48-16,0-1 40 15,0 7-48-15,-3-1-48 0,3 0-16 16,-4-1-8-16,4-5 8 0,-4 0 56 47,4-2-80-47,-5-2-8 0,1 2 48 15,4 3 24-15,-8-7-16 16,5 4-56-16,3-2 16 16,0 2 40-16,0-1 40 0,0 0 56 15,0-2-40-15,0 5-88 16,0-3-64 0,0 4 64-16,0-3 16 0,0 2 8 0,0 0-88 15,0 0 56-15,-4 5-56 16,0-2 72-16,0 0-72 0,4 1 40 15,0-7-40-15,0 1 72 32,0-4-72-32,0-4 112 15,0 1-24-15,0-2-8 16,0 2-8-16,0-2 8 16,0 0-40-16,0 2 24 15,0-4-24-15,0 2 40 0,0 2 8 0,0-4-24 31,0 1-72-31,0-1 57 16,8-2 7-16,-4 2-8 0,3 1-56 16,1 1 96-16,-3-5-80 15,-1 4 112-15,-4-1-80 0,0 1-40 16,0-4 40-16,0 4 0 16,0-3-40-1,0-1-8-15,0 1 16 0,0-4 40 16,0 0-56-16,0-2 0 15,0-5 8-15,4-1 0 0,-1-1-8 0,1-4-8 16,0 4 0-16,0 0 8 31,0 0 0-31,-4 3-8 0,0 3 0 16,0 3 8-16,5 2 0 16,-1 1 0-16,-4 0 0 15,3 3 0 1,1 2 8-16,0-5-8 15,0 1 0-15,0-4 0 16,1 0 40-16,-1-2-40 16,-4-7 0-16,0 0 0 0,0-4 0 15,0-2-32-15,0 3 32 16,0-4 8-16,0 4 0 16,0-1 8-16,0-2-16 0,0 4 0 31,0-3 0-31,0 5 0 0,0 1 8 15,3-5 32-15,-3 1-40 0,4 2 8 16,0 1-8-16,-4 1 8 16,4-2-8-16,-4 4-8 0,0 0 0 15,4 0 8 17,-4 0 0-32,4 0-8 15,-4 1 8-15,5 2 0 0,-5-3 0 16,0 3 0-16,0 0 8 15,0 0-8-15,0 0 0 0,-13 2-8 16,-2-3-56-16,-2 2 64 16,-3-2 0-16,-7 2 0 15,-1-1 48-15,-8-3-48 16,-4 0-64-16,0-3-296 0,-31-7-369 16,15-6-1359-16,0-3-4281 15</inkml:trace>
  <inkml:trace contextRef="#ctx0" brushRef="#br1" timeOffset="71446.22">6047 8963 5289 0,'0'0'1144'16,"0"0"-56"-16,0 0 272 0,0 0-39 0,0 0-377 0,-4-10-456 15,4 10-320-15,0 0-152 16,0 3-8-16,0 7 264 0,0 3 40 31,0 2 152-31,0 4-8 16,0 4-104-16,-3 3-120 0,-5 5 49 16,4 4-57-16,0 3 64 0,-5 6 80 15,6 3-8-15,3 2-64 16,-4 5-48-16,4-4-88 15,-4 2-24-15,4-2-8 16,-4-2-64-16,-4-7 16 16,3 4-8-16,-2-4 48 0,-1 0-32 31,0 0 80-31,0-3-16 16,4 4-8-16,-4 2 112 0,8 0 128 31,0 4-8-31,0 3-104 15,0 3-31-15,0 0-89 0,8 3-32 16,0 0-64-16,-4 3-8 0,4 1-32 16,-4-4 40-16,0 3-48 0,0-6 56 15,-1-3-56 1,-3-1 64-16,5-1 0 16,-5-2 32-16,4-5 0 0,0 1-32 15,0-1-24-15,-4-4-32 16,4 3 40-16,-4-2-8 15,0 1-40 1,4 2 0-16,-4-1 8 16,0 1-8-1,0 2 64-15,0-2-72 0,0-4 16 16,3 0 32-16,1 0-48 0,-4 0 0 16,5 0 0-16,-5 0 8 15,0 3 40-15,4-3-48 16,-4 4 0-1,4-8 0-15,0 2 48 16,0-2-48-16,-1-5 48 0,1-1-48 16,0 2 0-16,1-5 64 0,3 0-64 15,-8 4 0-15,4-4 8 16,-1 0 8-16,-3 4-16 31,0-4 8-31,0 0 40 16,0 4-40-16,0 0-8 0,0 3 8 15,0 2 48-15,-3 1-48 16,3 0 0-16,-4 1 80 16,4-1-80-16,0-1 40 0,0-2-40 31,0 3 0-31,0-3 64 0,0-5-72 0,0 0 0 16,-4-2 8-16,0-6-8 0,-1 0 8 15,1 0-8-15,0 0 0 31,1-3 56-31,-1 3-56 16,0-1 8-16,0 1 0 0,0 1 0 16,-1-4 0-16,5 3-8 0,-4-3 48 15,4 3-40-15,0 0 40 0,0-3-24 16,0 0 24-16,0-1-40 16,0-4-8-16,0 1 0 15,0-5 0 1,4 2-104-16,1 1 104 15,3-4 48-15,-4 3 16 16,3-2 16-16,1-1-72 16,-3 1 0-16,3-1-8 15,-1-3 0-15,1 0-16 0,1 0-32 32,-1-3 0-32,-1 0 48 15,10 0 8-15,-6 0-8 0,6 0-8 16,-2 0-56-16,2-6 48 0,-6-1 8 0,1-5-8 31,4-1 16-31,-4-4-88 16,0-4-8-16,0-2-24 0,-5-5 64 15,2-4-32-15,-1-2-16 16,-4-8 48-16,3 1 56 0,-3-4-56 31,1 4-328-31,3-3 80 0,-4 2 184 16,0 5 104-16,-1-5 16 15,1 1 0 1,-4-4 96-16,0 8-16 16,0-8 16-16,0 3-24 0,0-2-64 15,0 3 8 1,0-4-8-16,0 5 0 16,4-9 0-16,5 5 0 0,-5-4 0 15,0 1 0-15,-1-7 8 0,-3 0-8 16,0-3 0-16,4-1 0 0,-4 1 40 15,0 4-32-15,4-1 88 16,0 2-56-16,1 5-40 16,-5 0 40-16,0 1-40 31,4 2 8-31,-4 3 112 16,0 0-56-16,0 2 24 15,0-1-24-15,0 1-16 0,-4-2-48 16,4 3 8-16,0-4-16 15,0 4 40-15,0 1-40 0,0 2-8 16,0 0 8-16,0 3 0 16,0 1 0-16,0-5 8 15,0 1-8-15,0 0-8 16,-5 0-120-16,1 1 128 0,-4-4 0 16,8-4 0-16,-3 4-120 15,3-3 0 16,0 2 48-31,0 6 16 16,0 0 8-16,0 5 0 16,-4 2-56-1,0 1 32-15,0 0 72 0,-1 1-8 16,1-1 8-16,0 4 0 16,4-5 0-16,-3 0 0 0,-1 1 0 15,4 0 0-15,-4-1-64 0,4-2-8 16,0 2 24-16,-4-2 40 0,0-1-48 15,4 1-24-15,0-4-32 16,0 3 16-16,0-3 24 0,0 5 16 31,0-3 48-31,0 2 8 16,0-1-8-16,0 1-40 0,0 0 48 0,0 2-104 16,0-3-112-16,0 7 23 0,0-3 113 15,-5 3-40-15,1-1 112 16,1 1 8-1,3 0 8-15,-4 3 0 16,4-7-8-16,0 5 0 16,0-2-8-1,0 1-64-15,0-4 72 0,-4 4 0 16,4 3-16-16,-8 0-168 16,3 2 96-16,1 3 88 15,1 3 16 1,3-2-8-16,-4 4 0 15,4-3 0-15,-4-4-8 0,4 3 0 16,-4-3 0-16,4 0-32 0,0 1 32 16,0-5 0-16,0 5 8 0,-4-1 0 31,4 0-8-31,-4 6-72 16,4-3 72-16,-5 7 48 15,2-3-48-15,3 5-224 0,-4-2 200 16,0 4-80-16,4-2-32 15,-8-3 136-15,4 4 0 16,0 0 0 0,-4 0 0-16,0 0 0 15,-3 3 0-15,-6 0 48 16,6 0-40-16,-6 0 0 16,2 0-8-16,-6 3 16 0,1 3 40 15,5-3-32-15,-6 4-24 0,10-1 16 16,-6 0-8-1,10 0-8-15,-1 1-64 16,0 5-72-16,8 2-648 16,0 11-944-16,0-3-465 0,0 1-3464 0</inkml:trace>
  <inkml:trace contextRef="#ctx0" brushRef="#br1" timeOffset="76043.98">6812 8855 3912 0,'0'0'80'15,"0"0"1545"-15,0 0-689 0,0 0 24 0,0 0-32 16,4-58-304-16,0 49-23 31,1 3-137-31,-5-1-232 0,4 1 0 16,-4 0-8-16,4 3-8 16,0-4 72-16,-4 1-88 15,0 3 192 1,0 0 136-16,0 0 32 0,0 3-24 0,0 0-96 31,0 0-207-31,0 0-73 16,0 0-160-16,0 0 0 0,-4 6 64 15,-4 3-64-15,-1 4 120 16,5 6-16-16,-3 0-8 16,-1 3-88-16,-1 3 120 0,2 0-8 15,-1 5-16 1,0 5 104-16,4-1 16 0,-4 4 40 15,0 0-24-15,4 7-56 16,0-3-16-16,4 2-72 16,0 3-40-16,0-2-48 0,0-1 0 15,0 4 0 1,0-1 48-16,0 2-48 0,0-5 0 16,-4-3-8-16,-1-3 0 15,2 1 8-15,-1-6 0 16,0 3 0-16,0-1 0 0,0 0 0 15,4 3 0-15,0 0 0 32,0-1 0-32,0 2 0 15,0-1-8-15,0 3 8 0,0-6 0 16,0 7-8-16,0-4 0 16,0 0 48-16,0 3 8 15,4 0-8-15,0 1-40 0,4 2 0 31,-5 0 8-31,6 8-8 0,-5 2 8 0,4-4 32 16,-8 4-48-16,4 1 80 16,-4-5 56-16,3 1 16 15,-3-4 24-15,0 1-32 0,0 0-56 16,0 2-40 0,0 1-32-1,0 0-8-15,0 3 64 16,0-6-56-16,0 2-8 15,5-4 40-15,-1 1-32 16,0-3-8-16,0-3 0 0,0 1 0 16,-4-4 8-16,0 3-8 31,0-6 0-31,0 0 96 0,0 0-8 16,4 0 0-16,-4 3-40 0,3-3 32 0,1 6 209 15,-4-6-137-15,5 6 320 16,-1-5-232-16,-4 5-152 0,0 3-40 31,0 0-8-31,0 4-40 0,0-4 0 16,-9 4 40-16,2-1-32 15,-5-5-8-15,4 0 0 0,-4-5 72 16,4-5-72-16,0 1-8 0,0-3 0 16,4-2 8-1,0 2-8 1,4-1 0-16,0-1 8 0,0-3-8 15,0 5 8-15,0-5-8 0,8 0 8 32,0 2 0-32,0 0 64 0,0 1-72 15,-4 1 8-15,4-4 40 32,-8 3-48-32,4-5 8 15,4-8-8-15,0 2 0 0,-5-9 8 16,6 3-8-16,-5-5 0 15,4-3-8-15,-4 0-64 0,-1 1 56 0,1-4-40 0,-4 0-88 32,9 0 96-32,-1 0 8 15,-1 0 40-15,6 0 8 16,2-4 0-16,6-5-8 0,-6-5-8 16,5 0-64-16,-4-5 24 0,0-4-48 15,-4 4 24 1,0-7 72-1,0 4-24 1,-8-3 16-16,3-4 8 16,2-6 8-16,-5-3-8 0,4-3 0 0,-4 0 0 15,-1-7 8-15,1 1 8 16,1-1-16-16,-1 0 8 0,-4 1 0 31,4-2-8-31,-4 5 16 16,4 3 80-16,-4 0 0 0,4 0 32 15,-4 2 64-15,3 1-120 16,1-3-16-16,5 0 16 0,-5-4-72 0,4 2 8 16,-1-6 56 15,2-1-64-31,-1-4 0 16,-8 2 16-16,4 5 40 0,-4 0-56 15,0 6 112-15,0 2 80 16,0-1-64-16,0 1-32 0,0 1-88 15,0-1 64-15,0-2-24 32,0 0-48-32,7 0 0 0,-3-1 8 15,5 2-8-15,-9-2-8 0,4 0 0 16,-4 5 8-16,4-2 48 0,-1 2-40 16,-3 2 0-16,4 2 8 0,0 2 56 31,0-1-72-31,0-2 8 15,1-1 0-15,-1-4 0 0,-1-2 0 16,1 0-8-16,0-1 8 16,0 2 0-16,-4 1-8 0,0-2 8 15,0 3 8-15,0-4-8 16,0 8 0 0,0-4 64-16,0 3-64 15,0-1-8-15,0 5 0 16,4 5 0-16,-4-2 8 15,5 2-16-15,-1 4 8 0,-4-3-8 16,0-4 8-16,0 1 0 31,0-1 0-31,3-3 0 16,-3 4 0-16,4-4 0 0,-4 3-8 16,0 4 8-16,4 0 0 0,-4-1-8 0,0 3 8 15,0 2 0-15,0 2 0 0,0-4 0 31,0 2 0-31,0-2 0 16,0-2 8-16,0-1 0 16,0-5-8-16,4-1 0 0,0-3 0 31,-4-3-8-31,4 3 8 0,-4-6-48 16,0 3-8-16,0-1 40 15,0 4-88 1,0 4 8-16,0 2 0 15,0 7 16-15,0 3 72 0,-8 2-40 16,8 5-16-16,-4-1 64 16,4-2 0-16,0-1 0 0,0 0-8 0,0-3 0 31,0-3-128-31,0 0 56 16,0-4 8-16,4 1-24 0,-4-1 0 15,0 0 40-15,0 5 40 16,0 1-48-16,0-2 56 0,-4 3 8 15,0 4-8-15,-3-5 0 16,-2 7 0-16,5 1-64 16,-4-1-16-16,1 1 16 15,-6 3 24-15,1 2-64 0,5-3 56 16,-10 8 48-16,6-5 8 16,-2 3-8-16,-2 1 8 0,-6-2-16 46,2 1 16-46,-1-3 8 0,0 1 0 16,0-4 48-16,4 4-48 0,1-3 8 16,-2 2-16-16,2 1 8 15,-2 0-8 1,2 3 0 0,-2-1-16-16,-3 4-128 0,1 0 88 0,-1 0 48 15,-5 4 0-15,-3 8 0 0,5 7 0 16,-1 3-184-16,0 20-1089 15,9-7-1407-15,6-7-1777 0</inkml:trace>
  <inkml:trace contextRef="#ctx0" brushRef="#br1" timeOffset="80163.25">6103 9817 520 0,'0'0'1088'0,"0"0"-296"47,0 0-464-47,0 0-320 0,0 0 48 16,0 0 2481-16,0 0-1057 15,0 0-760-15,0 0 376 0,0 0-159 16,0 0-297-16,0 0-200 15,0 0 8-15,0 0-40 16,0 0-208 0,0 0-64-16,0-4 32 0,0 2-40 0,0-2-64 15,0 4 256-15,0-3 48 0,0 3-216 16,0-3-32-16,0 3 16 16,0 0-40-16,0 0-48 31,0 0-40-31,0 0 64 0,0 0-64 15,0 0-8 1,0 0 0-16,0 0-16 16,0 0-88-16,0 0 96 0,0 6 8 15,0 4 24-15,-4 2 104 0,4 2 48 32,0 0-88-32,-3 0 64 15,-1 2 81-15,4-4-17 0,0 1-16 16,-4 0 104-16,4-1 8 0,0 1-120 15,0 0-32-15,0-1-16 16,0 5-8-16,0-5-88 16,0 4 80-1,0-4 16-15,0 5 32 0,0-4-48 16,0 1 24-16,0 0-96 16,0 2 32-1,0-4-8-15,0 1-72 0,0-4 56 16,0-2-56-16,0-1 0 31,4 0 40-31,-4-6-40 0,0 0 0 16,0 0 48-16,0 0 16 15,0 0 24-15,0 0 0 16,0 0 24-16,0 0 32 0,0 0 80 0,0 0-40 16,0 0-120-1,0 0-64 1,0 0 0-16,0 0-8 0,0 0-112 0,0 0-872 15,0 0-1528-15,0 0-2209 16</inkml:trace>
  <inkml:trace contextRef="#ctx0" brushRef="#br1" timeOffset="82869.07">6936 11451 1192 0,'0'0'2920'0,"0"0"1129"0,0 0-2728 31,0 0-441-31,0 0 152 0,-8-25-88 16,8 22-168-16,0 0-192 16,0 1 321-1,0 2 79 1,0-4-336-16,0 4-200 15,0 0 112-15,0 0-56 0,0 0-160 16,0 0-120-16,0 0 24 16,0 0 41-16,0 0-65 15,0 0-104-15,0 0-32 0,0 0-24 16,0 0-64-16,0 0-88 0,0 0 88 16,0 4-8-16,0 1 8 0,0 2 0 15,0 6 40 1,0-5 32-16,-4 6 0 15,1-1 0-15,-1 2-24 16,4-2 56-16,0 3 16 0,0 3-32 31,0 0 40-31,0-1 0 16,0 5 16-16,0 2 32 0,0-2-128 31,0-1 40-31,0-3-32 0,0-3-56 16,0 0 56-16,0-6 8 0,0-1-56 15,0-3 0-15,0 0 0 16,0-2 0-16,0-1 56 0,0-3-64 0,0 4 0 31,0-1 8-31,0-1-8 16,0 1 0-16,0 1-336 0,0-4-288 16,0 0-617-16,0 0-1759 15,0-9-5402-15</inkml:trace>
  <inkml:trace contextRef="#ctx0" brushRef="#br1" timeOffset="86513.87">7948 8912 1824 0,'0'0'576'0,"0"0"-416"16,0 0 1993-16,0 0-305 15,0 0-784-15,0 0-24 0,0 0-23 16,0 0-121-16,0 0-136 16,0 0-200-16,0 0-168 0,0 0-200 31,0 0-184-31,0 6-8 0,-4 4 120 0,0 3 112 16,1 2-56-16,-6 4 8 15,5 3 16-15,-4 1-16 0,1 0 0 31,-1 2 16-31,3 0 57 0,-7 0-9 16,9 1 24-16,-5 2-40 16,3 4 64-1,1 2 16-15,0 4-56 16,-3 4-112-16,3 0-48 0,0 5-24 16,-5-5-8-16,1 2-56 15,5-6 64-15,-5 0 0 16,4-3 32-1,0 0 8-15,-1 2-24 0,5 2 24 16,-4-1-24-16,4 1-16 0,0 1 0 16,-3-1-56-16,3-4 80 15,0 3-80-15,0-3-8 16,-4-1 40 0,4 2-32-16,-8 2-16 15,4 3 16-15,0-3 40 16,-4 3-56-16,4 3 8 15,4-5 0-15,0 5 0 0,0-2-8 16,0 8 16-16,0 0 32 16,0 2 0-1,0 2-48-15,0 0 16 16,0-3 32-16,0-4 16 16,0-3-16-16,0 2-40 0,0 1 8 15,0-6 32-15,0 4-48 0,0-3 16 16,4-2 48-16,-4 2-56 15,3-4 0 1,2-4-8-16,3 2 8 16,-4 1 0-16,0-5-8 0,3 3 8 15,-3 0 0-15,-4-3 48 0,0 3-56 16,5 0-8-16,-5 0 8 0,0 3 8 31,0-4 8-31,0 1-8 16,0 1 0-16,0-1 64 15,0-4-72-15,0-2 0 0,0 0 0 16,0-4 48-16,0-4-48 0,0 2 0 16,0 2 8-1,4-2-8 1,-4 6 8-16,0-4 0 16,0 0-8-16,0 0 16 15,0 5-16-15,0-5 8 0,0 4 8 31,0-1-8-31,0 4 0 16,0-4-8-16,4 0 8 0,-4 4 0 0,4-6 0 16,-4 0-8-16,0-7 0 15,0-4 8-15,0-2-8 16,4-7 8-16,-4 1-8 0,3-4 0 16,-3-3 0-1,0 3 0-15,4 0 16 16,-4 0-8-1,4 0 40-15,1 4-48 16,-1-4 8-16,0 7 0 16,0-8-8-16,-1 8 0 0,1-7 0 15,4 3 8-15,-3-2 0 16,-1-1-8-16,0 1 8 0,3 1 0 16,6 2 0-1,-5 0 0-15,-5-4 0 0,5 6-8 16,-4-2 0-16,5-1 0 0,-5 2 0 15,3 3 96-15,-3-2 24 16,4-2-112-16,-4-1 56 0,4 1-64 31,0-5 24-31,4 2 48 16,-4-1-24 0,0 0-40-16,0 0-8 15,-4-3 9-15,-1 0-1 0,2 0 56 0,7 0-56 16,-4 0 8-16,-1 0 40 15,6-6-32 1,-5-3-16-16,8-1 0 16,-4-3-8-16,-1-4 0 15,2-2-104-15,-6 1 32 0,-3-4 15 16,4-3 57-16,-8 2 0 16,5-2 8-16,-5-1-8 0,0 1 0 15,4 0 0 1,-4-4-8-16,7 3 8 15,-7-2 0-15,4 0 0 16,0-4 0-16,0 4-8 0,-4-1 8 0,0-3 8 16,4 0 41-16,-4 0 23 31,0-2-64-31,5 2-8 0,-1-6 8 16,-1-1 0-16,1-5 40 31,0 3-32-16,0-6-8-15,0 5-8 0,-4 0 48 0,0 4 48 16,0 4 128-16,0-1 72 16,0 0-24-1,5 2-136-15,-1-4-24 0,-4 2-16 0,3-6-32 16,1 2-56-16,-4 2 40 16,0-2 0-16,0 1 8 0,0 4-56 15,0-5 64-15,0 7-48 16,0-3 32-1,0 0-40-15,0 1 0 0,0-1 0 16,0-7 8-16,0 1-16 16,0 3 8-16,0-3 0 0,0 3 40 15,0-1-48 17,0 2 8-32,0-2-8 15,0 4 8-15,0 4-8 0,0-1 8 16,0 1 0-16,0 1 0 15,4-1-8-15,0-1 0 0,-4 1 8 16,4 2 0-16,0-3-8 16,1 0 40-16,-2 1-32 15,1-1-8-15,0 0 0 16,0 1 8-16,0-1 0 0,0 0-8 16,0 0-8-16,0 4 0 15,0-4 8-15,4 0 0 0,-4 3 0 16,3-6-16-16,2 7 8 31,-1-4 0-31,0-3-88 0,-5 7 48 0,5-4 40 16,-3 4 0-16,-1-1-48 15,0 0 48-15,0 1 16 16,-1-4-16-16,1-3 8 0,0-1 0 16,1-1 0-1,-1-1 0 1,4 3-8-16,-5-3-48 15,1 3-8-15,4-1 64 16,-3 5-48-16,-1-4 48 0,0 4 0 16,3 2-8-16,-3 4 0 15,0 0 0-15,0 6 8 32,1 0 0-32,-5 2-8 0,0 4 0 15,0 1 0-15,0 2 8 16,0-2-8-16,0-1 8 15,0 0-8-15,0-3 8 0,0 1-56 16,-5-5 48-16,5 1 0 16,0 0 8-16,-4 0 8 0,4-3-8 15,-4 3 0-15,0 0 0 16,-3-3-8 0,3 3-32-16,0 0 40 0,-1 3 0 15,1 0 0-15,-4 4-8 16,5 1 8-1,-1 3 0 1,0 1-16-16,-5 0-80 0,-2 2 16 16,3-2 72-16,-1 0 16 0,1-2-16 15,-3 2-48-15,-2 4-48 0,6-3 56 16,-1 3 40-16,-4 0-8 31,4-1-40-31,0 1-168 0,-4 3 208 16,4 0 16-16,-4 0-8 15,1 0 8-15,-6 0 0 0,6 0 8 16,-6 0 8-16,2 0-16 31,2 3 0-31,5 1 0 16,-3-1-8-16,-2 3 0 0,2 3-80 16,-2 4 48-16,2 6 32 15,-1 3 8-15,-4 1-8 0,4 2 8 16,-1 4 0-16,2-4 0 15,-1 4 0 1,4-1-8-16,0 0 8 16,0 2 0-16,4 5 0 0,1 0 0 15,-2-1 0-15,1 4 40 0,0-3-40 0,-4 0-8 16,4 3 0-16,-3-6-609 16,-6 12-679-16,2-6-1232 31,-2-6-1969-31</inkml:trace>
  <inkml:trace contextRef="#ctx0" brushRef="#br1" timeOffset="88316.32">7984 10147 1328 0,'0'0'1440'0,"0"0"3193"0,0 0-3337 16,0 0-215-16,0-13-169 15,0 13-40-15,0-3-48 0,0 3-40 16,0 0 16-16,0 0 1 31,0 0-89-31,0 0 80 0,0 0-216 16,0 0-160-16,0 0-192 0,0 0-136 15,-4 0-88-15,4 0-72 16,-4 3-80-16,4 7 152 16,-8 5 0-16,5 5 88 31,-2 2-8-31,-3 6 16 15,0 5 80-15,1 1-48 0,3 4-48 16,-1-3 8-16,1-3-16 16,4-1-16-16,0-5-40 0,0-8 64 15,0-1-8-15,0-10 24 16,0-1 80 0,0-3-31-16,0-3-17 0,0 0 16 15,0 0-48-15,0 0 32 0,0 0-8 16,0 0 56-16,0-3-176 15,0-20-560-15,4 2-2177 0,1-9-7001 16</inkml:trace>
  <inkml:trace contextRef="#ctx0" brushRef="#br1" timeOffset="91841.79">8809 8864 3136 0,'0'0'96'0,"0"0"-96"0,0 0 0 32,0 0 1721-32,0 0-385 15,0 0-640 1,0 0-376-16,0 0 48 0,0 0-16 15,0 4 352-15,0 2 161 16,-4 0-361-16,0 4-288 0,0-1 112 16,-1 10-112-1,2 1 80-15,-1-2-88 16,0 8 0-16,0-1 104 16,0 0 64-16,0 5-112 0,0-2 16 15,4 0 0-15,0 4-120 16,-4 0 40-16,4 3 24 0,-4 3-24 15,4 0-48 1,-4-3 41-16,4-3-17 16,0 2 16-16,0-2 64 0,0-1-96 15,0 2 136 1,0-1-72-16,4-7-168 16,0 3 64-16,-4 1 16 15,0-1-40 1,0 2 104-16,0-2-40 15,0 4 16-15,0-1-40 0,0 1-48 16,0 0-40-16,-4 0 48 16,4 2-40-16,-4 5-48 0,4-4 48 0,-4 0-8 15,4-1-32 1,0-3-8-16,0 2-8 16,0-1 0-16,0-1 0 15,0 4 0-15,0 1 24 0,0 2 152 16,0-4 16-16,0 7-56 15,0-2-40-15,0 5 24 0,-4 1-16 32,4 2 16-32,-4-2 48 0,4-1 16 15,0 1 8-15,0-8-64 0,0-2-80 16,0-3 25-16,0 0-65 16,0-7 8-16,0 4-8 15,0-3 0-15,0 2 64 31,0-3-64-31,0 4 56 16,0-4-56-16,-4 1-8 0,4 3 8 16,-3-2 8-16,3 0-8 15,0 1 8-15,0 0-8 16,0-2 56-16,0 3-56 0,0-4 0 16,0 4-8-16,0-4 0 15,0 3 0-15,0 1 0 16,-5-1 8-16,5 8-8 0,-4-5 8 15,0 4 8-15,4-3-16 16,-4 3 8-16,0-4 0 16,4 1 0 15,-4 3 0-31,1-6 8 0,3 3 64 16,-9-1-80-16,5-2 16 0,0 2-8 15,0-2 56-15,-3 3 8 16,3 0-64-16,0-1 48 15,-5 1-48-15,9-3 56 16,-4-3-64 0,4-1 24-16,0-3 48 0,0-3 32 0,0-3 8 15,0 3-40-15,8-3-64 16,-3 3 48-16,-1-4-48 16,0 4-8-16,-1 0 8 0,-3 0 8 31,0 1-8-31,0-1-8 15,4 0 8-15,-4-3 8 0,8 0-8 0,-4-4-8 0,1 1 16 16,2 0 32-16,-3-4-48 16,4 4-8-16,-8-4 8 15,8 5-8 1,-8 1 8-16,5 1 0 16,-2 0 0-16,1 0 0 0,0 3 0 15,0-3 0 1,0-4 0-16,4 1 8 15,0 3-8 1,-4-4 8 0,4-2-8-16,-4-1 8 0,3-2 0 15,-2-1-8-15,-1-3 8 16,0 0 0-16,-4 1-8 0,4-1 8 0,0-3 0 16,-1 0 8-16,6 4 80 15,3-4-88-15,-5 0 64 0,10 0-72 31,-6 2 8-31,6-2 0 16,-6 0 8-16,1 0-8 0,1 0-8 16,-2 0 0-16,2 0 16 15,-6-6-8-15,5-1 0 16,1-2 0-16,-2-7 0 16,-3 0 0-1,4 1 0-15,0-4 0 16,-8-1 0-16,4-2 0 15,0 0 0-15,0-1-8 0,-4 1 8 16,3-3 0-16,6 0 0 16,-5 3 0-16,3-4 0 0,-2-2 8 15,3 1-16 1,-5-4 0-16,2-4-8 16,-5-3 0-16,-4-3-40 15,4 0 48-15,-4-4 8 0,0 4-8 0,0 0 0 16,0 3 8-16,-4 3 64 15,0 2-24 17,4-4 16-32,-5 2 8 15,1-6 72-15,4-4-136 16,0 1 0-16,0-4 8 0,0-3 64 16,0 1-72-16,0 1-8 15,4 5 8-15,1 0 8 0,-1 0-8 16,0 5 0-16,-4-2 0 15,0 3 56-15,0 0-64 16,0-3-72-16,0-1 72 16,0 5 0-16,0-2 8 0,0 1-8 15,0 7 8-15,-4-4-8 0,4 7-8 32,-4-5 8-32,4 5 8 0,0 2 0 15,0-2 0-15,0-4-8 16,0 4 8-16,0-8 0 0,0 5-8 0,0-8 0 15,4 5-8-15,0-4 0 16,0-1-40 0,-1 5-8-16,-3 1 40 31,0-1 8-31,4-1-48 16,-4 0 48-16,4 0 8 0,0 0 0 15,1-3 0-15,-1 3 0 16,3-1 0-16,-7 3-16 0,4 1 8 15,-4 0-40 1,0 0 40-16,0 3 0 16,-4 1-40-1,1 2 32-15,-1 1 8 0,4-1 8 16,-4 1 0-16,4 0 0 16,0-1 0-16,0-2 0 0,0 0 0 15,0 2-8-15,4-3 0 31,-4 4 8-15,0 3 0-16,4-4-16 16,-4-2 16-16,3-4 8 0,1-4 0 0,0 3-8 15,0-3-8-15,0 1-72 16,1-3-8-16,-1 3 16 0,-1 0 24 16,-3 0-16-16,0 7-8 15,0 3 8-15,0 2 56 16,0 5 0-16,-3 1 0 0,-1-2 0 15,-1 3 8-15,1 1 8 0,4-2-8 32,-4 2-8-32,0-5 8 0,0 5 8 15,1-4-8-15,-1 3 8 16,-5-3-16-16,1 0 8 0,1 0-8 16,-1 0-88-1,-1-1 96-15,-2 1 0 0,3-3 8 31,-1 3-8-31,5 0 0 16,-3 3 0-16,7-2 0 16,-4 1 0-16,0 8 0 0,0-4 0 15,-9 4 0-15,6-1-112 16,-1 4-96-16,-12 3 112 0,4 3 40 16,-4 0 56-16,0 0 8 15,1 0 8-15,-6 5-16 16,5 6 0-16,1-5 0 15,-1 7-8-15,3-1 8 0,2 4-72 16,3 3-56-16,3 3-280 16,2 7-505-1,3 22-1143-15,4-7-1745 16,0-2-4113-16</inkml:trace>
  <inkml:trace contextRef="#ctx0" brushRef="#br1" timeOffset="93544.5">8900 11871 960 0,'0'0'496'0,"0"0"-344"15,0 0 1336-15,0 0-264 32,21-22-391-32,-17 16 607 0,-1 0 240 15,1 2-135-15,-4 1-89 16,0 3-72-16,0 0-272 0,0 0 25 0,0 0-401 0,0 0-272 31,0 0-144-31,0 0-104 16,0 0-112-16,0 0-104 0,0 0 0 15,0 7 0-15,0 5 0 16,-7 1 152-16,3 6 48 0,0 0 64 16,-1 3-40-16,5 0 8 15,-4 0 32 1,4-3-56-16,0 0 0 16,0 0-56-16,0-3-31 0,0 1 15 15,0-5-48-15,0 1 40 0,0-1 72 16,0 1 8-16,0-4-48 0,0-2-48 47,0 3-56-47,0-3 8 15,0-2-16-15,0 1 8 0,-4 1-48 16,4 0 40-16,0-2-48 16,0-2 0-16,0 4 16 15,0-3 40-15,0-2-56 0,0 2-432 16,0-4-1001-16,0 0-1287 15,0-10-3081-15</inkml:trace>
  <inkml:trace contextRef="#ctx0" brushRef="#br1" timeOffset="96899.72">4032 10376 8249 0,'0'0'4129'16,"0"0"-2769"-1,0-17 33-15,-4 17-457 0,0 0 312 0,-5 0-552 31,-2 4-456-31,-6 18-184 16,-6 6-56-16,-1 10 8 16,-4 14 0-16,4 2 40 0,0 2-40 15,5-1 0-15,-2-5 0 16,14-2 0-16,-1-7 0 16,8-5-8-16,0-8-104 0,8-9-160 15,7-6 104-15,1-10-112 16,0-3 224-16,-4 0 48 15,-4-13 80-15,-4-6 8 0,-4-6 320 16,0-6 152-16,-24-5-119 16,-3 1-97-16,-10-3-112 0,-6 0 152 15,-1 3-120-15,4 6 32 0,4 7-168 16,4 9-104-16,12 7-24 16,5 6-8-1,11 0-80-15,4 6-752 16,0 14-513-16,19 12-1311 0,5-7-449 15,-4-3-4480-15</inkml:trace>
  <inkml:trace contextRef="#ctx0" brushRef="#br1" timeOffset="97338.45">4171 10500 5393 0,'0'0'5041'0,"0"0"-3241"0,0 0 249 16,0 0 239-16,0 0-424 16,0 0-311-1,0 0-425-15,0 0-360 16,4-61-320 0,-4 61-432-16,0 16-16 15,-4 12 0-15,0 7 160 0,-4 10-32 16,4-1-32-16,4 4-8 15,0-3-80-15,0-8 40 16,0-2-40-16,4-3-8 0,8-4-360 31,-8-9-528-31,4 4-944 0,-4-7-2929 0,0-6-2265 16</inkml:trace>
  <inkml:trace contextRef="#ctx0" brushRef="#br1" timeOffset="97770.36">4696 10481 1144 0,'0'0'9266'16,"0"0"-7234"-16,0 0-1080 16,0 0 129-16,0 0-289 0,0 0-440 31,0 0-232-31,-43 31 32 16,39-15-144-16,4-3 0 0,0-1 64 15,4-2-72-15,8-7 8 0,0 0 168 0,-4-3-48 16,3 0 32-16,-6-10-48 0,-1-2 152 31,-4-1 296-31,0 4 304 16,0-1-39-16,-12 1-289 15,0 6-528-15,0 0-8 0,4 3 184 16,-4 0-184 0,8 0-8-16,1 6-752 15,3 10-1169-15,0-1-2040 16,0-2-3528-1</inkml:trace>
  <inkml:trace contextRef="#ctx0" brushRef="#br1" timeOffset="98070.51">4709 10772 5217 0,'0'0'6113'0,"0"0"-4585"16,0 0-1264 0,0 0 56-16,0 0 16 15,0 60-152-15,0-46-31 0,0-2-137 16,8-5 72-16,-4-4 24 16,-1-3 0-16,6 0 560 0,3 0-280 15,-8-13-176-15,3-3 136 16,-7-3 736-16,0-2 104 0,0-2-343 15,-11 4-153 1,-5 6-568-16,-4 3-128 16,0 10-152-16,0 3-1353 0,4 13-2711 15,8-3-7163-15</inkml:trace>
  <inkml:trace contextRef="#ctx0" brushRef="#br1" timeOffset="117658.99">7443 6991 2960 0,'0'0'6642'15,"0"0"-4714"-15,0 0-800 16,0 0 96-16,-9 0 425 0,9 0 31 31,0 0-416-31,0 0-455 16,0 0-129-16,0 0-56 0,0 0-120 31,0 0-112-31,9 0-24 16,-2 0-80-16,17 0-64 0,24 0-56 0,28 0-112 15,3 0-56 1,-7 0 0-1,11 0-568-15,-27 0-1624 16,-7 0-3946-16</inkml:trace>
  <inkml:trace contextRef="#ctx0" brushRef="#br1" timeOffset="118128.93">9681 7092 11282 0,'0'0'2632'0,"0"0"-591"0,0 0-33 15,0 0-463-15,0 0-153 16,0 0-368-16,0 0-480 0,-12-33-360 16,37 33 40-16,10-5-104 15,13 5-104-15,11-2-8 32,-7 2-8-32,-3 0-576 15,-17 0-1208-15,-13 0-2809 0,-19-14-4017 16</inkml:trace>
  <inkml:trace contextRef="#ctx0" brushRef="#br1" timeOffset="118730.51">12184 6928 9378 0,'0'0'2808'0,"0"0"-431"15,0 0-769-15,0 0-576 0,0 0-72 16,0 0-87-16,28-4 31 0,8 4-176 16,7 0-192-16,9 0-264 0,-1 0-128 0,1 0-144 31,0 0-656-31,-8 0-2209 16,-16 0-4848-16</inkml:trace>
  <inkml:trace contextRef="#ctx0" brushRef="#br1" timeOffset="119284.69">15152 6331 832 0,'0'0'7225'0,"0"0"-5744"0,0 0-673 15,0 0-376-15,0 0-216 16,0 0-64-16,0 0-48 16,0 0 96-16,-68 69-24 0,68-59-176 15,0-1 112 1,0-6-112-16,0 7-208 15,4-7-848-15,4 1-1633 16</inkml:trace>
  <inkml:trace contextRef="#ctx0" brushRef="#br1" timeOffset="119747.48">14729 6597 1664 0,'0'0'7025'16,"0"0"-4256"-16,0 0-1081 31,0 0-159-31,0 0 111 15,0 0-104-15,0 0-279 0,52 3-425 16,-20-3 8-16,12 0-40 16,0-3-264-16,8-3-224 0,-1 0-160 0,-3-1-88 0,-4 1-64 31,-5 0-168-31,2-4-976 16,-17 1-1601-16,-8-2-4464 15</inkml:trace>
  <inkml:trace contextRef="#ctx0" brushRef="#br1" timeOffset="120363.97">17120 6553 6905 0,'0'0'6209'0,"0"0"-3768"31,0 0-417-31,0 0-567 16,0 0-225-16,0 0-256 15,0 0-304-15,-4-3-160 16,20 3-96-16,8 0-24 0,15-3-223 16,14-1-169-16,6 2-177 15,5 2-823 1,24-10-1032-16,-21 3-3057 16,-7-6-6850-16</inkml:trace>
  <inkml:trace contextRef="#ctx0" brushRef="#br1" timeOffset="120764.95">19355 6566 12218 0,'0'0'2785'0,"0"0"-401"0,0 0-727 16,0 0-385-1,0 0-296-15,0 0-280 16,0 0-400-16,91-16-216 16,-54 13-80-16,7-1-32 0,4 4-520 15,31-2-944-15,-12 2-2681 16,2-7-6025-16</inkml:trace>
  <inkml:trace contextRef="#ctx0" brushRef="#br1" timeOffset="121366.08">22427 6604 4080 0,'0'0'7466'0,"0"0"-5554"15,0 0 9 1,0 0-305-16,0 0-480 16,24-13-487-1,4 7-185 1,12-4-248-16,8 7-112 0,12-3-48 0,-4 6-56 16,3-3-456-16,-19 3-1833 15,-12-7-2880-15</inkml:trace>
  <inkml:trace contextRef="#ctx0" brushRef="#br2" timeOffset="126675.5">11570 10665 4600 0,'0'0'8234'0,"0"0"-5441"16,0 0-993-16,0 0-752 15,0 0 201-15,0 0-153 0,20-36-512 16,-12 36-264 0,0 0-192-16,7 0-80 15,2 10-40-15,-2 2-8 0,-6 5-88 16,-9 5-232-1,-4 3-192 1,-20 7-240-16,-24 13-408 0,0-7-1233 16,12-10-3032-16</inkml:trace>
  <inkml:trace contextRef="#ctx0" brushRef="#br2" timeOffset="127291.77">13163 9851 1584 0,'0'0'11274'16,"0"0"-9153"-16,0 0-1273 15,0 0-456-15,0 0 208 0,-107 39 64 16,71-1 0-16,-4 3-272 16,4 10-143-16,8 3-97 0,5-3-72 15,7 0-64 1,8-3-16 0,8-8-192-16,0-4-209 15,8-14 65-15,8-3-192 16,-4-10-8-16,-1-9 408 0,-2 0 128 15,-1 0 400-15,-5-19 216 0,-3-9 249 32,0-7 95-32,-20-7 40 15,-3-5-176-15,-9-1-240 0,-4-2-80 16,-4 5-232-16,4 8-72 0,1 10-200 16,7 8 0-16,7 16-216 15,10 3-464-15,11 9-1336 16,4 26-841-16,20-3-1824 15,0-3-6129-15</inkml:trace>
  <inkml:trace contextRef="#ctx0" brushRef="#br2" timeOffset="127815.26">13299 10057 11602 0,'0'0'4473'32,"0"0"-2705"-32,0 0-71 31,0 0-393-31,0 0-480 0,0 0-216 15,0 0-360-15,0 0-248 0,96-14-8 16,-60 22-48-16,-12 5 8 0,-17 6-40 16,-7 4-120-16,-4 2 112 15,-23 1 96 1,-13 2 392-16,-8-2-32 0,4-1-24 16,9-10-136-16,10 2-95 15,14-9-105-15,11-1-89 0,4-3-223 16,24-1 312-16,15-3-128 15,9 0-80-15,8-3-856 32,23-20-1384-17,-19 2-2585-15,-4-2-5218 0</inkml:trace>
  <inkml:trace contextRef="#ctx0" brushRef="#br2" timeOffset="128263.26">14044 9992 5697 0,'0'0'6841'16,"0"0"-5008"-16,0 0-225 31,0 0-240-31,0 0-360 0,0 0-567 16,0 0-337-16,-15-10-48 16,10 16-56-16,5 0-88 15,0-1 24-15,0-3 64 0,5 1 200 16,-1-3 104-16,3 0-40 15,1-3 24-15,0-4-64 16,-3-5 312 0,-5-1 216-16,0 3-264 15,0 4-192-15,-13 6-288 0,-2 0-8 0,-6 0-8 16,1 19-472-16,5 13-1376 16,2-4-2289-1,13-3-4025 1</inkml:trace>
  <inkml:trace contextRef="#ctx0" brushRef="#br2" timeOffset="128479.4">14020 10211 7273 0,'0'0'7162'0,"0"0"-5354"15,0 0-128-15,0 0-271 16,0 0-201-16,0 0-432 0,0 0-288 15,0 0-328-15,13 0-40 0,-6 0-48 0,5-7-72 32,-3-3 0-32,-2 4-80 15,-3-3-208-15,-4 6-248 0,-8-4-1384 16,-8 4-3650-16,1 0-5160 0</inkml:trace>
  <inkml:trace contextRef="#ctx0" brushRef="#br2" timeOffset="129566.86">15666 8643 9898 0,'0'0'2488'0,"0"0"-1376"16,0 0-527-16,0 0-153 0,0 0 288 15,0 0-256-15,-88-39-48 16,49 36-200-16,-6-1-16 0,-7 4-56 31,-3 0-88-31,-5 0 40 16,4 0-88-16,4 0 64 15,9 10-72-15,7 0-16 16,8-1-40-16,8 3-24 0,5 7 32 16,-2-2 48-16,13 5 8 0,-3 3 240 31,-2 1 264-31,5 6-224 16,0 2 128-16,0 4 104 0,0 4-151 15,4-1-25-15,-3 7 88 0,3-1 8 16,0 0-160-16,0 8-64 15,0 2 56-15,3 17-8 16,5 14-152-16,-8-9 72 31,4-5-168-31,-4-2 32 32,0 4 0-32,0 17 8 0,-4 14-48 15,-4-8 40-15,-8-10-40 16,4-6 0-16,-8 2-8 0,1 8 8 0,3 1 0 15,0 5-8-15,7-4 80 16,2-2 40 0,7-2-24-16,0-1 8 0,0 1 32 15,16 4-40-15,0 1 24 16,0-1-24-16,-4-6 8 0,-1 3-56 16,2 0 24-16,-6-7-24 15,1-11 24-15,-4-13-24 16,1-17 104-16,-1-4-16 0,-1 12-31 15,5 5-9-15,-4 13 0 16,12 13-24 0,0 8-24-16,4 18 48 0,0 2-24 0,-4-10-64 15,4-5 56-15,-8-11-56 16,4-3 0-16,0-12 0 16,-4-15 48-16,4-14-40 0,4-2-8 46,8 1 8-46,11 5-16 0,13 5-56 16,24-2-176-16,23-10-160 16,37-9-265-16,7-29-895 0,-31 0-3809 15,-28-22-8122-15</inkml:trace>
  <inkml:trace contextRef="#ctx0" brushRef="#br2" timeOffset="130957.83">23037 8417 8249 0,'0'0'2329'0,"0"0"-1065"0,0 0-144 15,0 0 361-15,0 0-49 0,-8-16-128 16,8 16-328-16,12 0-271 31,8 0-361-31,8 0-120 0,11-4-224 16,10 4 8-16,2 0 16 0,9 4-24 15,-4 8 72-15,0 4-16 16,-9 0-48-16,-3 1 88 0,-12 1-88 16,-4 8 64 15,-5 2-72-31,-6 4 8 15,-1 9 104-15,-8 3-104 0,-4 8 40 16,-1 14 128-16,5 16-104 16,-8 17 96-16,4 0 0 0,5-4-72 15,-5-7 0-15,11 1-24 32,5 7 8-32,8 2 352 0,4 0 280 0,4 1-352 15,-1 2-168-15,1-2-64 0,-4 2 56 16,-4-2-64-16,-8 0 8 15,-12-4-56-15,1 6-72 0,-5-2 0 32,-1-6-8-32,1-9 0 31,0-14 8-31,0-12 8 0,4 5 0 0,0 13 8 0,4 11 88 16,0-5 9-16,-4-19-41 15,0-19 8-15,0 1-16 0,4 15-8 31,7 27 16-31,6 17-24 16,6 0 0-16,-6-15 40 16,-10-21 8-16,1-28-40 0,-4 2 8 15,-3 2-16-15,2 7 8 0,1 5 8 0,-8-4-56 16,-4-1 0 0,0-1 16-1,-4 2-16-15,-19-2-8 16,-14 4 0-16,-6 0-8 0,-29 10-64 15,-19 5 0 1,-33 2-120-16,-8-5-264 0,4-22-593 16,33-18-1695-16,31-23-4050 0</inkml:trace>
  <inkml:trace contextRef="#ctx0" brushRef="#br2" timeOffset="132428.1">16151 8992 1688 0,'0'0'5897'16,"0"0"-4305"-16,0 0 9 16,0 0-169-1,0 0-336-15,0 0 49 16,0 0-329-16,0-26-320 16,0 26-192-16,0 0-120 0,0 0-32 31,0 0-120-31,0 6 16 0,0 10 0 15,5 6 416-15,3 11 16 0,-4 0-8 16,4 12-176-16,-5 6 80 16,1 9-79-16,1 14-41 0,-5 14-48 15,0 17 16-15,0 3-56 16,4-12 80-16,4-7-56 16,-4-10 104-16,-1 0-112 31,6 0 40-31,-5 4-80 15,0-1 0-15,0 7 8 0,3 4 48 16,6 2 56-16,-1-7-80 16,3 2-56-16,-3-5 56 15,0-1-32-15,-3 4 40 0,2 5-16 16,-3 1 48-16,5 2-32 16,-2 2-48-16,1 0 17 15,0 7-145-15,-4 0 56 0,0-4-64 16,-1 0 8-16,6-8-8 15,-1-7 8-15,4 0 40 0,-4-16 0 32,-5-13-40-32,-2-13 48 0,3-6-40 15,-4 10 32-15,3 2-48 0,-3 2 8 16,5-5 0-16,-5-12 0 16,4-6 0-16,-5-11-8 15,1-4-184-15,0-12-177 16,-4-2-135-16,4 0 16 31,5-38-200-31,-5 3-2000 0,-1-9-3522 0</inkml:trace>
  <inkml:trace contextRef="#ctx0" brushRef="#br2" timeOffset="133361.72">17212 8988 8129 0,'0'0'1993'0,"0"0"-201"16,0 0-544-16,0 0-311 0,0 0 111 16,0 0-232-1,0 0-328-15,4-73-32 0,-4 73-56 16,0 0-400-16,0 0-216 16,-8 16 128-16,-5 6 88 0,-2 13 176 15,2 6-64-15,6 10 112 16,3 16 40-1,4 24 112-15,0 24 16 16,0 8-143-16,4 0-73 16,3-13 16-16,-7-12 8 0,5 1-8 0,-1 6 8 15,0 2-8-15,4 4 24 16,-1 7-24-16,10 3-56 31,-6-4 144-31,10 1 0 16,-6-10 8-16,5-4-24 31,-3 5 72-31,-2-2-112 0,-2 1-24 16,-9-3-136-16,-1-1 16 15,-3-2-80-15,0-3 8 0,0-23-16 16,0-16 8-16,0-15 0 0,4-7 8 16,0 6 40-16,4 8-48 0,4 0 16 15,0 3-8-15,4-1 80 0,4-3-88 16,-8 3 8-16,4-3 0 15,-9 0 0 1,-3-7 0-16,1-6-8 31,-5-6-248-31,0-10 8 16,0-6-72-16,0-7-304 0,-5-9-600 16,5-9-825-16,0-13-655 0,5-7-4874 15</inkml:trace>
  <inkml:trace contextRef="#ctx0" brushRef="#br2" timeOffset="134295.17">17992 9010 6833 0,'0'0'3169'0,"0"0"-1745"16,0 0-1080-16,0 0-152 0,0 0 624 31,0 0-48-31,13 96 73 0,-9-58 31 0,-4 6-168 16,4 6 32-16,-4 8-160 15,4 12-48-15,-1 19-40 16,1 13-72-16,0 9 1 0,1 0-65 16,3-7 16-16,-4-5-32 15,3 2 80-15,6 1-96 31,-5 3-72-31,3 6-128 16,-3 0-24-16,4 1 16 16,-4-2 40-16,5-8 0 0,-2-1 32 15,1-1-88-15,0-6 24 16,8-2-64-16,0-3-8 0,-5 3-48 31,6 4 0-31,-9-1 0 0,0-3-8 0,-5-3 8 16,-3-7-8-16,-4-6 16 15,0-2-8-15,0-8 8 0,0-12 40 16,0-13 0-16,0-2-40 16,0 5 0-1,0 1 56-15,0 5-64 16,9-11 0-16,-5-9-8 0,-4-7-40 16,0-6 40-16,0-5-80 0,0-6-168 15,0-2-8-15,0-1-592 16,0-3-240-1,0-19-641-15,-4-7-1327 16,-1-8-5802-16</inkml:trace>
  <inkml:trace contextRef="#ctx0" brushRef="#br2" timeOffset="135165.91">19072 9004 4977 0,'0'0'2128'0,"0"0"-368"15,0 0-175-15,17 76-369 16,-6-38-96-16,2 4 48 31,-2 5-71-15,5 3-201-16,-4 8-112 0,0 2-112 16,4 8-48-16,-4 7-32 0,4 20-127 15,0 14-1-15,-9 5-96 0,2-3-72 16,-1-9 0-16,-8-7 24 31,4 4-96-31,3 8 16 0,-3 8-96 16,5 2 72-16,-1-6-40 15,3 0-56 1,2-3-24-16,6-2-32 0,1-2-56 0,1 0 120 16,3 1-120-16,-1 1 40 31,-3 1-48-31,-5-2 8 15,-2-10-8-15,-5-9 0 0,3-10 0 16,-2-10 8-16,-5-15 0 0,0-9 80 16,3-4-16-16,-3 3-64 15,1-2 40-15,3 5-48 32,-8-13 8-32,0-5 40 0,0-7-48 15,0-7-96-15,0-5-288 0,0-1-120 16,-4-2-616-16,4-2-648 0,0-2-825 15,0-2-392-15,0-11-4128 0</inkml:trace>
  <inkml:trace contextRef="#ctx0" brushRef="#br2" timeOffset="136021.29">20176 9064 7561 0,'0'0'2161'0,"0"0"-801"16,0 0-224-16,0 0 168 15,0 0 137 1,0 0-409-16,28-21-496 0,-24 23-472 15,-4 10 16-15,4 14 0 16,-1 7 216-16,-3 11 48 16,0 20-40-16,5 24 136 0,-1 24-48 15,4 4-63-15,3 1-17 32,-2-2-160-32,3-11 24 15,-8 5 24-15,7 5 88 0,-2 0 104 16,-1 4-144-16,-1 2-88 15,2 1 72-15,3 0-16 16,-1-7-32-16,9 1 72 0,5-5-48 31,3 5-112-31,7-4 32 0,5 3-32 0,-1 1 48 16,2-5-48-16,-5-1-40 16,3-14 56-16,-3-6 112 15,-4-7 40-15,-1-2-64 0,-6-13-55 16,-5-14 47-1,-9-11-32 1,2-7-104-16,-5 6 8 0,-1 1-56 0,1 2-8 16,-4-6 0-16,-4-6-8 15,0-7-80-15,0-6-88 0,0-3-40 16,0-7-193-16,0 1-199 31,0-3-296-31,9-7-776 0,-2 0-713 16,5-13-2016-16</inkml:trace>
  <inkml:trace contextRef="#ctx0" brushRef="#br2" timeOffset="136738.75">21203 8953 3576 0,'0'0'6298'16,"0"0"-4362"-16,0 0-40 0,0 0 105 16,0 0-201-16,0 0-487 15,0 0-729 1,25-28-576-16,-9 53 328 16,-1 17 184-16,10 23 32 0,3 38-152 15,-4 40-144-15,-5 18 24 0,-3 11-48 31,-8-14-40-31,0-15 8 0,1 7-104 32,6 9 48-32,-2 8 24 15,2 2-112-15,5-4 40 16,-4-12-32-16,8-10-16 0,-8-10 32 16,3-3-72-16,-2-6 104 15,-2-1-112-15,2-5-8 16,-2-11 8-16,5-11 0 0,1-20 8 15,-6-18 40-15,-2-17-40 16,-2-12 32-16,1 2-40 0,0-1-120 16,-4-5-88-16,0-10-248 31,-8-9-216-15,0-2-720-16,0-10-1105 0,-12-11-2728 15,-4-8-5985-15</inkml:trace>
  <inkml:trace contextRef="#ctx0" brushRef="#br2" timeOffset="137586.97">22232 8782 6513 0,'0'0'2208'16,"0"0"-247"-16,0 0-105 15,0 0-536-15,0 0-303 0,12-29-217 16,4 42-376-16,-4 12-104 16,8 13 16-16,-1 20 136 0,-2 27 32 15,3 33 32-15,-12 18-31 16,-1 10-209-16,-3-3-24 16,-4-3-128-16,0-1-16 15,0 4-32-15,0 3-32 0,9 14 8 31,-1 4 24-31,7 1-96 16,5 0 8 0,1-9 8-16,14-17 48 15,1-2 24-15,3-13-88 16,2-9 72-16,-5-8 8 0,-8-14-80 16,-9-17 72-16,-10-26-64 15,2-15 40-15,-11-12 48 0,0 5-96 0,0-2 48 16,0 2-48-1,0-6 0-15,0-3 56 16,0 0-56-16,0-6 0 0,0 0 0 16,4-4-624-16,-4-2-1265 15,4-5-2632-15,0-2-5625 0</inkml:trace>
  <inkml:trace contextRef="#ctx0" brushRef="#br2" timeOffset="142047.56">5585 13576 10418 0,'0'0'4313'0,"0"0"-3169"16,0 0-664-16,0 0-104 47,0 0 424-47,0 0-112 0,-4 0-240 15,0 0-175-15,4 0-41 16,0 0 40-16,0 0-48 0,0-4-80 0,0-8-144 16,0-7-64-16,4-3 64 15,13-4 152 1,2-2-152 0,13-4-104-16,5 7 88 0,10 6-72 0,9 2 88 31,7 11 0-31,21 6 0 0,23 0 144 15,26 29 56-15,9 12-16 16,-5 7 16-16,-14 7-80 16,-20-5-72-16,-7 1-48 0,-5-1 8 15,-3-5-8-15,4-8-96 16,-4-1-128-16,3-4-16 16,-3-10 136-16,-1-3 24 0,5-10-56 15,-1-2-72 1,-11-5 64-16,-12-2-24 0,-20 0-8 15,-8-2-297 1,-1-14-415-16,6-10 240 16,-6-6 648-16,-7-12 0 0,-12-7 208 15,-8-9 88-15,-8-3-16 16,-4-1 32-16,0 4 208 16,-4 6-167-1,-8 10 15-15,4 8 64 0,0 11 80 16,4 9-88-16,4 10-192 15,0-1-56-15,0 7-176 0,0 0-64 0,0 4-144 16,0 11-96-16,0 14 304 31,0 2 72-31,4 11-64 0,0 6-8 16,0-1-40-16,4 2-32 16,4-2-152-16,-4-3 32 0,0 1-184 15,0-11 8-15,-4-2-473 16,0-9-47-16,0-11-24 31,-4-5 280-31,0-7 176 16,0 0 456-16,0-19-32 0,-4-11 32 15,-4-11-40-15,8-6 40 16,0-10 544-16,0 0-184 0,12-4 160 16,8 7-136-16,12 7-144 15,3 11 184 1,9 8-424-16,4 9-8 0,0 10-96 15,3 2 8-15,2 7 48 16,-1 0 40-16,-1 10-40 0,5 2 48 16,4 1 72-16,3 3 72 15,1 3-16 1,0 0 16-16,-5 7-32 0,-3-1-24 31,4 7-80-31,-8-4-8 16,-1 4 0-16,5-3 8 0,-3-1 48 15,3-5-56-15,-1-9 0 16,8 0 80-16,2-4 24 16,2-10-88-16,1 0 41 0,-4-4 239 15,-8-11 16-15,0-4-136 16,-13-13-48-16,-3-6-32 16,-4-7 224-16,-4-6-64 0,-5-2-184 15,-11 2-72-15,-8 3 0 16,-4 7 0-16,-4 2 0 0,-15-5-672 31,-6 12-1281-15,6 4-3400-16</inkml:trace>
  <inkml:trace contextRef="#ctx0" brushRef="#br2" timeOffset="144437.6">16929 13500 1712 0,'0'0'3049'0,"0"0"-881"16,0 0-840-16,0 0 41 0,0 0 103 0,-44 12-56 15,36-12 56-15,0 0-71 0,4 0-201 47,1 0-296-47,-2-3-432 0,5-6-104 0,0-1-200 0,0-9-160 16,8 0 96-16,8-6 41 47,12-4-73-47,4-3-64 0,7 5-16 15,10-6-32-15,26 2-8 0,33-4-129 16,27 9 33-16,16 7 136 0,-3 13 8 15,-17 6 48-15,-19 0 24 16,-5 13-16-16,1 6-48 16,-4 3 0-16,4 3 88 0,-5 7-96 0,5 9 0 15,-9 1-8-15,5 8 16 0,-9 7-16 32,-3 0-32-32,-16-2 40 15,-16-8-48-15,-13-9-104 16,13 7-280-16,24 14-176 0,32 8 264 15,19-3-280-15,-4-20 424 32,-4-12 32-32,-7-12 168 15,-4-8 112-15,-8-6 48 0,-21-6 352 16,-19-6-88-16,-24-13-64 16,-1-15-40-16,13-21 16 15,8-31-24-15,4-22-167 0,-4-6-105 16,-13 6-32-1,-7 7 128-15,0 12-64 0,-12 16 24 16,-4 19 112 0,-12 12-208-16,-4 11 0 0,-5-1 0 15,-3-3-112-15,0 2 224 0,-4 8-112 16,0 6 72 15,-4 11 48-31,-7 4-120 16,-6 4-128-16,-6 9 112 0,-5 17 8 15,0 6 0-15,-4 12-48 16,8 7-48-16,4 6 8 0,8 0-152 16,5 4-281-16,7-5-55 31,0-4 0-31,11-8-120 0,2-12-32 0,-2-7 16 16,1-12 112-16,-8-10 111 0,0-3 497 15,0-3 80-15,-4-19-72 0,0-4 281 16,0-9-1-16,4-6 144 15,0-7 16 1,0-2-120-16,7-1-56 16,6 0-32-16,7 3-48 0,0 13 8 15,3 4-80-15,-3 12-40 16,0 9 176-16,1 4-248 0,-6 6 136 16,1 0-96-1,4 6 0 1,4 7-48-16,8 3 48 15,3 3-32-15,14-3 32 16,14 2-40-16,4 1 64 16,2 0-64-16,6 0 56 0,-15-2-16 15,8 5-48-15,-1 3 8 32,-3 1-8-32,16 9 0 15,15 9 8-15,21 10 192 0,15 0-48 16,-10 3-80-16,-2-6 48 0,-20-11-8 0,0-1-16 15,-7-4 0-15,-8-9 72 0,0-7-15 32,-1-3 15-32,1-7 56 15,4-3-24-15,7-6-32 0,1-2 0 16,8-18 0-16,7-5-56 16,4-10-56-1,1-6-48-15,-12-4 56 0,-9-2-64 16,-20 2 16-1,-14 4-16 1,-22 6 0-16,1-6-56 16,4-9 56-16,8-11 264 0,0-6-208 15,-1 7-40-15,-7 2 32 0,1 8 0 16,-10 2-48-16,-3 6 8 0,-1 5-8 31,-7-1 8-31,4-1 8 16,-4 4 32-16,-4 7-48 0,-8-1-88 15,-4 10-376-15,-8 6-344 16,-4 7-537-16,-20 6-1031 0,-12 0-1817 16,0 6-2849-16</inkml:trace>
  <inkml:trace contextRef="#ctx0" brushRef="#br2" timeOffset="149164.49">4971 13021 2056 0,'0'0'608'0,"0"0"848"0,0 0 81 0,0-13-817 0,0 9 320 16,0 2-288-1,0 2 112 1,0 0 281 0,0 0-193-16,0 0-216 15,0 0-112-15,0 0-88 0,0 0-152 16,0 0 0-16,-3 0-31 0,-1 0 55 16,0-4 48-16,-8 1 216 0,-4-1-416 15,-3-4-128-15,-9 1-80 31,-4 0 56-31,-5 4-8 0,1 3 40 16,-3 0-48-16,3 3-80 16,0 14 96-16,9 5-40 0,-1 3-56 0,11 7-8 15,9 0-112-15,8 3-72 16,0-7 104 15,12 1 80-31,8-10 104 0,8-6-104 31,0-7 80-31,0-6 120 16,4 0 48-16,0-13 104 0,-4-10-80 16,0-4-24-16,0-12 40 15,-9-2-80-15,1-3-24 16,-4-7-128-16,0-6-48 0,0-17-8 16,0-18 0-16,-8 7 24 15,4 8 16-15,-8 23 8 0,0 23-96 16,-4 5 96-16,0 4 33 0,0 16 239 15,0 3-320 17,0 3-176-32,0 6 0 0,-4 10 176 15,-5 9 8-15,2 7-8 16,-1 13 8-16,0 5-8 16,8 4 56-16,0 9-40 0,0-2 96 15,4-4-96-15,15-3 40 16,2-3-48-1,11-4 48-15,-1 1-56 0,25 0-489 0,-12-9-1231 16,-8-14-3481-16</inkml:trace>
  <inkml:trace contextRef="#ctx0" brushRef="#br2" timeOffset="152081.34">14809 13164 1376 0,'0'0'8226'31,"0"0"-6402"-31,0 0-952 16,0 0 32-16,0 0 25 0,0 0-137 16,-12-13-240-16,4 9-176 15,0-2-72-15,-8-1-104 0,-3 1-112 16,-5-3 0-16,-8 2 0 31,0-2 128-31,-8 6-64 16,4 0-24-16,-4 3 16 15,4 0-96-15,1 9-48 0,-1 13 0 16,8 10 0-16,4 6-24 16,7 4-32-16,10 5 56 0,7-6 0 15,4-3-72-15,12-6-24 16,12-9-32-16,4-8-24 0,4-11 152 15,3-4 80-15,2-10 168 0,-2-12-56 16,-7-14-112-16,-4-8 288 16,-4-6 8-16,-1-20-16 0,1-16-160 15,0-20-103 1,-3-4-25 0,-6 1-72-16,-3 12 0 15,-4 24 0-15,-4 18 56 16,-4 24 72-16,0 15 216 15,0 3 192-15,0 7-48 0,0 0-488 32,0 6-200-32,-4 12-72 15,-8 20 272-15,-4 13 64 0,4 18-8 16,4 0-48-16,4 8 152 0,4-5 72 0,4-9-72 16,16 10-56-16,-4-3-56 15,4-1 64 1,4-2-104-16,-4-2 120 15,4-4-80-15,0-8-48 16,0-6-144-16,4-9-616 0,8-9-616 31,-5-11-2705-31,-6-9-4897 0</inkml:trace>
  <inkml:trace contextRef="#ctx0" brushRef="#br2" timeOffset="154848.04">6056 8497 800 0,'0'0'8610'0,"0"0"-7066"15,0 0-952-15,0 0 128 0,0 0 304 16,0 0 441-16,0-4-201 0,0-2-608 31,0-5-24-31,-5-1-24 16,5-7-64-16,-4 0-95 16,4-10-57-16,0-2-120 0,0-7-96 15,17-7-160-15,-2-2 88 0,9-1-88 16,4 1-16-16,0 5-48 15,8 7-80 1,3 7 40-16,10 9 88 0,3 6 16 16,8 3 80-16,7 10-16 15,5 0-80-15,12 3 0 0,15 24-48 16,21 10 48-16,-5 3 0 0,-19 0 8 31,-25-9-8-31,-22-12 8 16,-10 0 32-16,9 0-40 15,3 3-360-15,2-2-336 0,-1-8-257 16,-1-2 209-16,-11-10-192 0,0 0 536 16,-12-17 208-1,-4-8 192 1,-12-7 0-16,-1-9 80 16,-7-3-72-16,-4-4-8 15,0-2 240-15,0 5 8 0,0 1-16 16,0 5 8-16,0 9-40 15,0 9 24-15,0 9 136 0,0 5 0 32,0 7-320-17,-4 0-40-15,0 5-232 0,0 9 104 16,1 9 128-16,-1 3-8 16,4 2 8-16,0 1 0 0,0 2 8 15,0-1 0-15,0 0 8 16,0 2 32-1,0 0-48-15,4 0-8 16,-4-7-144-16,3 1-120 16,1-8-104-16,-4-1 104 0,0-4 16 15,0-5-80-15,0-1-64 0,0-7 0 16,0 0-8-16,0 0 216 16,0 0 192-1,0-3 264-15,0-13-96 0,0-3-168 16,0-6 0-16,13-7 88 0,-5-3 16 15,3-6-8-15,6-3-40 16,2-1 136-16,-3 7-8 31,5 3 288-31,-6 7-64 0,1 5-8 16,4 7-152-16,-4 6-40 0,3 5 40 16,2 1-176-16,7 4-72 0,0 0 8 0,3 0 160 15,5 4-160-15,0 4 64 31,4 6-64-31,0 1 72 16,-4-2-72-16,3-1 48 0,-3 5-8 31,1 2-48-31,-6-3 48 0,5 3 16 16,-4-4 16-16,4 5-56 16,3-1 56-1,2-6-64-15,6-1 80 16,5-5 16-16,4-1-64 0,4-6-40 15,0 0 89-15,-1 0-97 16,5 0 16-16,-9-13 64 0,-7-3 112 0,-4-5 160 16,-12-6 80-16,0 2-304 31,-8-4 96-31,-4 8-88 0,-1 2-88 16,-6 5 56-16,2 5-96 15,-2 3 40-15,-6 3-48 0,1 3-8 16,1-3 8-16,-1 3-8 15,-1 0 8-15,1 0 0 32,-4 3-8-32,1 6-128 15,-5 0-168-15,0 8-360 0,-13 5-945 16,-11-3-1599-16,-3-6-5658 16</inkml:trace>
  <inkml:trace contextRef="#ctx0" brushRef="#br2" timeOffset="157108.57">16614 8708 6209 0,'0'0'2336'16,"0"0"-863"-16,0 0-409 15,0 0-192-15,0 0 40 0,-4 0 32 16,4 0 17 0,-4 0-305-16,0-2-200 0,4-8 0 15,-4 1-8-15,4-7 32 16,0-4-88-16,0-5-320 15,12-4-16-15,8-2 40 0,4-7-96 16,8-3 0-16,8-1 64 31,8-6 48-31,-1 1-112 0,9 9-56 16,8 6-192-16,7 13 248 0,26 15 0 16,10 4 104-16,8 33-88 15,-11 8 56-15,-20 3 16 0,-24-2-80 0,11-2 8 31,13 2-8-31,11 2 96 16,17 1-104 0,-1-13-136-1,-3-14-240-15,7-5 48 16,9-7 56-16,-5-6-256 16,5 0 80-16,-12-12 248 0,-9-13 152 15,-11-7 48-15,-16 0 48 16,-16 1-48-16,-17 3 8 0,-3-1-16 15,4-13-40-15,3-5 40 0,5-7 8 16,-3 5 8-16,-14 5-8 0,-3 13 8 16,-16 8-8-16,-4 11-8 31,-8 2 8-31,-4 7 8 0,0 3 40 16,0 0 64-16,0 0-24 15,0 0-88-15,0 3-248 16,0 13 72-16,0 9 104 15,-4 10 72-15,0 7 8 0,4-1 0 32,0 4 72-32,0-4-72 15,0-4-8-15,4-4-48 0,8-11-8 16,-1-3-232-16,6-6 0 16,-6-7 8-16,2-3 136 0,-2-3 144 0,2-6 128 15,-9-10-120 1,4-9 0-1,-8-5 104-15,3-7 240 0,-3 2-56 16,0-3-112-16,0 6 40 16,4 10 88-1,0 5-48-15,0 9-64 0,-4 4-200 16,0 4-152-16,5 4-56 16,-1 4 208-16,0 9 48 15,-1-4 16-15,1-1-56 0,-4-2-8 16,4-7 48-16,-4-3 40 15,4 0 88-15,-4 0 0 0,9-9 0 16,-2-12-120-16,5 0-40 31,4-8 32-31,0 4-40 16,4-4 0-16,8-2-8 0,0 6-8 16,8-5-56-16,3 5-144 15,10 3 208-15,-2 3-208 0,9 3 160 16,7 4 40-16,18 2 8 15,22-3 48 1,16 7-48-16,13 0 72 0,0 2 56 16,-14 1 16-16,-9 3-64 15,-2 0 144-15,1 0-96 16,-9 0 96-16,-3 0-112 0,-5 0-56 16,5-3-40 15,-1-3 32-31,6-4-40 0,-10 1 72 15,-12-4-80-15,-19 4 8 16,-15 2 72-16,-10 0-80 16,1 2 0-16,0-2 0 0,-1 4 8 15,-7-4-8-15,-3 7-8 32,-1 0 0-32,0 0 0 0,3 0 0 0,1 4 0 0,0 6 0 15,4 2-8-15,-4 1 8 16,0 2-56-16,-8 5 8 0,-5-1-48 15,-2 3-48-15,-5 3 16 32,-1 3 48-32,-7 1 88 0,4 3 16 15,-4 0 0-15,4 3-16 0,1-3-176 16,6 12-664-16,1-8-1160 16,-3-11-2961-16</inkml:trace>
  <inkml:trace contextRef="#ctx0" brushRef="#br2" timeOffset="188690.29">4103 10071 3808 0,'-8'-14'4553'0,"1"6"-3817"15,-2 2-480-15,1-8-103 16,4 11 399-16,1-3 392 16,-1-1-328-1,4 5-120-15,0-2-144 16,-4 1-120-16,0 0-56 15,-1 1-64-15,1-3-8 0,-7-1 40 16,-1 3-72-16,-4 0 16 16,-1 0-72-16,-2-1-8 0,-5 1 48 15,-4 0-40 1,0 3 88-16,0-3 24 16,-4 3 128-16,4 0-23 15,-4 0-137-15,0 0-16 0,1 0-64 16,-1 0-8-1,-4 9 40-15,0 1 8 0,1 4 32 16,3 0 16-16,0-1 0 16,4 4-104-16,0-3 48 15,4 5-32-15,4-2 88 0,-4 2-48 16,4 3 64-16,-4 1-16 31,0 2-24-31,9 0-72 16,-6 4 56-16,6-1 16 0,-2 4-8 15,2 3-16-15,7 0 16 16,0 3-72-16,0 1 8 0,0 1 40 16,4 2 16-16,-1-1-48 31,2-3-8-31,-1 1 40 0,4-6 0 16,0 3-32-16,0-1-8 0,0-4-8 15,0 2 48-15,0-1-32 16,0 1 64-16,0 3 8 0,4-1 32 15,4 0-16 1,0 1 56 0,7-3-72-16,2 3 8 0,-2-1-48 0,9-4-24 31,1-2 72-31,3-4 0 16,0-2 112-16,7-5-32 0,-3-1-48 15,4-4-8-15,-4 2-16 31,-1-8-8-31,-3-1 16 0,0 0-56 16,0 1-8-16,4-7 8 0,-4 3-40 16,0-3 56-16,0 0-64 0,4 0 48 15,0 0 0-15,0 0-40 0,3-3-8 32,-3-1 40-32,0-2-32 0,-4 3-8 15,-4 0 8-15,-5 0-16 16,-6-4 8-16,2 7 0 15,-2-6 0 1,-1 0 8-16,8 3-8 0,-5-7 0 16,6 0 0-1,-1-2 0-15,-1-2 8 16,-3 0-8-16,4-7 72 0,-4 2-72 16,-4 5 0-16,0-9-8 15,-4 4 0-15,4-3 0 16,-5 3-8-16,-2 0 8 0,7-4 0 31,-5 4 0-31,-3 0 0 0,5 0 0 16,-1-4 0-16,-4 5 8 15,-1-1-8-15,1 0-8 16,-4-1 8 0,0-1-8-16,0-2 0 0,0 4 0 0,4 0 8 15,-4 0 8-15,5 1 0 0,-1 1 0 16,0-2-8-16,0 3 0 15,-1 0 16-15,1 3-16 16,0 1 0-16,-4-4 0 0,0 0 0 16,0 1 0-16,0-5 56 31,0-2-56-15,-4-1 0-16,0-2 65 0,4 0-65 0,-3-3 8 15,-9 2-8-15,3 0 8 16,-2 1-8-16,-6 0-8 15,-2-1 8-15,-1 4 0 0,-4 0-16 32,0-4 16-32,4 7 0 0,-4 1 48 15,0-4-32-15,-4 5-8 16,5-2 112-16,-5 7-112 0,-4-1 40 16,-4 3-40-16,-8 7 0 0,1 3 0 15,-6 0-8 1,2 7-176-1,3 12-801 1,0 4-831-16,16 2-2793 0,12-13-4505 16</inkml:trace>
  <inkml:trace contextRef="#ctx0" brushRef="#br2" timeOffset="190995.44">13184 9553 6665 0,'0'0'1144'0,"0"0"-808"15,0 0-224-15,0 0 64 0,0 0 288 32,0 0 33-32,-44-28-153 15,35 25-64-15,9-4 136 0,-3 4 40 16,-1-3 32-16,0-1 32 0,0 1-184 15,-4-4-208-15,-8 3-72 0,4 2-8 16,-12-2 32 0,-4 0 16-1,0 5 88-15,-8-2-32 0,5 2 80 16,-9-2 8-16,3 4-56 0,2 0-56 31,-5 0-32-31,4 0-16 0,1 4-24 16,-1 2 41-16,8 1 39 31,-4 2 88-31,0 3 160 16,8-2-112-16,-4 3-152 0,4 3 8 15,0-4 72-15,1 4-24 16,-1 3-48-16,3 0-24 0,-3 0-48 0,1 3-8 16,3 0 0-1,-4 1 0-15,5-1-32 16,-2 0 72-16,5 4-8 0,0 2-8 31,0 1-24-31,8-1 8 16,-3 5-8-16,7-2 24 0,-1 1-24 15,1 0 8-15,4-1 88 0,0 1-48 16,0-1 8-16,0-1 40 16,9-2-32-16,-1 3-40 0,-1-2-8 0,1 1 24 15,5 0 24-15,-2 3-8 16,1 1-24-16,4-2-8 15,1 3 0 1,2 3-24-16,-3-3-40 31,0 0 0-31,4 0 0 0,-1 0 40 16,-2-7-40-16,-2 4 8 16,5-7-8-16,4-2 8 15,-3-1 32-15,2-6 16 0,5 0 0 16,0-1-56-16,4-2 40 15,3-3-40-15,2 2 0 0,-1-1 0 16,-1-6-8-16,1 4-8 16,-4-2 8-16,4-3-8 15,-1-1 0-15,-3-3-40 0,0 0-64 32,0 0 48-17,-4 0 56-15,4 0-80 16,4-3 80-16,0-4-112 0,0 7 16 15,3-4-112-15,-3 4 40 0,1 0 72 16,-2-2 40-16,-7 2 56 16,4 0-56-1,-4-4 16-15,-5 1 32 16,5 3 8-16,-4-3-104 0,-3 3 48 16,2-2-8-16,-3-3 8 15,4 3 64-15,0-5-8 16,-4 4 8-16,0-7 0 0,4 4-16 15,-8-3 0 1,0 2 16-16,-4-2-8 16,4-1 0-1,-1-3 8-15,-2 4-8 0,2-3 8 16,-3-1 0-16,0-4 0 16,0 5-8-16,-4-4 8 0,4 0 0 46,-4-6 0-46,5 3 0 16,-6-3 0-16,1 0 0 0,-4-5 8 0,4 2-8 16,-4 0 8-16,0 0 48 0,0 3-48 15,4 0-8-15,-4-1 8 16,0 4-8-16,4-3 8 0,-8 3-8 16,4 0 8-16,-4-4 40 15,0 2-40-15,-4-2 56 0,-4 1 48 16,0 0-48-16,-4-4 40 15,0 7-96-15,4-6 40 0,-4 6-40 16,4-4 0 0,-4 2 8-16,4 2-8 15,-4-1-8-15,4 1 8 0,0 0 0 16,1-3 0-16,-2 0 40 16,-3 0 32-1,1 0-64-15,-9-4 32 0,-4 0-40 31,-4 1 40-31,-8-4-40 16,-4 4 0-16,0 3-8 0,0 0 16 16,1 2-8-16,3 5 0 15,0 3 0-15,0 1-8 16,4 5-32-16,-16 6-552 0,13 0-1432 16,3 0-3073-16</inkml:trace>
  <inkml:trace contextRef="#ctx0" brushRef="#br2" timeOffset="198782.54">8339 14214 8305 0,'0'0'2121'15,"0"0"-681"-15,0 0-280 16,0 0 9-16,0 0-129 0,0 0-168 16,0 0-64-16,0-6-40 0,0 6-216 15,0 0-63-15,0 0-89 16,0 0-112-16,0 0-88 16,0 0-80-1,0 0-64-15,0 6-40 16,0 4 88-16,0 9 240 0,0 0-24 15,0 3-80-15,0 1-64 0,0-2-80 16,0 4-48-16,0 5 24 0,0-2 0 16,0 7-8-16,0 3-56 31,0 3 0-31,0 4 0 0,4-4 40 16,3 3-40-16,-3-2 0 15,0 2-8-15,1 1 8 16,-1-4-8-16,4 0 16 15,-5 0-8 1,1 1 88-16,4-2-40 16,1-1-8-16,2-4 0 0,-3-3 0 15,5 0-40-15,-2-3 8 16,-3 2-8-16,4 4 40 16,-4-4-40-16,0-2 8 0,1 3-8 15,-2 0 0 1,1-7 0-16,-4-2 40 15,0-1-48-15,0 0 8 16,-4 0 0-16,4 0-8 0,-4 1 8 16,4-1-8-16,-4 0 8 15,4 0-8-15,-4-4 8 16,4 2 0-16,-4-1-8 31,4 0 0-31,0 4 0 16,-1-2 0-16,-3 2 8 0,0 2 0 15,0 0 0-15,0 0 8 16,0 2-8-16,0-2 8 0,0 4-8 16,0-3 0-16,0 2 40 15,0 0-40-15,4 1 56 32,-4-1-56-32,5 1-8 0,-5-4 8 15,0 1 0-15,4-1-8 16,-4-3 8-16,0 1 0 0,0-1 0 15,0-3-8-15,0 3 16 0,0-3-8 16,0 0-8-16,0 3 8 16,0-2 0-16,0-1-8 0,0 3 0 15,4 0 8-15,-4 0-8 16,4 4 0-16,0-1 8 16,-4 0 8-16,3 8 56 31,-3-2-64-31,0-4-8 15,4 6 56-15,1-1-40 0,-1-1-8 16,4 1 56-16,-4-4-56 16,3 5 48-16,-3-5-8 0,-4 7-32 15,0-3 56-15,0 3-24 32,-4 2-48-32,-3-1 8 0,-1 5 48 0,0-3-56 15,-4 3 0-15,4 3 8 0,4-2 40 16,4-4-48-16,-4 0 0 0,4-3 8 31,-5-7 0-31,5 5 56 16,-4-8-56-16,1 4 0 15,-1-4 40 1,4 0-48-16,-4-1 0 0,0 1 8 16,4 0-8-16,0-3 16 15,0 0-8-15,0 0 0 16,0-3 0-16,0 0 56 15,0 3-48-15,4-3 56 16,0-3-64-16,0 3 8 16,-4 3 32-16,3-2-40 0,-3-1 0 15,0-3 0-15,0-4-8 0,0 1 8 32,0-10 0-32,0 3-8 15,0-6 8-15,0 0-8 0,0 0-8 16,0-3-192-16,-3-41-496 0,-1 0-1776 15,-4-6-7098 1</inkml:trace>
  <inkml:trace contextRef="#ctx0" brushRef="#br2" timeOffset="199963.7">8128 14094 272 0,'0'0'1200'0,"0"0"-888"0,0 0 1184 16,0 0 929-16,0 0-641 16,-4-10-328-16,4 10-111 0,0 0 47 0,0 0-112 0,0 0 145 15,0 0-105-15,0 0-144 31,0 0-296-31,0 0-248 16,0 0-191-16,0 0-137 0,0 0-88 16,0 0-40-16,0 0-104 0,0 0-72 31,0 0 8-31,4 0 24 0,7 6 88 16,6-2 88-1,2 2-80 1,5-3-48-16,8 3 8 0,8-3-32 15,4 1 8-15,4-4 0 16,3 0-56-16,-6 0 8 0,-6 0 24 16,-11 0-32-16,-9 0-8 0,-6-4 48 31,-9 4 8-31,-4-3 8 0,0 0-56 16,-12-3-8-16,-12 0-256 15,-12 2-296-15,-4 1-248 0,-11 3-281 16,-1 0-175-16,-4 0-280 15,5 3 79-15,-2 4 305 32,9-4 232-32,4-3 504 15,9 3 304-15,10-3 112 0,14 0 184 16,3 0 712-16,4 0 456 16,0-3 81-16,20-3-513 0,12-1-376 15,7-3-24-15,10 1 72 16,-2 3-168-1,-3-1-24-15,0 4-63 0,-9 0-153 16,-7 0-96-16,-3 3-88 16,-10 0 0-16,1 0-184 0,0 3-881 15,-7 7-1383-15,-6-4-2305 16</inkml:trace>
  <inkml:trace contextRef="#ctx0" brushRef="#br2" timeOffset="201437.14">8382 17879 5329 0,'0'0'5929'15,"0"0"-2704"-15,0 0-1921 0,0 0-168 16,0 0-216-16,0 0-168 15,0 0-151-15,8 0-249 16,1 0 120-16,2 0-136 0,6 0 104 31,-2-4-144-31,5-3-56 0,0 4-72 16,4 0-48-16,0 0-40 0,4-2-32 16,-4 0 24-16,-1 3-8 15,5-2-56-15,-4 1 56 0,0 0-64 16,-8 3 0-1,-4 0-64 1,-4 0-64-16,-4 0-40 0,-4 0-192 0,0 0 256 16,-4 0-88-16,-11 0-48 15,-9 0 96-15,-8 0-160 0,-9 0 120 16,-2 0 56-16,-1 0-88 31,-4 0-8-31,5 3 216 0,6 4-56 16,5-5 64-16,9 5-16 31,7-4 16-31,8-3 0 16,8 0 80-16,0 0-24 0,15 0-40 15,9 0 560-15,12 0-136 16,0 0-232-16,4 0-88 0,0 0-32 16,-4-3 0-16,-1 1 80 15,-3 2-16-15,0-5-32 16,-4 3-40-16,0 2-32 0,-4-4-48 0,0 4-48 0,-8-3-536 31,-12 0-736-31,0 0-2993 16,-4-4-2337-16</inkml:trace>
  <inkml:trace contextRef="#ctx0" brushRef="#br2" timeOffset="207600.08">15762 13960 2664 0,'0'0'5073'0,"0"0"-3817"0,0 0-423 16,0 0 167 0,0 0-104-1,0-13-64-15,0 13 56 16,0 0 1-16,0 0-233 15,0 0-152-15,0 0-120 0,0 0-32 16,0 0-104-16,0 0-112 16,0 0-72-16,0 6 40 0,0 7 488 15,0 4-216-15,-4 5-48 0,0 3-16 16,-1 7-40-16,1 6-23 16,4 1 15-16,-4 1-8 15,4 8-88-15,0-4-48 31,0 1-40-31,4-1 16 16,-4 1-24 0,4-4-56-16,-4 0 40 15,0-3-56-15,0 1 0 16,-4-1 72-16,0 0 40 0,1 3-32 16,-1-4 72-16,0 5-8 0,4 3 24 15,0 2-24-15,0 5-40 0,0-2-8 16,4-2-24-16,3-4 72 15,-3-6-8 1,0-3-80-16,1-3 40 0,-5-4-88 16,0 1 0-16,0 0 48 15,0-4-48-15,0 3 8 0,0 1 32 16,0 0-40-16,0 2 72 16,0 1 64-16,0 3 48 15,0-2-16-15,0 0-8 16,0 6-56-16,0-4-40 15,0 0-72-15,4 0 0 0,-4 0 64 16,4 0-64-16,-4 2 0 0,0 2 8 16,0-1-8-16,0 3 0 47,0-3 8-47,0-1-8 0,0 3 8 15,4-3-8-15,-1 2 8 16,1-5-8-16,4 5 8 0,4-4 0 0,0 3-8 15,1 3 8-15,-2 0 8 16,6 1 32 0,-6 2 0-1,5-3-40-15,-4 0 8 0,4 3-8 0,-4-2 0 16,4 2-8-16,-9-5 8 0,6-1 8 16,-5-7 24-16,-5-2-40 15,1-3 0-15,1-1 0 31,-5 0 8-31,0 1-8 0,4-1 8 16,-4-3 0-16,0 4-8 16,0-5 8-16,4 2 0 15,-4 3 8-15,8-1-8 0,-8 0 8 16,3 1 80-16,5 5-32 31,-3 1-8-31,-1 3-40 16,4-3 33-16,-5 3-41 0,5-4 88 15,1-2-40-15,-2-4 16 0,1 4-56 16,-4-3-16-16,9-1 72 0,-6-3-56 16,-3 0 32-1,0-3-40 1,4-3 0-16,-8 3-8 0,0-5 8 16,0-2 0-16,5 1 0 15,-5-7 0-15,0 1-8 0,0-1 16 0,0 0-16 16,0-3 0-16,0 4 0 31,0-4 8-31,0 0-8 0,0 0-8 16,0-3-176-16,0 0-89 15,0 0-207-15,0-6-424 16,0-10-1656-16,0 0-5666 16</inkml:trace>
  <inkml:trace contextRef="#ctx0" brushRef="#br2" timeOffset="208132.58">15762 17681 1168 0,'0'0'6985'15,"0"0"-4240"-15,0 0-1409 0,0 0 585 16,0 0-553-16,0 0-296 47,19-13-24-32,1 10-296-15,0 3-191 0,12 0-49 16,0 0 32-16,12 0-24 16,4 0-136-16,8 0-24 15,-1 0-56-15,1 0-144 0,-8 0-32 0,-5 0-40 16,-11 0-80 0,-8 0 40-16,-16 0-48 0,-4 0 0 0,-4-3-240 15,-4-3-128-15,-28-7-688 16,4 4-1889-16,0-4-2904 0</inkml:trace>
  <inkml:trace contextRef="#ctx0" brushRef="#br2" timeOffset="209235.76">15618 13998 3816 0,'0'0'4545'0,"0"0"-3352"0,0 0-313 16,0 0 288-16,0 0 208 31,-28-21 1-31,28 21-297 0,0 0-448 15,0 0-264-15,0 0-144 0,4 0 400 16,12 0 240-16,3 2-95 0,14 2-161 16,7-1-152-1,7-3-64 1,5 0-40-16,0 0-88 16,-4 0-112-16,-8 0-64 0,-12 0-32 0,-9 0-40 15,-11 0 32-15,-8 0 24 16,0 0-64-16,0 0-8 0,0-3-80 31,0 3 72-31,0 0 8 16,0-4-144-16,-8 4-488 0,-7 0-432 31,-5-2-929-31,3 2-1808 16,2-5-4456-16</inkml:trace>
  <inkml:trace contextRef="#ctx0" brushRef="#br2" timeOffset="-209752.53">6343 10646 1296 0,'-96'3'368'0,"-8"3"-192"16,32-3-16-16,13 4 48 31,11-4-40-31,4 0-168 16,-3 2-8-16,-2 2-56 0,-3 0 64 16,13-1 16-16,11 4-16 0,9-7-392 0</inkml:trace>
  <inkml:trace contextRef="#ctx0" brushRef="#br2" timeOffset="-207160.98">8685 13798 2536 0,'0'0'3929'0,"0"0"-2281"31,0 0-71-31,0 0-537 16,0 0 40-1,0 0 200-15,-4-63 209 0,4 56-97 16,-3-2-64-16,3 6-624 15,-8-4-296-15,-1 4-200 0,-6 3-136 16,-6 0-72 0,-7 0-312-1,-3 10-944-15,-25 2-1312 0,8 1-1673 16,4-10-3809-16</inkml:trace>
  <inkml:trace contextRef="#ctx0" brushRef="#br2" timeOffset="-206977.75">8212 13753 7889 0,'0'0'3249'16,"0"0"-1905"-16,0 0-880 0,0 0-312 0,0 0-88 15,-69-18-64 1,61 22-8-16,-3 15-656 31,3 6-832-31,-12 25-649 16,-1-9-1799-16,6-3 1111 0</inkml:trace>
  <inkml:trace contextRef="#ctx0" brushRef="#br2" timeOffset="-206813.5">7884 14166 1064 0,'0'0'1128'15,"0"0"-136"1,0 0-112-16,-56 77-304 16,45-55-127-16,3-3 239 0,3 4-152 0,1-5-288 15,-3 8-80-15,3 2-72 16,-4 1-48-16,-4 6-48 0,0 6 0 31,-4-7-304-31,0 20-696 16,0-12-217-16,8-7-503 0</inkml:trace>
  <inkml:trace contextRef="#ctx0" brushRef="#br2" timeOffset="-206682.02">7602 14991 2592 0,'0'0'1888'31,"0"0"113"-31,-17 77-425 15,10-41-688-15,7-3-439 0,0 9-281 16,0 3-168-16,0 24-24 16,0-4-1689-16,0-5-1375 0</inkml:trace>
  <inkml:trace contextRef="#ctx0" brushRef="#br2" timeOffset="-206528.36">7446 16084 864 0,'0'0'8049'15,"0"0"-5976"-15,0 0-1249 0,-3 86-536 32,10-48-288-32,9 0-264 15,-4 20-936-15,0-8-1169 0,-5-2-2232 0</inkml:trace>
  <inkml:trace contextRef="#ctx0" brushRef="#br2" timeOffset="-206365.65">7538 17027 5209 0,'0'0'3040'15,"0"0"-959"-15,0 0-1361 0,0 0-720 16,51 85-672-16,-10-39-1505 31,-6-5-271-31,-3-6-2145 0</inkml:trace>
  <inkml:trace contextRef="#ctx0" brushRef="#br2" timeOffset="-206027.1">7793 17691 7137 0,'0'0'4121'16,"0"0"-2737"-16,0 0-976 16,0 0-408-1,-60 89-40-15,60-55-48 16,4 1-360-16,16 7-128 0,0-4 168 15,3 3 112-15,5 1 56 16,0-5-328 0,0 1-392-16,0-6 127 15,0-3 217-15,-3-7-520 0,-6-3 272 16,5-3 80-16,-8-7 632 0,0-2 152 0,0-4 1352 16,-4 0 512-16,3 1-151 31,2 2-489-31,-1-3-24 15,3 4-32-15,5 0-327 0,1-2-73 16,-6 4-16-16,5 2-368 16,-8-6-256-1,4 5-128-15,11-3-464 0,-3 2-1408 16,0-6-2201-16</inkml:trace>
  <inkml:trace contextRef="#ctx0" brushRef="#br2" timeOffset="-205864.39">8629 18199 13394 0,'0'0'5257'31,"0"0"-4528"-31,0 0-633 16,45-82-96-16,-22 66-96 0,1 2-681 0,4 8-959 16,-4 0-1121-16,-5 3-1888 15,-2-3-2848-15</inkml:trace>
  <inkml:trace contextRef="#ctx0" brushRef="#br2" timeOffset="-205626.14">9104 17701 10962 0,'0'0'2800'0,"0"0"-2800"16,-5-83-312-16,5 54-768 15,0 4-248-15,5 3 144 0,7 3 167 16,4-6 393-16,3-1 336 16,5-3 80-16,1-2-96 15,3-5-576 1,0 2-448-16,-5-8 719 16,-3-2 433-16,-5-1 40 0,6-31 136 0,-10 13-568 15,2 6-656-15</inkml:trace>
  <inkml:trace contextRef="#ctx0" brushRef="#br2" timeOffset="-205479.03">9346 16621 1168 0,'0'0'3008'0,"0"0"-1711"16,-8-95-1297-16,8 48-152 15,0 1-1001-15,8-14-39 0,9 16-168 31</inkml:trace>
  <inkml:trace contextRef="#ctx0" brushRef="#br2" timeOffset="-205341.04">9419 15872 6481 0,'0'0'1848'0,"0"0"-815"15,-13-86-577-15,13 54-208 0,0 7-176 16,-4 0-72-16,-7-7-488 0,3 9-1689 15,-5 1-1920-15</inkml:trace>
  <inkml:trace contextRef="#ctx0" brushRef="#br2" timeOffset="-205178.3">9314 15332 4809 0,'0'0'4424'0,"0"0"-2439"16,-23-99-809-16,19 64-712 15,0 7-104-15,4 2-136 0,0 4-72 16,0 7-152-16,0-2-120 16,0-1-1176-16,4-11-336 0,4 7-1393 15,4-8-1408-15</inkml:trace>
  <inkml:trace contextRef="#ctx0" brushRef="#br2" timeOffset="-205024.67">9323 14690 6601 0,'0'0'1976'0,"0"0"-487"0,-24-82-769 15,12 46-464-15,8 8-80 16,0 0-128-16,0-1-48 16,0 1-280-1,4-4-872-15,0 3-857 16,0 8-2064 0</inkml:trace>
  <inkml:trace contextRef="#ctx0" brushRef="#br2" timeOffset="-204877.56">9175 14151 4200 0,'0'0'4065'0,"0"0"-2696"16,-63-83-145 0,39 55-584-16,12 6-312 15,-1 2-88-15,13 5-64 0,-3 2-120 16,3 3-56-16,-4 3-544 16,0 1-768-16,0 0-1353 15,-4 0-576-15</inkml:trace>
  <inkml:trace contextRef="#ctx0" brushRef="#br2" timeOffset="-204739.54">8964 13772 4120 0,'0'0'3233'15,"0"0"-1208"-15,0 0-913 16,-39-88-712-16,31 69-264 0,-1 6-136 31,-2 1-552-31,-2 2-985 0,-10 3-919 16,3 5 143-16,-1-3-847 0</inkml:trace>
  <inkml:trace contextRef="#ctx0" brushRef="#br2" timeOffset="-151981.81">9458 14071 3272 0,'0'0'9426'15,"0"0"-7289"-15,0 0-521 0,0-44-224 16,0 40 137-16,0 4-233 16,0-2-368-16,0 2-400 0,0 0-160 15,0 0-120-15,0 0-40 16,0 0-64 0,0 0-40-16,0 0 0 0,0 6-96 15,0 10-8-15,0 6 72 0,0 13 17 16,0 4-17-16,0 1-16 15,0 5-48 17,4-4 40-32,-4-3-40 0,4-9-8 15,5-3 0-15,-6-12 0 16,5-3 8-16,4-11-8 0,8 0 56 16,8-17 152-16,11-10-104 15,14-15 16-15,6-9-104 16,5-6 72-1,0-4-80-15,-8 4 16 0,-9 9-8 16,-6 14-16-16,-18 9 8 0,-7 8-8 16,-4 11 0-16,-8 4-64 15,-4 2-176-15,0 0-144 0,0 0-225 32,-4 0-351-32,-24 5-864 15,1 11-969-15,-5-6-2656 0</inkml:trace>
  <inkml:trace contextRef="#ctx0" brushRef="#br2" timeOffset="-150715.83">16144 14186 11586 0,'0'0'3137'16,"0"0"-1505"-16,0 0-680 0,0 0 184 15,0 0 97-15,0 0-281 0,0 0-456 32,0 0-336-32,7 3-32 15,2 22 48-15,-5 7 32 0,0 3-104 16,0 2-56-16,-4-2 0 16,0-2-40-16,0-5 8 0,0-9 32 15,0-3-48-15,4-6 8 31,3-7 0-31,10-3 0 0,15-10 240 0,11-12-8 16,17-13-96-16,20-19 72 16,15-16-96-16,-3 1-48 15,-12 8 8-15,-16 10-72 16,-25 20 40-16,-7 5-32 16,-4 7-8-16,-16 10-8 0,-12 9-96 15,0 0-272-15,-12 0-288 16,-16 16-224-16,-24 12-1168 0,5-3-3145 15,-1-2-4642-15</inkml:trace>
  <inkml:trace contextRef="#ctx0" brushRef="#br2" timeOffset="-132555.5">14008 4559 9778 0,'0'-10'2288'0,"-3"1"-1192"16,-1 3-664-16,4 0 57 16,0 6 543-16,0-4 56 15,0 4-152-15,0 0-376 0,0 0-352 16,4 0 184-16,3 0-224 15,1 4 8-15,5 4-128 16,2 9 49-16,-2 2-89 0,-6 6-8 16,-3 4 0-16,-4 5 80 15,0 2 16-15,0-1-40 0,0 0 16 32,0-7-64-17,0-9 0-15,0-3 0 16,0-10 40-16,8-6 64 0,12 0 224 15,12-12 304-15,11-17-272 16,13-16-128-16,21-15-96 0,18-16-88 16,-12 3 40-1,-3 10-96-15,-16 12-88 16,-25 21 88-16,6 2 0 0,-13 2 40 16,-8 12-40-16,-13 3-104 15,-7 8 96-15,-4 0-144 16,0 3 32-16,0 0-488 0,-11 3-392 15,-14 11-409 1,-19 11-743-16,5-3-2153 16,-1-3-3161-1</inkml:trace>
  <inkml:trace contextRef="#ctx0" brushRef="#br2" timeOffset="-116726.43">6239 8807 3024 0,'-8'0'4921'0,"0"-3"-3785"0,4-4-663 16,0 1-33 0,4 3 144-1,0-3 96-15,0-1-264 16,0 1-344-16,8-3 344 0,0 2-96 16,-5-5 96-16,6 2 224 0,-1-6 393 15,0 0-681-15,-1 0-144 0,6-5 24 16,2-5-64-1,13 0-16 1,0-5-144-16,8-1 64 0,5-3-24 16,2-1-48-1,-7 3 16-15,-5 3-8 0,-6 2-8 16,-14 12 0-16,2 0-56 16,-9 13-504-16,-4 3-849 31,0 13-719-31,-4 6 248 0,-4 3-3225 15</inkml:trace>
  <inkml:trace contextRef="#ctx0" brushRef="#br2" timeOffset="-116272.81">6992 8632 1872 0,'0'0'5969'0,"0"0"-4432"16,0 0-729-16,0 0-296 16,0 0 384-16,0 0-64 0,0-41-376 15,0 35-80-15,4 0-136 16,8-4-112-16,11-3-80 16,2 0 32-16,10-5-8 15,6-1 24-15,2-7 0 0,1 3 33 16,-4-5-65-16,-4 0 56 15,-4 2-16-15,-8 1-96 0,-13 3-8 16,1 9 0-16,-12 10-473 47,0 3-1415-47,-4 3-3081 0,-7 4-1616 0</inkml:trace>
  <inkml:trace contextRef="#ctx0" brushRef="#br2" timeOffset="-115640.49">8287 8649 784 0,'0'0'4321'16,"0"0"-2953"-16,0 0-736 15,0 0-112-15,0 0 336 16,0 0 313-16,0 0-113 0,-20-29-264 31,20 19 144-31,0 1-360 16,0-1-240-16,12-6-88 0,3 1-136 15,6-4-32-15,3-4-64 16,8-2 40-16,0 0-56 0,-4 0 0 0,0-1 48 16,-9 10-48-1,-7 3-400 1,-8 10-800-16,-4 3-2841 0,-4 16 1185 16,-4-4-1969-16</inkml:trace>
  <inkml:trace contextRef="#ctx0" brushRef="#br2" timeOffset="-115086.34">9088 8775 808 0,'0'0'960'0,"0"0"1624"16,0 0-623-16,0 0-1113 15,0 0 8-15,0 0-280 0,0 0 257 16,3-22 191-16,5 13-248 31,-3-1 184-31,3 1-456 0,-1-1-192 0,6-2 40 0,-5-4-104 31,7 0-64-31,2-4-48 16,2 1-7-16,5-3-121 0,4-3 8 16,0 3-8-16,-4 2-8 15,-9 8 0-15,-6 3-361 0,-9 9-1015 16,0 0-2625-1,-12 3 905-15</inkml:trace>
  <inkml:trace contextRef="#ctx0" brushRef="#br2" timeOffset="-107851.11">6239 9604 1072 0,'0'0'696'0,"0"-3"-536"0,0 3 1280 16,4-7-616-16,-4 5-456 0,0-2 489 16,4-2 263-16,-4 3-344 15,4-1-464-15,-4 4-24 0,0 0 56 16,0 0-344 0,0 0-312-1,0 4-152-15,0 11 464 0,-4 1 224 0,0 6 32 16,4-3-120-16,0 4-136 15,0-4-48-15,12-3-24 0,8-3 72 16,-1-7 128-16,13-3 48 31,-4 0 8-31,9-3-184 16,-1 0-112-16,-5-6-352 0,5-7-176 16,-8 4-408-16,0-7-272 15,0 2 143-15,15-11 257 16,-11 6-176-16,0 0-288 0</inkml:trace>
  <inkml:trace contextRef="#ctx0" brushRef="#br2" timeOffset="-106964.49">7127 9401 520 0,'0'0'344'0,"0"0"-96"16,120-35 72-1,-80 26 152 1,-4 2-80-16,-4 4 0 15,-13 3-144-15,-6 0-192 0,-2 16-48 0,-3 0 216 16,1 6 40-16,-2 3-88 16,1 0-96 15,1 5 16-31,2-5 8 16,5-3 56-16,4-3 48 15,4-6 8-15,4 2 113 0,4-5-81 16,4-3-64-16,3 0-80 15,2-2-96-15,-9 1 64 0,-1-3-56 16,-8 1-8-16,-2-1 0 16,-10-3 8-16,2 0-8 31,-2 0 64-31,10-3-72 0,-2-7 48 16,5-3 8-16,4-2-56 15,8-1 8-15,1-7 0 0,-2-5 0 16,5-1 8-16,-1-5-8 0,-3 5 8 15,-4 1 200-15,-8 8 16 16,-4 5-96-16,1 2-128 0,-6 7 0 16,5 2 8-16,-4 4-8 0,8 0-8 15,0 0 16-15,0 4-16 0,3 5 72 47,1 4 64-47,-4-1-64 16,4 4 32-16,-8 0-96 0,0 4 64 15,0-1-64-15,0-5 0 16,-4 5 48-16,-4 1 8 0,4-7-56 16,0 0 72-16,-4-7-24 15,8 0-48 1,3-6 96-16,1 0-40 16,4 0-8-16,0 0-48 0,0 0 48 0,0-3-48 15,0-6-8-15,-5-1 0 0,-3-6-56 16,-3 3 48-16,2-2 0 31,-6 2 8-31,6 3 0 16,1 1 0-1,4-1-8-15,4 8 8 16,0-2 0 0,4 4 8-16,0 0-16 0,-4 0 8 15,-1 0 0-15,-3 0 8 0,-4 4-8 16,-4 1 0-16,0 2 0 15,-8-7 0-15,5 3 0 16,-2 1 0-16,1-2 8 0,0-2 72 16,4 4-32-16,4-4 24 0,-5 0 8 15,6 2-72-15,-1 2 0 16,-1-2 64 0,-2-2-64-16,-2 5 0 15,-2-3-8-15,-10 2-288 0,-3-4-1080 16,0 0-353-1,-7 0-655-15</inkml:trace>
  <inkml:trace contextRef="#ctx0" brushRef="#br2" timeOffset="-106648.13">9323 9388 960 0,'0'0'2168'0,"0"0"377"0,0 0-1777 0,0 0-72 0,0 0-96 31,0 0-8-31,0 0-152 16,0 0-128-16,43-31-184 16,-22 31-48-16,-2 0-80 0,5 3 8 15,0 3 0-15,-3 0-8 16,-2 4 8-16,-7 0-8 0,-4-3-8 31,-4 1-104-31,-4 5-136 16,0-1 248-16,0 5 328 0,-12 2 169 0,-8 3-81 15,0 3-192-15,-8 0-120 16,1 4-32-16,-5 3-64 0,4 3-8 16,-4 10-480 15,4-11-2033-31,12-9-4496 0</inkml:trace>
  <inkml:trace contextRef="#ctx0" brushRef="#br2" timeOffset="-103996.02">11016 8188 7457 0,'0'0'4849'15,"0"0"-3000"-15,0 0-9 16,0-19-248-16,0 19-311 16,0 0-57-16,0 0-344 0,0 0-400 15,0 0-256-15,0 0-152 0,0 0-72 0,0 3-56 32,0 10-120-32,0 12 176 15,0 8 72-15,0 14 80 31,0 4-80-31,0 5-72 0,0-2 16 16,0 1 56-16,0-5-72 16,4-2 16-16,0-1-8 15,0-2 32-15,0-7-40 0,0-3-128 16,0-3-128-16,0-7-360 16,0 0-416-16,-4-5-441 15,0-4-943-15,0-4-601 0,0-8-2496 16</inkml:trace>
  <inkml:trace contextRef="#ctx0" brushRef="#br2" timeOffset="-103310.7">11004 8064 5817 0,'0'0'1432'0,"4"-73"48"15,-4 29 329-15,0 3-721 0,5 6 40 16,2 2-128-16,-3 14-319 16,4 1-1-16,0 8-96 31,8 1-256-31,-1 5-192 16,10 4-64-16,10 0 40 0,6 0-8 15,6 10-48-15,5 9-48 16,4 3 0-16,-5 6 64 0,-3 4-24 15,-12 4-48-15,-8-1-136 32,-8-1 88-32,-12 4 0 0,-8 1-24 15,0-2 72-15,-16 5 0 0,-7-4 0 16,-5 3 24-16,-12-2 56 0,-4-1 40 16,-4-3-112-16,0-7 200 15,5-6-200 1,2-9 120-1,13-4-40-15,9-5-8 0,6-4 96 16,6 0-24 0,7-16-152-16,0-3-80 0,0 0-48 15,7 3 112-15,6 0-80 16,2 10 96-16,2 3 112 31,-2 3-104-31,9 0 64 0,0 6-72 16,1 7 8-16,6 9 64 15,1-3 8-15,0 6 72 0,0 0-40 0,0 5-72 0,-4 1-40 16,-5 1-80-16,-7 3 80 31,0-1 40-31,-4 4 160 16,0-2-72-16,-3 2 64 0,2-6 128 16,1 2-168-16,4-9 1 0,0 2 23 15,0-6-64-15,3-2 16 0,-2-7-48 16,3-1-72-1,-1-5-8 1,-2-6-761-16,7-6-639 0,-5-10-1584 16,-6-10-3530-16</inkml:trace>
  <inkml:trace contextRef="#ctx0" brushRef="#br2" timeOffset="-102840.7">11809 8038 7945 0,'0'0'1993'0,"0"0"87"16,0 0-408-16,0 0 241 0,0 0-169 15,0 0-568 1,0-44-559-16,0 44-617 15,0 10-96-15,0 18 96 0,4 11 64 16,4 12 40-16,0 5 0 16,-4 9-8-16,3-2-88 0,-2-3 0 15,-1-9 0-15,4-4 0 16,-4-5 40-16,0-7 24 31,-4-7-72-31,0-3-216 0,0-6-360 0,0-3-873 0,0-9-943 16,-8-7-1945-16,-4 0-2321 15</inkml:trace>
  <inkml:trace contextRef="#ctx0" brushRef="#br2" timeOffset="-102440.03">11765 7960 7513 0,'0'0'1648'16,"0"0"313"-16,0 0-217 15,0 0-71 1,0 0-81-16,-11-74-336 16,11 74-720-16,0 0-536 0,7 0 0 15,14 17 104-15,-2 2-56 0,9 9-40 16,4 4 0-16,-1 5 72 16,1 5 16-16,4 3 24 31,-4 2 48-31,5 4-40 0,2 2 97 15,-3 5-49-15,7-7-112 16,-2-7 40-16,-2-5-56 16,1-8 0-16,0-5 24 15,-4-7-64-15,-4-3-8 0,-8-10 112 32,-9 0-104-32,-3-3 80 0,-7-3-40 15,-1 0 48-15,-4 0 64 16,0 0-160-16,0-3-456 15,-4-9-1297-15,-16-14-935 0,-1 1-2313 16,2-1-4537 0</inkml:trace>
  <inkml:trace contextRef="#ctx0" brushRef="#br2" timeOffset="-102108.06">12339 7982 5209 0,'0'0'2056'31,"0"0"-440"-31,0 0-223 0,0-99-25 16,0 77 32-16,-4 10 1 15,0 1-217-15,4 5-184 0,0 6-240 16,0 0-440-16,0 4-320 0,0 9 0 16,0 12 56-1,0 7 384-15,4 5-48 0,4 11-119 16,4 4 71-16,8 4-72 15,-5 5-32-15,-2 3-64 16,6-1-48-16,-2-3-8 0,-6-6-72 16,2-10 0-16,-2-6 0 15,-3-6-48 1,1-6 16-16,-5-4-16 0,-1-3-232 16,1-7-536-16,-4 1-1329 0,0-13-543 15,0 0-2049-15,-4-6-3753 16</inkml:trace>
  <inkml:trace contextRef="#ctx0" brushRef="#br2" timeOffset="-101776.08">12738 7915 7089 0,'0'0'1376'0,"0"0"617"16,0 0-593-16,0 0-488 0,0 0-400 15,0 0-352-15,0 0 457 32,-24 26-201-32,20-1 24 0,4 10 120 15,0 2-136 1,0 11-72-16,0 0-120 15,0 6-104 1,0 1-56-16,0-1-56 16,-4-8 40-16,4-4-56 0,0-7-8 15,0-10-664-15,0-13-1344 16,0-1-289-16,0-11-2280 0</inkml:trace>
  <inkml:trace contextRef="#ctx0" brushRef="#br2" timeOffset="-101421.85">12682 7893 7841 0,'0'0'1601'0,"0"0"-49"16,0 0 72-16,19-76-504 15,-10 63 169-15,-2 6-297 0,1 4-136 0,5 3-368 16,-2 0-216-16,1 7-176 31,4 11 80-31,5 8 24 0,-6 9 24 16,1 7-48-16,0 5 16 15,0 8-95-15,0-3 31 16,4 8-80-16,-1 1-40 16,5-3 80-16,0-1-80 0,1-9 40 31,3-4 24-31,-5-10-64 16,5-8 8-16,-8-10 48 0,0-3 32 15,-8-9-32-15,-4-4 32 16,-5 0 88-16,2-4-88 0,-1-9-96 15,-4-3-8-15,0-3-112 16,-4 6-80 0,-12 5-769-16,-12-3-1599 0,4 5-2153 15,1 0-5425-15</inkml:trace>
  <inkml:trace contextRef="#ctx0" brushRef="#br2" timeOffset="-100936.22">13076 7718 7401 0,'0'0'1944'0,"0"0"41"16,0 0-449-16,0 0 65 15,0 0-33-15,0 0-264 0,0 0-832 16,8-38-472-1,-4 61 0 1,0 10 80 0,0 13 192-16,3 4 64 0,2 11 17 15,3 12-33-15,-5-3-8 16,6 0-104-16,-5-1-88 0,-1-8-32 16,-3 4-80-16,5-6 72 31,-1-9-72-31,-4-11 40 15,3-8-48-15,-3-5-48 0,1-7-624 0,-1-10-857 0,-4-2-1647 16,0-7-4498-16</inkml:trace>
  <inkml:trace contextRef="#ctx0" brushRef="#br2" timeOffset="-99548.21">11123 9283 4841 0,'0'0'1784'0,"0"0"-1240"15,0 0-264-15,0 0 336 16,0 0 40-16,0 0 193 15,0 0-281 1,0 0-24-16,-19 38 152 16,19-38 264-16,0 0 128 0,-5 0 497 15,5-9 143-15,0-10-1152 16,0-6-432-16,0-14 8 0,5-2-144 0,7-3 0 16,8-1-8 15,-1 8-88-31,5 4-88 15,4 11 40-15,4 7 136 0,8 5 128 16,8 7-128-16,-1 3 112 16,9 0-56-16,-4 13-56 0,1 5 8 15,-2 4-8-15,-3 3 0 32,-5 5 0-32,-3 1-8 0,-3-2-40 15,-2 3 48-15,1-4 8 0,-4 1-8 16,0-8 0-16,-1-4 72 0,-3-8-72 15,0-5-152 1,0-4 152-16,-3 0 184 16,-6-13-64-16,1-6-40 31,-4-7-72-31,-4-9-8 0,-8-2-80 16,4-4 40-16,-8-1-8 15,0 4-32-15,0 6 80 0,0 10 128 16,-4 6 216-1,4 10 72-15,0 2 1 16,0 1-313-16,0 3-104 16,0 0-321-16,0 7 193 0,8 5 56 0,4 4 144 15,0 0-24-15,-5 6-40 0,2-3 8 16,-1 7-8-16,-1-1 0 31,1 4-8-31,1-1-32 16,-5 1-184-16,3-4-96 0,1 0-208 15,1-6-216 1,-5-6-40-16,3-3 80 0,-3-8 8 16,4-2 400-16,-4-2 288 0,1-17 208 31,2-7-32-31,5-9 8 16,1-2-32-16,2-4-24 15,5-4-120-15,0 3-8 0,4 1 8 16,0 9 48-16,4 7 224 15,0 9-152-15,4 4 184 0,-1 5-48 16,5 1-104 0,0 6-40-16,3 0 0 15,2 0 0-15,2 3-112 0,-7 7 0 16,1-1 168-16,-2 4-24 16,1 0-32-16,-4 2-64 0,0 1-48 0,0 0 64 31,-1 0-64-31,-3 0 0 15,4-4 56-15,0 2-56 0,0-8 88 16,0-4-32-16,4-2-8 16,3 0 40-16,-6-6-88 15,3-10 104-15,-5-3-40 16,-3-6 16 0,-4-7 176-16,0-3 32 15,-4-3 9-15,-5-4-217 16,-2 1-88-16,-5 7-80 0,-4 5 80 15,-4 7 0-15,0 3 0 16,-12 9-297-16,-16 3-1343 16,0 7-2505-1,0 0-4457-15</inkml:trace>
  <inkml:trace contextRef="#ctx0" brushRef="#br2" timeOffset="-78376.5">6259 13223 5537 0,'-4'0'4401'0,"4"0"-3361"0,-4 0-760 16,4 0-160-16,0 0 456 15,0 0 336-15,0 0-88 0,0 0-143 16,0 0-73-16,0 0-24 16,0 0-112-16,0-7-64 15,0 2-280-15,0-2-56 16,0 1 0-16,4-6-24 16,-4-2 40-16,7 0 8 0,2-3-72 15,3-2-24-15,4-3-272 0,7 0 272 47,1 2 64-47,8 2-56 16,8 1-8-16,0 5 224 0,4 3 0 15,0 5-96-15,-8 4-8 0,0 0-120 16,-5 10-8-16,-3 9 0 0,0 3-64 16,0 0 72-1,4 7 8 1,0-4 0-16,0-3 40 0,11 3 0 0,6-6-48 15,18-2 128-15,1-4-80 16,3-11 40-16,5-2-40 0,-16 0-40 16,4 0-8-16,-12-9 48 31,-5-3-48-31,-11-4 0 16,-8-10-8-16,-4-2 0 15,-9-1-136-15,-2-3 136 0,-5 4 0 16,-8 1-144-16,0 6 152 15,0 9 144-15,0-2 248 0,0 11-112 32,0 1-64-32,0 2-47 15,0 0-97-15,0 0-72 0,0 0-97 16,0 0-103-16,0 0 32 16,3 5 168-16,-3 9 0 0,4 5 0 0,5 0 8 15,-5 3 0 1,4 0 8-1,-1 3-16-15,2-3 8 16,-1 5-8-16,-1-6-80 0,-3-5-144 16,0-1-120-16,0-4-104 0,-4-5-96 0,0-3-136 15,0-3 392-15,0 0 288 32,0 0 256-32,0-13-64 15,0-9-176-15,0-7-16 0,5-2-128 16,6-7 128-16,10 0 8 15,2 0 64-15,1 5 32 16,4 8-56-16,0 9 112 0,0 7-144 31,0 2-8-15,0 7 8-16,8 0 72 0,-1 7-16 16,9 6-56-16,4 2 56 0,0-2-64 15,-1 3 48-15,2 3-48 0,-2 0 0 16,-6 0-8-16,-2 0 8 15,-7 0-8 1,-4-6 40-16,0 3-32 16,0-4 0-16,-5-2-8 0,9-4 16 15,0 0 40-15,8 1-48 16,4-4 0-16,4-3 64 0,3 0-64 0,-3 0 0 47,0 0 8-47,-4-5 56 15,-8-9-8-15,-5 1-16 0,-6-6-40 16,-1-3 0-16,-9-3 56 16,2 0-40-16,-2-7-16 0,-7 1-8 15,0 5 0-15,-4 3-456 16,-4 7-704-16,-4 10-961 16,-12 0-3640-16</inkml:trace>
  <inkml:trace contextRef="#ctx0" brushRef="#br2" timeOffset="-69303.88">9514 13811 8065 0,'0'-6'1897'15,"0"-1"-977"-15,0 4-136 0,0 3-144 16,0 0 248-16,0 0-56 31,0 0-239-31,0 0-193 0,0 0-64 16,0 0-72-16,0 0-152 0,4 0 16 16,-4 0 96-16,0 0 48 15,0 0-48 1,0 0-16-16,0 0-56 0,0 0-80 15,0 0 24-15,0 0-56 0,0 0-40 32,-4 0-8-32,-4 0 8 15,0 10 144-15,-8 6 104 16,0-1-104-16,-3 7-56 0,-2 4-72 16,1-1 64-1,1 1-32-15,-5 3 0 0,3-2 24 16,2 3-64-16,-1-2 0 0,0 4-8 15,4-1 0 1,5 4-88-16,-2-3 80 0,13-3-88 16,0 6 48-16,0-4 48 0,4 2-48 47,8 1 48-47,8-3 160 0,0 5-24 15,4-4-80-15,-1-1-48 16,-3-2 40-16,5-1-48 15,-5-3 0-15,3-1-8 0,1-6-176 0,0 1-80 16,4-3-16 0,8-6-192-16,0-4 472 0,8-3 0 15,3-3 96-15,2 0-96 16,-2 0 0-16,1-6-352 16,-5-4 80-16,-3-2-128 0,1-1 40 15,-2-4 192-15,-3-2 160 31,-4-2-96-31,0-2-48 0,-1-2-24 0,-7-4 96 16,4 1 72-16,0-4-64 0,-3 1 0 16,3-1-56-16,0-3-72 15,-1 3-417-15,-7 3 297 0,0-2 248 32,-8 2 72-32,-5 0 8 15,-3 4 272 1,-4-7 1-16,0 4 135 15,0-4-56-15,0 4-32 16,-8-4-144-16,1-6 80 0,3 3-48 16,-4-7 104-16,0 4-112 15,-4 4 32 1,-4-2 96-16,-4 9 56 0,-4-3-168 16,-12 8 0-16,-3-3-96 0,-6 6-56 15,2-1 56-15,-5 5-16 0,1 2-24 16,2 7 0-1,6 0-40 1,-6 6-48-16,9 0-144 0,-19 22-1296 16,15 3-960-16,0-3-2097 15</inkml:trace>
  <inkml:trace contextRef="#ctx0" brushRef="#br2" timeOffset="-66718.61">4752 5664 8529 0,'0'0'1305'15,"0"0"-713"-15,0 0 72 16,0 0-320-16,0 0-112 0,0-3 400 16,0 3 232-16,0 0 0 15,4 0-423-15,-4 0-217 0,9 0-144 47,-5 0 16-47,7 0 136 0,-3 0-136 16,9 3-24-16,-1 6 16 0,-1 2-16 15,10 1-56-15,-1 1 48 16,4 2-16-16,3 1-40 0,1 0 96 16,8 0-96-16,-1-3 80 15,-3-4-88 1,5-3 48-16,-6 4-24 16,-3-7 24-16,0-3 32 0,0 0-64 31,-4 0 64-31,-4 0-72 0,-1-3 112 15,1-7-32-15,0 1-72 16,-3-4-8-16,2 1 40 16,1-1-40-16,0 0 8 15,0 1-8-15,4-1 8 0,-5-4-16 16,1 5 0-16,1-4 16 16,-5 3-8-16,-5 1 40 0,2-1-48 31,-6 1 0-31,5-1 0 15,-8-3 0-15,0 0 0 0,4-3 0 16,-4-1 0-16,0-1 56 0,0-2-56 16,-1 1-104-16,-2 0 104 15,-1-3 0-15,-4-1 0 16,0 1 0 0,0 0 96-16,0 2-96 15,0 2 72-15,-4-3-64 0,-4-1 136 0,4 6-88 16,0 0-32-16,-4 0-16 15,-1 0 8-15,2 0 88 0,-5 0-88 32,0-4 64-32,-8 4-80 15,0-6 64-15,1 3-56 0,-5 0 0 16,3 3 8-16,1-3-8 16,1 2 8-16,-1 1-8 15,4 4 8-15,0-2-8 16,0 3 40-16,-4 0-48 0,4-2 16 31,-4 4-16-31,-4-4 8 0,4 3-8 16,1 4 8-16,-2-1-8 15,6 4 0-15,-1 2-16 16,-5 2-48-16,2-2 64 0,-1 4-8 16,-4 0 0-1,0 0-8-15,0 0 8 16,0 4-8-16,-4 2 8 0,4 3-32 15,-4-2 40-15,1-1 0 0,-1 3 0 16,4-2 0-16,0 2 0 16,8-2-8-1,-4-1 8-15,9 0 0 32,-6 0-8-32,6 1 8 0,-6 3-16 15,6-1 8-15,-10 0 0 16,6 5 0-16,-1-6-8 15,-9 5 16-15,10-1-8 0,-5 2 16 0,4-4-16 16,4-1 16 0,-4 0-8-16,0 1 0 0,4 3 0 15,-4-1-8-15,1 1 8 16,-2 3 0-16,2 1-16 16,-2-3-40-16,-2 2 40 0,3 1 8 31,-1-1 8-31,6-2-8 0,-1 3 0 15,3-1 8-15,2-3-8 0,3 3 0 16,-4-4 0-16,4 4 0 0,4-3-8 16,-4 7 8-16,4-1-64 15,0-1 16-15,0 4 56 0,0 1 0 47,4-4 0-47,4 3 8 0,0 0-8 16,4-3 8-16,0 3 96 15,-1 0-16-15,2 3-80 16,-2-2 80-16,6-2-24 0,2 3 0 16,1-2-56-1,8 0 144-15,4-3-8 16,8 3-64-16,-1-6-72 0,6 1 136 0,-2-3-144 16,2-3 0-16,2-3-72 15,5-1-576-15,-13-3-1432 0,-7-4-2481 16</inkml:trace>
  <inkml:trace contextRef="#ctx0" brushRef="#br2" timeOffset="-65083.63">9574 15268 8729 0,'0'0'2273'0,"0"0"-417"16,0 0-55-16,0 0-289 0,0 0-208 15,0 0-408 1,0 0-303-16,0-13-321 15,0 13-272-15,0 4-80 16,0 11-96-16,0 11 176 0,-8 9 280 16,-4 7-88-16,4-1-80 0,0 0-104 15,0-7 16 1,4-1-24-16,4-5 48 31,0-9-48-31,8-3-16 16,16-9 16-16,24-7 112 0,31-5 112 15,44-23-8-15,21-16-136 16,4-7-8-16,-13-3-8 0,-31 13-56 16,-33 12 48-16,-27 14 40 15,-16 5 128-15,-8 3-136 16,-8 2-8-16,0 2-24 16,-12 3-56-16,0 0-224 0,0 0-432 15,-7 0-1121-15,-14 8 345 0,-23 12-608 16,0-1-2257-16,5-4-4521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6T21:02:08.042"/>
    </inkml:context>
    <inkml:brush xml:id="br0">
      <inkml:brushProperty name="width" value="0.05292" units="cm"/>
      <inkml:brushProperty name="height" value="0.05292" units="cm"/>
      <inkml:brushProperty name="color" value="#FF0000"/>
    </inkml:brush>
  </inkml:definitions>
  <inkml:trace contextRef="#ctx0" brushRef="#br0">24511 6273 8737 0,'0'0'3041'15,"0"0"-1201"-15,-4-16-167 16,4 16-113-16,0-3-512 0,0 3-256 16,0 0-135-16,0 0-305 31,0 0-184-31,0 0-96 0,0 0-64 0,0 0 0 15,0 3-8-15,0 10 0 16,8 1 128-16,0 7 40 16,0 5-88-16,0 2-32 0,0 4 0 15,3 3 32 1,2-2-72 0,-5-3 40-16,3 3-48 0,2-5 48 0,-2-6 0 15,2-3-40-15,-5-6-8 16,-1-7 0-16,1-3 8 15,1-3 80-15,-2-3 32 0,5-13 152 32,4-12 64-32,4-14 56 15,0-5-48-15,0-8-48 0,4-4-152 16,-4 5-80-16,0 2-16 16,-9 14-48-16,2 10 8 0,-9 6 0 15,0 9-8-15,0 10 0 31,-4 3-296-31,0 0-544 0,0 16-792 16,-17 25-73-16,2 1-1311 16,3-5-2561-16</inkml:trace>
  <inkml:trace contextRef="#ctx0" brushRef="#br0" timeOffset="428.91">25069 6363 12098 0,'0'0'2601'16,"0"0"-633"-16,0 0-456 0,0 0-695 16,0 0-425-16,0 0-392 0,0 0-112 15,0 9 32-15,-12 13 48 16,4 6 32-16,-4-2 56 0,4-1-40 31,8-2-8-31,0-8-8 16,0-2 0-16,0-3-200 0,16-8-72 15,4-2 127-15,0 0 65 16,3-5 80-16,-2-15 72 0,-6-2 177 16,1-6 215-16,-8-1 152 31,-4 1 112-31,-4 2-88 15,0 4-136-15,-4 9-328 0,-11 4-176 16,-6 6 0-16,-3 3-96 16,-4 0-176-16,5 9-504 0,7 7-744 15,4 3-977-15,16-3-1696 16,15-7-968 0,5-2-1120-16</inkml:trace>
  <inkml:trace contextRef="#ctx0" brushRef="#br0" timeOffset="691.04">25682 6232 11050 0,'0'0'3081'0,"0"0"-585"16,0 0-1000-16,0 0-519 0,0 0-337 15,0 0-248-15,-76-22-96 16,49 41-24-1,-5 4-104-15,1 2-96 16,3 7-72-16,3 6 0 16,5-4 0-16,12 2 0 0,8-5-256 15,4-2-360-15,20-3-344 0,8-12-393 16,32-7-1071-16,-8-7-1401 31,0 0-4249-31</inkml:trace>
  <inkml:trace contextRef="#ctx0" brushRef="#br0" timeOffset="1147.9">26141 6257 9073 0,'0'0'2945'0,"0"0"-953"15,0 0-303-15,0 0-377 16,0 0-368-16,0 0-135 0,0 0-337 0,0 0-304 15,-96-41-72 1,64 57-96 0,4 6 0-16,0 4-8 15,4-1-40-15,4 4 48 0,12-4-64 16,8-3-480-16,0-6 7 16,13-3-39-16,10-10 128 0,5-3 368 0,4 0 40 15,0-16 40-15,0-3 48 31,-1-9 56-31,-3 2 280 16,-4-2 336-16,-12 5 273 0,-3 7 55 16,-5 7-152-16,-4 6-360 15,0 3-536-15,0 0-16 0,0 12-104 32,0 8 120-32,0 1 0 15,0 5-40-15,0-3-248 0,11-1 0 16,6-3-136-16,2-3-384 15,5-7-248-15,0-5-449 0,0-4-959 16,-1-4-433-16,2-24-1752 31,-5-1-904-31,-9-3 3778 0</inkml:trace>
  <inkml:trace contextRef="#ctx0" brushRef="#br0" timeOffset="1610.01">26467 5940 1224 0,'0'0'8057'0,"0"0"-5344"16,0 0-296-16,0 0-393 15,0-76-480 1,0 76-391-16,0 0-345 0,0 0-432 16,0 3-376-16,0 16-296 15,0 12 296-15,0 11 0 16,-4 9 16-16,-4 6-8 0,4 0 104 16,-3-3-112-1,7-10-80-15,0-5-376 16,0-8-40-16,0-8-169 15,0-10-207-15,0-7-120 0,11-4 480 16,-3-2 512-16,8-2 184 16,4-15-8-16,4-4-96 0,4-5 48 31,0-5-56-31,4-1-8 16,-1 6 384-16,5 1 64 0,-8 12-216 15,-4 6-208-15,0 7-88 16,-4 4 0-16,-4 15 0 0,-4 3-8 15,-4 4-112-15,-8 2 16 32,0 1 104-32,0-1 0 15,-4-3 8-15,-12-2 136 0,-4 0 72 16,1-8 136-16,-9-2 17 16,-4-4 31-16,-9-5-64 0,2-4-136 15,-5 0-48-15,8-10-40 31,-4-3-112-31,8-15-288 0,8 6-1601 16,9-4-4200-16</inkml:trace>
  <inkml:trace contextRef="#ctx0" brushRef="#br0" timeOffset="2361.12">26981 6115 6121 0,'0'0'5001'16,"0"0"-3393"-16,0 0 641 16,0 0-193-16,0 0-416 15,0 0-263-15,0-58-377 0,0 58-376 16,0 0-400-16,0 4-224 15,0 15-280-15,0 10 104 16,0 12 176 0,-4 3 0-16,4 1-112 31,0-7-280-31,0-4-712 16,0-9-65-16,8-8-255 0,5-7 296 15,2-7 296-15,9-3 760 16,0-10 72-16,-1-15 48 0,5-8 368 15,-3-4 440-15,-5-5 328 16,-5 1-240-16,-2 6 337 0,-6 9 79 16,-7 14-456-16,4 12-432 15,-4 0-472-15,0 17-240 16,0 11 136-16,0 10 96 0,-4 3 8 31,4 0-96-31,0-2-312 16,8-5-248-16,5-8-392 0,2-7-1105 15,17-10-999-15,-4-9-4082 0,-4 0 89 16</inkml:trace>
  <inkml:trace contextRef="#ctx0" brushRef="#br0" timeOffset="2692.56">27415 6273 4993 0,'0'0'6849'0,"0"0"-3768"16,0 0-945-16,0 0-504 15,0 0-471 1,21-98-281-16,-10 63-328 16,9-9-232-16,1-4-128 15,2-19-64-15,5-18-32 0,0 2 24 16,-8 10-16-16,-1 13 40 16,-14 25 184-16,-5 10-32 0,4 3-96 31,-4 15-200-31,-4 7-56 15,-20 16-208-15,-4 19 256 0,-8 21 0 16,1 24 0-16,7 22-88 16,7 6-136-16,21-7-288 15,0-21-536-15,4-33-376 0,13-9-889 32,2-15-591-32,29-2-265 15,-4-2-1960-15,4-5-352 0</inkml:trace>
  <inkml:trace contextRef="#ctx0" brushRef="#br0" timeOffset="3353.05">27866 6204 4993 0,'0'0'5649'0,"0"0"-3681"0,40-115 233 16,-29 68 79-16,-6 9-527 0,-5 6-281 16,0 10-544-16,0 12-296 0,-13 6-536 15,-6 4-96-15,-9 23-144 16,0 12 80-16,0 10-16 15,4 2 80-15,4 3-8 0,8-5-336 16,12-10-280-16,0-6-216 16,8-13-56-16,8-10 399 0,8-6 497 15,8 0 48-15,0-22 48 16,4-10 25-16,-4-9 87 0,-4-3 368 31,-4 0 16-31,-5 11-8 0,-11 8 200 16,-3 15-152-16,-5 10-632 15,0 4-216-15,-5 21 144 16,-3 10 72-16,-4 7 0 16,5-1-368-16,2 0-576 0,5-10-416 31,0-5-913-31,9-7-928 31,6-13 129-31,9-6-1457 16,0-2-128-16,4-18 3234 0,8-15 1423 0,7-16 919 15,13-29 2265-15,0 4-943 16,-8 7-185-16,-12 14 1017 0,-20 30-521 16,-5 3 241-16,2 3-496 15,-13 16-905-15,0 3-960 16,-4 6-432-16,-12 16-72 0,-9 10 72 0,2 10 64 16,-5 5-56-16,4 4-8 15,4-3-456-15,4-8-328 0,13-4-305 31,-6-11-167-31,9-12-104 16,0-10 880-16,0-3 480 16,9-13 272-16,-2-15 640 0,-7-10 576 15,0-7-135-15,-4 1-169 0,-12-4-504 32,-7 10-144-32,-5 9-224 15,4 14-312-15,0 8 0 16,3 7-480-16,10 9-1184 0,11 21-2201 15,11-5-1008-15,14-3-3537 0</inkml:trace>
  <inkml:trace contextRef="#ctx0" brushRef="#br0" timeOffset="3845.69">28555 5873 6545 0,'0'0'7121'0,"0"0"-4328"16,0 0-464-16,0 0-689 0,0 0-1096 15,0 0-544 1,0 0-160-16,0 0 152 16,0 0-40-16,-28 112-560 15,28-71-576-15,0-6-417 0,9-10-143 16,6-8 584-16,9-15 703 0,0-2 393 16,4-9 64-1,4-17 433-15,-9-5 807 16,5-11 296-16,-8-2-504 15,1 0-39-15,-10 5 55 0,-3 8-64 16,-4 5-72-16,-4 13-248 16,0 10-256-16,0 3-408 15,0 3-128 1,-4 17-136-16,-4 11 144 16,1 4 120-16,-2 13-8 15,5 3 8-15,0 3-72 0,4 5 16 16,0-1-136-16,0-1 128 15,0 0 64-15,0-3-16 0,0 0 16 32,-11 0 0-32,-6-6 0 15,-7 0 0-15,-3-7 0 16,-5-6-8-16,-1-7-72 0,2-12 0 16,-5-5 72-16,0-11-152 15,0 0-456-15,-3-37-1016 0,11 0-1401 16,12-5-4681-1</inkml:trace>
  <inkml:trace contextRef="#ctx0" brushRef="#br0" timeOffset="4160.39">29316 5416 10122 0,'0'0'4561'0,"0"0"-2825"16,0 0-944-16,0 0-760 31,0 0-32-31,0 0-144 16,0 22 88-16,0-6-672 0,8-3-1536 15,8-3-553-15,4-8-2840 16,0-2 408-16</inkml:trace>
  <inkml:trace contextRef="#ctx0" brushRef="#br0" timeOffset="4282.33">29455 5420 4480 0,'0'0'6962'0,"0"0"-3897"0,0 0-889 0,0 0-1240 16,0 0-936-16,0 0-64 16,0 0 64-16,-19 50 0 15,-1-22-1216-15,4-5-2833 0</inkml:trace>
  <inkml:trace contextRef="#ctx0" brushRef="#br0" timeOffset="4956.96">23925 5884 3848 0,'0'0'7898'16,"0"0"-5201"-16,0 0-241 0,0 0-928 16,0 0-567-16,0 0-753 15,0-23-208-15,0 29-256 32,0 11 160-32,4 2 88 0,4 6-192 15,-4-3-817-15,12-4-1087 0,-4-5-1089 16,0-6-2776-16</inkml:trace>
  <inkml:trace contextRef="#ctx0" brushRef="#br0" timeOffset="5106.85">24133 5734 5881 0,'0'0'5985'0,"0"0"-3608"16,0 0-313-16,0 0-1304 0,0 0-760 0,0 0-200 15,0 0 152-15,8 76-344 31,-5-38-2225-31,5-2-5216 16</inkml:trace>
  <inkml:trace contextRef="#ctx0" brushRef="#br0" timeOffset="6983.34">25061 6936 8961 0,'0'0'2177'0,"0"0"-889"0,0 0-72 15,0 0-79-15,0 0-145 16,0 0-528-16,-4-44-64 16,12 29-16-16,7-10-184 0,2 2-72 31,3-2-80-31,-1 3 184 0,5 3-56 16,4 3-176-16,0 5 0 15,4 3 0-15,4 2-152 16,7 1 152-16,-2 5 80 0,6 0-80 0,-2 7 0 15,2 5 48 1,1 8-48-16,-1-1 0 0,5 3-8 31,-3 0 8-31,-2 1 0 16,1-1 8-16,0-2 0 16,-4-1-8-16,-1-5-88 0,-3-3-128 15,0-3 64-15,4-1-72 16,-1 0 24-1,2-4 8-15,-2-3-392 0,5 0-48 16,-4-3-424-16,0-11 543 16,-4-5 169-16,-5-2 344 15,-3-5 80-15,0-6 176 0,-4-6 97 16,0 4 151-16,-8-1 208 16,-4 9 216-16,-9 7 16 15,-2 10-96-15,-5 2-424 16,0 4-87-16,0 3-217 15,0 0-120-15,0 0-216 16,0 10 128-16,0-1 88 0,-5 8 0 16,2 2 16-16,-1 2 32 15,4 2-48 1,-4-1-72-16,4 0-249 16,0-3-135-16,0 4-56 15,0-8-128-15,0-2-216 0,0-1-208 16,4-1 240-16,0-5-1 31,-1-4 9-31,2-2-72 0,-1 0 368 16,-4 0 520-16,4-5 136 15,0-9 32-15,-4-1 176 16,0-1 320-16,4-3-96 0,-4-6 160 16,7 2 41-16,-2 4-9 15,-1 3-80-15,0 4-120 0,4 6-248 16,-1 1-224-1,6 3-24-15,2-1-56 16,2 3 80-16,2-3 0 16,5 3-40-16,0-4-40 0,0 2 0 15,4-3-8-15,0 5 0 16,-1-2 48-16,1-2-40 16,0 4 0-16,0-2 0 15,-4 2-8-15,1-4-24 16,-2 4 24-16,-3 0 72 15,4 0 8-15,-8 0 16 0,4 0 0 16,-4 0-48-16,-4 0-48 16,3 6 8-1,-2 0 0-15,-2 5 0 16,6-3 48-16,-2-1 24 16,2 3-8-16,-2-4-24 0,1 1 0 15,5-4-40-15,-6 3 88 16,5-6-88-16,-8 3 56 0,8-3 16 31,0 0 8-31,0 0-80 16,4 0 72-16,0-6-64 15,8 0 32-15,-5-4-40 0,1 1 72 16,0-2 0-16,-4 3 89 31,-4 2-17-31,0-5-56 0,-4 5 72 16,-1 0-40-16,2 3-56 0,3-7-8 15,-1 8-64-15,2-5 8 16,-1 0 0-16,-1 1 8 0,5 1-16 16,-8-2 0-16,4-3 8 15,-4 3 8-15,0 1 48 16,0-1-56 0,4-2-8-16,-4 0 0 0,3-4-8 15,2-3-248-15,3-3-417 16,7-20-887-16,-3 6-2929 0,0-3-6401 15</inkml:trace>
  <inkml:trace contextRef="#ctx0" brushRef="#br0" timeOffset="51586.21">23555 6772 2480 0,'-4'0'7034'16,"0"0"-5170"-16,-1 0-1176 15,5 0-248 17,-4 0 472-32,1 0 281 15,3 0-377-15,0 0-368 0,0 0-168 16,0 0 8-16,0 0 104 15,0 0 64-15,0 0 40 16,0 0 24-16,0 0 65 0,3 0-97 16,1 0-120-16,9 0-48 15,2 0 248-15,6-3-200 0,14-3-208 16,5-1-16-16,8 4 24 16,8-7-40-16,-9 3-8 15,2 2-64-15,-14 2 32 0,-3-3-88 0,-8 1 8 16,-8 3 56-16,-8-2-64 15,0 4 8-15,0-2 8 0,-4 2 32 16,0 0-48-16,0-4 0 16,0 4 0-16,-4 0 0 15,4 0 0-15,-4 0-64 16,0 0-232-16,0 0-232 16,0-2-544-16,4 2-753 15,-4 0-631-15,4-11-1 0,0 5-799 16,-4-3-3682-16</inkml:trace>
  <inkml:trace contextRef="#ctx0" brushRef="#br0" timeOffset="51936.02">23985 6575 1480 0,'0'0'6745'0,"0"0"-3952"15,0 0-1113-15,0 0-23 0,0 0-33 31,0 0-184-31,0 0-456 16,0 0-383-16,0 0-369 0,0 0-224 16,-20-12 80-16,20 12-88 0,4 0-48 15,5 0 48 1,2 6 48-16,5 0 392 0,4 0-96 16,4 4 32-1,0-1-112-15,-5-2-80 16,-2-1-104-16,-6 3-48 0,-3 1-32 15,-8 3-136-15,0 1-56 16,0 4 128-16,-12 4 64 16,-8 1 168-16,-7 2 24 15,-1 3-48 1,-8-3-144-16,4 4-112 0,-4 6-1024 16,12-7-1649-16,8-9-3896 0</inkml:trace>
  <inkml:trace contextRef="#ctx0" brushRef="#br0" timeOffset="55898.56">24009 7899 2456 0,'0'0'6897'0,"0"0"-4808"0,0 0-1057 16,0 0-328 0,0 0 449-16,0 0 103 15,-4 0-296-15,4 0-176 0,0 0-200 16,0 0-40 0,0 0-15-16,0 0 7 15,0 0 80-15,0 0-80 0,0 0-272 16,8 0 56-16,4 0 72 15,12 0-128-15,12 0-152 16,12-6-104-16,3-1 40 0,5-5-32 31,0 2 56-31,-4-2-72 0,-12 3 0 16,-5-5 16-16,-14 9-8 16,-6 0 56-16,-7-1-64 15,-8 6 8-15,0-3 64 0,0 3-72 16,0 0 0-16,0 0-72 15,0 0-160 1,0 0-488-16,0 0-944 16,-4 0-1345-16,-12 0 457 15,-4 0-1937-15,5 0-2313 0</inkml:trace>
  <inkml:trace contextRef="#ctx0" brushRef="#br0" timeOffset="56233.47">24272 7686 7961 0,'0'0'2609'0,"0"0"-905"0,0 0-40 15,0 0 201 1,0 0-193-16,0 0-648 16,0 0-359-16,0 0-273 0,0 0-312 15,28 0 152-15,-4 10 48 16,8 0 0-16,3 2-72 15,1 4-64-15,0-7-48 0,-8 4-40 32,-8 0-48-32,-8-4-16 0,-8-2-56 15,-4 2-104-15,-4 7 168 16,-16 0 96-16,-8 7 336 16,-7-1-144-16,-6 3-136 15,-2 1-32-15,7 2-120 0,4 0-440 16,8 7-1072-1,12-3-1265-15,4-13-2536 16</inkml:trace>
  <inkml:trace contextRef="#ctx0" brushRef="#br0" timeOffset="59220.64">25157 7372 9033 0,'0'0'2345'16,"0"0"-1409"-16,0 0-296 0,0 0 216 31,11-31 89-31,-11 24-193 15,4 1-320-15,0-5-216 0,-4 2 0 0,0 0 40 16,0-4-64 0,0 4 0-16,-4-1 64 15,-11 1-256-15,-6 5 248 0,-7 4-176 32,-4 0-56-32,-3 10 168 15,-5 9 8-15,5 6 80 0,3 3-80 16,4 5-144-16,11 2 0 0,6-1-48 15,11 2 8-15,0-4 209 16,11-4-81-16,13-6-136 16,4-6-104-1,0-6 96-15,0-7-8 0,-4-3-41 16,-8 0-7-16,-4-13 64 0,-4 1 0 16,-4-1 0-16,-4 2 0 15,0 6 201-15,-4 2-201 16,-8 3-88-1,-4 0 88-15,0 15 72 16,-8 11-72-16,8 2-56 16,0 7 56-16,12 4 0 0,4 1 48 15,0-1-48-15,13-4 16 16,6-7 208-16,9-5-224 0,4-7-272 31,3-11-145-31,2-5-583 16,-1-5-576-16,7-34-473 0,-3 1-2392 15,-12-1-3336-15</inkml:trace>
  <inkml:trace contextRef="#ctx0" brushRef="#br0" timeOffset="59693.71">25351 7582 1008 0,'0'0'9906'16,"0"0"-7946"-16,0 0-335 15,0 0-209-15,0 0-208 0,0 0-600 16,32-13-152-16,-24 13-448 0,1 6-8 16,2 7-88-16,-7 6-16 15,5 3-40 1,-9 3 72-16,0 4 72 15,0-4 8-15,0 1 112 16,0-7-72-16,0-3 16 16,0-7-16-16,0-5-40 0,0-4 0 15,0 0 136-15,11-13 104 0,10-9-240 32,2-10-8-32,9-3-8 15,-4 0 0-15,0 3 8 16,-4 7 8-16,-9 9 96 0,2 7 65 15,-14 6 55-15,1 3-224 16,0 3-16-16,0 12-112 0,-4 8 32 31,5 5 63-31,-5 7 33 16,0 0 0-16,0 0 0 16,0-6-120-16,0-1-1056 0,4-6-1376 0,0-9-2225 15,-1-7-4777-15</inkml:trace>
  <inkml:trace contextRef="#ctx0" brushRef="#br0" timeOffset="60174.55">25881 7522 7513 0,'0'0'3273'0,"0"0"-1241"16,0 0 89-16,0 0-449 0,0 0-328 16,0 0-551-16,0 0-505 15,-19-7-232-15,10 23-56 0,-10 6 72 16,6 7 16-1,-2 6 96-15,7 0-184 16,4-1-24-16,4 2 24 16,0-2-8-16,16-2-248 0,4-10-409 15,8-3-759-15,19-16-792 0,-7-3-1657 16,-3 0-3889-16</inkml:trace>
  <inkml:trace contextRef="#ctx0" brushRef="#br0" timeOffset="60503.74">26197 7553 6937 0,'0'0'5025'0,"0"0"-3041"16,0 0-471-1,0 0-617-15,0 0-672 16,0 0-80-16,0 0 16 16,0 0-152-16,-92 101 40 0,83-66 24 15,2-2-72-15,7-5-248 16,0-6-408-16,4-6-304 0,8-10 32 31,3-6 135-31,2 0 785 16,2-9-40-16,-2-13 48 15,-6-7 488-15,-3-6 473 0,-8 0 71 16,0 0-176-16,0 7-128 16,-8 5-80-16,-7 11-184 0,-6 2-320 15,6 7-120 1,-1 3-24-16,4 0-912 15,7 13-936-15,5-1-129 16,0 1 217-16,24 0-552 0,4 0-313 16,0-11-1376-16</inkml:trace>
  <inkml:trace contextRef="#ctx0" brushRef="#br0" timeOffset="60937.59">26479 7588 3632 0,'0'0'2865'0,"0"0"-841"0,88-32-783 16,-60 19 111-16,-12 1 128 0,-9 3 249 15,-3 2 39-15,-4 0-480 32,0 5-408-32,-7-1-456 0,-13 3-191 15,0 0-233-15,-4 5 0 16,-4 11-72-16,4 10-113 0,4 2 73 16,4 4-24-16,8 1-312 15,8-5 8-15,0-6-136 31,8-7 120-31,12-5 368 0,4-10 88 16,0 0 192-16,-4-12 64 16,0-14-64-16,4-9 336 0,-8-6 56 15,0-10-128-15,-8-6-47 0,-4-3-209 16,-1 2 0 15,-3 4 416-31,0 4 208 0,0 14-344 0,-3 17-8 16,-1 10-232-16,0 9-240 15,-5 3-232-15,-2 22 40 0,-1 11 24 16,0 7 168-16,0 3 0 16,8 4-40-1,4-2-144-15,0-3-56 0,4 2-272 0,11-6-424 16,13 1-817-16,-4-10-1175 16,4-14-2057-16</inkml:trace>
  <inkml:trace contextRef="#ctx0" brushRef="#br0" timeOffset="61127.32">26869 7445 6161 0,'0'0'5545'0,"0"0"-3168"0,0 0 63 16,0 0-592-16,0 0-967 16,0 0-881-16,0 0-224 31,0 0 224-31,0 0 80 0,0 91-32 15,0-55-48-15,0-4-144 16,0-4-921-16,0-6-711 0,0-5-593 16,0-14-2400-16</inkml:trace>
  <inkml:trace contextRef="#ctx0" brushRef="#br0" timeOffset="61283.68">27013 7213 9842 0,'0'0'3000'15,"0"0"-1143"-15,0 0-913 16,0 0-944 0,0 0-160-1,0 0-16-15,-24 95-936 0,12-47-857 16,5-4-3496-16</inkml:trace>
  <inkml:trace contextRef="#ctx0" brushRef="#br0" timeOffset="61771.21">26929 7626 6633 0,'0'0'4489'0,"0"0"-3337"15,0 0 64-15,0 0 17 16,32-73-25-16,-16 48-312 31,5-4-336-31,-2-3-216 0,1 1-240 16,4-1-24-16,-4 6-64 15,-4 4 96-15,-1 13 152 0,-6 3-184 16,-5 6-80-16,4 0 0 16,-1 15-64-16,-3 7-120 31,1 7 32-31,-5 2 112 0,0 5 32 0,0-4 16 16,0-4 128-16,0-2-136 15,0-8 0-15,-9-8-200 0,9-4-48 0,0-6 80 16,0 0 168-1,0-9 224 1,0-13-224 0,9-7-256-16,6-6 160 0,2 0 32 15,2 3-96-15,-2 4 160 0,-2 12 184 16,-6 3 216-16,-2 13-184 16,-3 0-80-16,4 10-136 0,0 9-152 31,0 9 136-31,-4 4 16 0,12 0 24 0,0 0-24 15,3-7-920-15,9 0-1024 16,28-9-537 0,-4-6-768-16,-4-7-3288 0</inkml:trace>
  <inkml:trace contextRef="#ctx0" brushRef="#br0" timeOffset="62350.51">27866 7280 8209 0,'0'0'4089'0,"0"0"-2681"15,0 0-367-15,0 0-289 16,-92-26-328-16,53 43-56 31,-6 11-152-31,6 4-152 0,7 3-64 16,4-1-72-16,8-2 72 16,8 0-8-16,12-7-424 0,0-6-296 15,12-5-384-15,16-8 367 0,7-6 537 16,6 0-280-1,2-17 488 1,1-8 0-16,-4-4 56 0,-4-2 408 16,0 2 601-16,-12 7 423 15,-9 3 248-15,-2 10-239 16,-9 3-249-16,-1 6-416 0,1 0-832 0,-4 2-16 31,4 18-136-31,9 5 56 16,-9 11 24-16,7 7 72 0,2 8 56 15,2 6-8-15,2 17 24 16,-6-8-64-16,1 1-8 16,-7 3-48-16,-5-14-216 0,0 8-208 31,0-4 80-31,-17-6 184 0,6-9-184 16,-10-7 120-16,5-10 144 15,-3-8-65-15,-2-11 9 16,-3-6 184-16,1-3 152 0,-9-10 153 15,4-15 31-15,-4-9 200 32,4-15-96-32,8-5-48 0,5-18-216 15,15-17-112-15,11 3-64 16,17 10-48-16,16 13 40 16,-9 21-112-16,10 1-112 0,-2 3-136 15,-2 10-440-15,-2 9-257 16,9 2-847-1,-12 5-617-15,-9 2-1831 0</inkml:trace>
  <inkml:trace contextRef="#ctx0" brushRef="#br0" timeOffset="62705.04">28428 7099 9217 0,'0'0'2657'0,"0"0"-593"16,0 0 105-16,0 0-145 15,0 0-991-15,0 0-753 16,-56-22-280 0,31 34-64-16,10 8-64 15,-1 5-24-15,4 4-32 0,8-1 184 16,4 5-233-16,0-3 33 16,8 2-144-16,8-3 96 15,7-3 200-15,-2-4-272 0,-1-3 240 0,-1-4 64 16,-6 1-32 15,-5-3-128-31,-8-1 104 0,0 2-128 16,0 1-72-16,-12-2 136 15,-4-1 120-15,-5-1 16 16,-2-3 160-16,-1-4-64 0,0-4-96 16,8-7-624-16,4-9-1801 15,8-5-3608-15</inkml:trace>
  <inkml:trace contextRef="#ctx0" brushRef="#br0" timeOffset="62843.54">28946 7115 11082 0,'0'0'2184'15,"0"0"-1520"-15,0 0-664 16,0 0-816-16,0 0-1032 15,0 0-2057-15</inkml:trace>
  <inkml:trace contextRef="#ctx0" brushRef="#br0" timeOffset="67955.34">24371 8972 6105 0,'0'0'4337'16,"0"0"-3289"-16,0 0-528 15,0 3 120-15,0-3 104 0,0 0-31 16,0 0-129-16,0 0-56 31,0 0-56-31,0 0 8 16,0 4 104-16,0-4-16 0,0 0 0 15,9 0-64-15,6 0 129 16,9 0-233-16,16 0-264 0,4 0-56 16,8-4-24-16,3-2-40 31,-6 0-8-31,-2 3 0 0,-6-4 56 15,-10 1-56-15,-4 0 0 16,-14 6 48-16,-2-3 8 0,-7-1-16 16,-4 1 32-16,0 3-72 15,0 0 0-15,0 0-8 32,0 0-248-32,0 0-256 0,0 0-665 0,0 0-271 15,-4 7-720-15,-3-4-1929 16,7-3-1969-16</inkml:trace>
  <inkml:trace contextRef="#ctx0" brushRef="#br0" timeOffset="68316.2">24730 8874 2456 0,'0'0'680'0,"0"0"4585"16,0 0-3976-16,0 0-449 0,0 0 216 15,0 0-56-15,0 0-160 31,0 0 1-31,0 0-113 16,-36-25 32-16,36 25-136 0,0 0-40 16,0 0-8-16,4 0-160 15,4 0-104-15,5 6 136 0,6 1 105 16,1 2-193-16,8 3-208 31,0-2-16-31,-5 3-80 0,1-4 16 16,-7 4-24-16,-2-3-48 0,-6 2-48 0,-5-2-64 15,-4 2 112 1,0 4 256-16,-17 3 232 16,-7 3-24-16,1 0-128 31,-5 3-184-31,0-2-56 0,0-1-88 0,4 1-8 16,9-7-1048-1,6-4-1545-15,9-9-4320 0</inkml:trace>
  <inkml:trace contextRef="#ctx0" brushRef="#br0" timeOffset="69450.38">25555 8547 9978 0,'0'0'2200'31,"0"0"-808"-31,0 0 369 0,0 0-81 16,0 0-312-16,0 0-391 16,-24-54-393-16,9 54-264 15,-6 0-200-15,-7 0-16 0,4 13 64 16,-4 9-112-16,0 6-48 31,5 10 40-31,7 4 24 0,8 5 0 0,8 4-16 16,4 0-40-1,20-4 32-15,8-3-48 16,7-11-208-16,5-8-400 0,4-9-320 16,16-16-969-16,-12-12-1303 15,-9-14-3098 1</inkml:trace>
  <inkml:trace contextRef="#ctx0" brushRef="#br0" timeOffset="69731.6">25806 8401 408 0,'0'0'7361'0,"0"0"-5128"0,0 0-585 15,0 0 248-15,0 0 57 16,-4-26-473-16,4 26-616 15,0 10-640-15,-4 6-96 0,0 9 689 32,4 6-129-32,0 5-64 15,0 5-80-15,0 4-160 0,0 0-144 16,4-1-112-16,4 0-24 16,0-3-16-16,-1-6-88 0,6-3-24 15,-1-3-624-15,4-7-704 31,8-6-1513-31,-1-7-1896 0,1-6-3593 0</inkml:trace>
  <inkml:trace contextRef="#ctx0" brushRef="#br0" timeOffset="70817.39">26141 8788 864 0,'0'0'7041'16,"0"0"-5120"-16,0 0-497 15,32-89 112-15,-29 58-127 16,-3-1-49-16,0 0-296 0,0 3-232 16,-3 10-176-1,-10 4-64 1,-6 5-295-16,-5 10-153 0,0 0-136 16,-4 7 0-16,0 15-16 0,1 9 8 15,2 7-8-15,9 1 8 16,8 1 8-16,8-1-8 0,0-7-56 31,0-10-280-31,17-3-65 16,2-13 65-16,1-6 336 0,8-2 0 15,0-18-8-15,-1-5 8 0,1-10 56 16,-4-1-48-16,0-1 0 31,-12 4 64-31,1 8 248 16,-10 9 161-16,-3 7-89 15,0 9-368-15,0 0-24 0,0 19-224 16,0 6 128-16,-3 11 96 16,-6 4 0-16,1-1 48 0,4-4-48 15,4-7-168-15,0-9-345 32,0-5-127-32,0-14 80 0,8 0 312 15,8-14 240-15,0-11-64 0,8-13 0 16,4-7 48-16,0-5 16 15,4-1 8-15,0-3 0 0,-1 3 0 16,-6 10 152-16,-1 10 208 31,-5 8 56-31,-6 7-48 16,-2 9-144-16,-7 1 24 0,4 6-136 0,-8 0-112 16,0 0-56-16,0 10-88 15,0 2 144-15,0 4 184 0,0 4-23 31,0 5-1-31,-4 4-16 16,0 2-24-16,-4-2-48 16,8 2 0-16,0-1-24 0,0-3 24 15,0-2-72-15,0-2-56 0,0-4-96 16,0-6 48-16,0-6-104 16,0-1-217-1,-4-3 97 1,-12-3 328-16,4 0 104 0,-8 0 88 15,9-3-56-15,3-10-136 16,8-3-80-16,0-3-1064 0,28-6-864 16,11-10-137-16,13-4-623 31,7 2-137-31,10-5-152 16,-5 7 3057-16,-13 3 401 0,-7 7 2751 0,-16 3 785 15,-12 6-1296-15,-9 3 31 16,-7 4-623-16,0 3-705 0,0 2-688 15,0 4-296 1,-4 0-328 0,-3 10-32-16,-5 9-96 15,-4 3 24-15,4 9 64 0,0 2 0 16,4-1-80-16,8-1-152 16,0 4 56-16,0-7-72 0,4 1 136 15,4-6 56-15,-4-4 56 16,-4-7 0-1,0-2-48-15,0-4 8 0,-8-3 48 16,-12 1 48-16,-4-4 240 16,-4 0 8-16,-4 0-216 0,4 0-80 15,4-4-520-15,13-5-1016 32,11-13-1065-32,0-1-1936 15,11 2-5945-15</inkml:trace>
  <inkml:trace contextRef="#ctx0" brushRef="#br0" timeOffset="70984.32">27009 8429 11026 0,'0'0'3985'16,"0"0"-2881"-16,0 0-344 0,0 0-616 16,0 0-56-16,8 33-88 15,-8-5 176-15,0 7-176 0,-4 0-176 0,-8 2-1064 16,-4-8-1361-16,8-10-4232 31</inkml:trace>
  <inkml:trace contextRef="#ctx0" brushRef="#br0" timeOffset="71175.39">27192 8229 176 0,'0'0'11506'0,"0"0"-8881"15,0 0-1585-15,0 0-680 0,0 0-360 16,0 0-928-16,0 0-169 0,0 0-231 16,0 0-1344-16,21 45-1689 31,-2-36 1768-31,1 1 409 16,-4-6 1641-16</inkml:trace>
  <inkml:trace contextRef="#ctx0" brushRef="#br0" timeOffset="71476.81">27479 8301 544 0,'0'0'6161'15,"0"0"-3673"-15,0 0-447 32,0 0-569-32,84-91 49 15,-80 69 95-15,-4 3-288 0,0 0-408 32,-16 3-207-32,-8 7-209 15,-4-1-120-15,-4 10 112 0,-3 0 16 0,3 3-120 16,4 20-304-16,0 2-88 15,8 13-8-15,4 9 8 16,8 10 120-16,4 4 0 0,4 2-56 16,0 8-56-16,0-5 8 15,8 1 96-15,0 3-64 0,0-4-40 16,0-2 56 0,-5-4-64-16,-3-3-96 15,0-3-344-15,0-6-656 16,0-7-529-16,-7-6-847 0,-1-13-713 15,0-9-3048-15</inkml:trace>
  <inkml:trace contextRef="#ctx0" brushRef="#br0" timeOffset="71657.42">27228 8664 4865 0,'0'0'6097'31,"0"0"-4689"-31,88-19-960 16,-40 17-128-16,7 2-16 0,5 0-40 15,12 0-264-15,-12 0-1328 0,-9 0-4489 16</inkml:trace>
  <inkml:trace contextRef="#ctx0" brushRef="#br0" timeOffset="71830.55">27782 8534 9578 0,'0'0'2776'0,"0"0"-319"16,0 0-545-16,0 0-1288 16,0 0-448-16,0 0-16 0,0 79 216 15,0-41-144 1,0 4-112 0,0-4-120-16,0-3-48 0,0-7-1768 15,4-15-937-15,0-10-1583 0,0-3-2082 16</inkml:trace>
  <inkml:trace contextRef="#ctx0" brushRef="#br0" timeOffset="71978.5">27906 8432 4945 0,'0'0'5529'16,"0"0"-3561"-16,0 0-440 16,0 0-295-16,0 0-1049 15,0 0-184-15,0 0-376 0,16 17-496 31,-8 2-1953-31,-1-4-3392 0</inkml:trace>
  <inkml:trace contextRef="#ctx0" brushRef="#br0" timeOffset="72248.48">28244 8499 5961 0,'0'0'5465'0,"0"0"-3201"15,0 0-31-15,0 0-601 16,0 0-399-16,-11-79-273 16,-10 72-664-16,1 4-288 15,-3 3-8-15,-1 7-80 16,-4 8 32-16,4 10-48 16,0 5 8-16,8 5-88 15,5-1-512-15,11 4-401 0,0-6-471 16,11-3-160-16,33-4-1065 15,0-9-312 1,-5-9-2144-16</inkml:trace>
  <inkml:trace contextRef="#ctx0" brushRef="#br0" timeOffset="72624.6">28428 8617 984 0,'0'0'5793'0,"0"0"-2704"16,0 0-945-16,35-89-152 0,-35 64-327 31,0 2-113-31,0 5-584 15,0 1-351-15,-8 10-161 0,-3 5-320 0,-9 2-136 0,3 9-136 32,-6 10 72-32,-1 10 56 15,8 0-40-15,4 2-24 0,4-2-248 32,8-4-201-32,0-8 1 15,12-5 520-15,8-12 80 0,-1 0 112 0,9-10-40 16,-3-12-32-16,2-3 40 15,-2-7 305-15,-6-7 119 16,1 2-256-16,-3 2-80 16,-6 0 160-16,1 13 32 15,-8 9-8-15,0 7-232 16,-4 6-200-16,4 9-248 0,-4 16 104 16,0 7 144-16,0 6 40 15,0 1-40-15,8-4-320 0,4-4-280 31,0-3-360-31,7-5-713 16,13-14-359-16,-4-2-769 16,0-7-2152-16</inkml:trace>
  <inkml:trace contextRef="#ctx0" brushRef="#br0" timeOffset="72908.45">28850 8086 7705 0,'0'0'2713'0,"0"0"-1041"0,0 0-336 16,0 0 281-16,0 0 23 16,0 0-648-16,0 0-792 0,0-25-200 31,0 38 0-31,0 9 200 16,0 4 120-16,0 5 9 15,0 10-65-15,0 1-96 0,0 5 8 0,8 4-96 16,3-3 16-16,-2-1 0 15,7-2-40-15,0-7-56 16,-1-3-368 0,2-3-665-16,-6-7-775 15,-7-5-697-15,-4-8 89 0,0-10-1537 16,-11-2-648-16</inkml:trace>
  <inkml:trace contextRef="#ctx0" brushRef="#br0" timeOffset="73207.31">28762 8280 7697 0,'0'0'2201'0,"0"0"-977"15,0 0-272-15,84-37 264 0,-52 30-311 32,-4 7-249-32,8 0-240 15,-4 0-88-15,-1 0 184 16,-3 9 160-16,0 3-72 0,-4 5-128 15,0 2-16-15,-12 3-48 16,0 6-111-16,-4 1 71 0,-5 3-48 31,-3 2-152-31,0-1-40 0,0 2-48 0,0-7-80 16,0-2 0 0,0-4-376-16,0-3-256 0,0-7-873 15,0-8-791-15,4-4-1521 16,5 0-3633-16</inkml:trace>
  <inkml:trace contextRef="#ctx0" brushRef="#br0" timeOffset="73414.11">29280 8153 11778 0,'0'0'3841'15,"0"0"-2409"-15,0 0-272 16,0 0-656-16,0 0-504 16,0 0-256-16,-12-3-760 0,12 25-1488 0,0-3-1969 31,9-3-5417-31</inkml:trace>
  <inkml:trace contextRef="#ctx0" brushRef="#br0" timeOffset="73719.2">29400 8312 3136 0,'0'0'8962'32,"0"0"-6249"-32,0 0-601 15,0 0-800-15,0 0-767 16,0 0-545-16,0 0-81 0,0 0 81 16,-12 89 89-16,8-58-81 0,4 5-8 15,0-11-209-15,0 0-719 16,11-5-80-1,6-8 296-15,3-9-48 16,-1-3 544-16,-2-6 216 16,-2-13 472-16,-2-10 664 0,-6-2 88 15,-7-8-360-15,0-5-359 0,0 2-105 16,-16 5-296 0,-7 5-104-16,-1 9-104 15,-4 10 48-15,-4 13-849 16,4 0-1079-16,4 17-2041 15,12-4-3480-15</inkml:trace>
  <inkml:trace contextRef="#ctx0" brushRef="#br0" timeOffset="74145.89">29643 8238 5945 0,'0'0'7177'0,"0"0"-4672"0,0 0-329 31,0 0-863-31,0 0-137 0,0 0-904 16,0 0-272-1,0 0-8-15,44 52-40 0,-40-14 40 16,-1 3 8-16,1 0-224 16,-4-6-312-16,4-9-80 0,-4-10-9 15,0-6 9 1,0-4 296-16,0-6 320 15,0 0 168-15,9-13-8 16,-1-6-88-16,3-9-16 0,5-8-56 16,5-2 8-16,6 0-8 15,1 0 8-15,0 6 0 16,-4 7 248 0,0 13 321-16,-9 5 151 0,-2 7-80 15,-1 0-520-15,-5 19-128 16,2 9-112-16,-1 9 104 0,-8 3 8 15,0 1 0-15,0-6 0 32,0-7-96-32,-4-2-1160 0,-9-7-2745 15,6-10-4601-15</inkml:trace>
  <inkml:trace contextRef="#ctx0" brushRef="#br0" timeOffset="76297.75">25742 9399 7817 0,'0'0'6266'0,"0"0"-4130"16,0 0-824-16,0 0-31 15,4-42 239-15,-4 38-416 0,4 4-272 16,-4 0-384-16,0 0-256 0,4 0-192 0,0 10-40 16,1 9-96-1,2 12 136 1,-3 7 96-16,4 10-48 15,4 6 24-15,0 0-24 16,3 1-48-16,-2-2 0 0,-1 1-328 16,0-10-232-16,-4-2-264 15,-1-14-1184-15,-3-5-393 16,-4-11-2456-16,0-12-2961 16</inkml:trace>
  <inkml:trace contextRef="#ctx0" brushRef="#br0" timeOffset="76606.5">25818 9360 3512 0,'0'0'6706'0,"0"0"-5178"16,-20-89-448-16,16 54 80 0,4 3 137 16,0 3-217-16,8 7-456 15,11 3-440-15,2 3-120 0,3 7-64 31,4 6 56-31,7 3-56 16,1 0 0-16,-4 12 8 16,0 11 0-16,-4 8 88 0,-12 7-96 15,-12 7 8-15,-4 6 256 16,-4 3 72-16,-20-1 152 0,-4 2-288 31,-4-8-151-31,0-2 143 0,1-4-192 16,6-10-617-16,10-8-1391 15,15-14-1057-15,4-9-4520 0,15 0 1921 16</inkml:trace>
  <inkml:trace contextRef="#ctx0" brushRef="#br0" timeOffset="76787.2">26225 9420 5337 0,'0'0'7545'0,"0"0"-4680"15,0 0-1033-15,0 0-904 0,0 0-752 16,0 0-168-16,0 0 345 15,35 79-41 1,-23-41-168-16,0 4-88 16,-4-4-56-16,0-4-744 15,0-9-1865-15,-4-8-280 0,-4-11-3784 16,3-6 464-16</inkml:trace>
  <inkml:trace contextRef="#ctx0" brushRef="#br0" timeOffset="76921.11">26332 9334 4440 0,'0'0'8818'0,"0"0"-6977"16,0 0-601-16,0 0-736 0,0 0-504 0,0 0-1640 15,0 0-1145 17,32-3-3616-32</inkml:trace>
  <inkml:trace contextRef="#ctx0" brushRef="#br0" timeOffset="77139.59">26511 9468 10786 0,'0'0'5401'0,"0"0"-4489"16,0 0-320-16,0 0-144 0,0 0 481 16,24 95-161-16,-16-51-400 0,4 0-176 15,0 4-112 1,-4 0-40-16,4-3-40 15,0-1-240-15,-4-9-232 16,3-3-488-16,-2-10-945 16,-1-10-759-16,-1-5-2105 0,-7-7-2313 15</inkml:trace>
  <inkml:trace contextRef="#ctx0" brushRef="#br0" timeOffset="77405.39">26504 9357 9690 0,'0'0'2608'16,"0"0"-896"-16,0 0 49 0,0 0-665 31,86-74-112-31,-45 62-39 16,-2 5-353-16,1 5-208 0,-8 2-256 15,-8 0-128-15,-4 9-48 0,-12 10-144 16,-8 9 192-16,0 14 184 15,-12 2 144-15,-8 3-56 16,-8 1-80 0,0 0-192-16,4-7-272 15,-4 10-1000-15,9-14-1105 0,6-7-2568 16</inkml:trace>
  <inkml:trace contextRef="#ctx0" brushRef="#br0" timeOffset="78059.81">27037 9706 5753 0,'0'0'7465'0,"0"0"-5088"16,0 0-1041-16,0 0-224 31,0 0-327-31,0 0-137 0,20-86-168 16,-16 58-88-16,-4-7-232 0,0-10-112 16,0-3-40-16,-8-9 8 0,0-6 32 15,0 6 56-15,-3 6-40 16,2 16-16-1,5 13 128-15,0 12-176 16,4 10-16-16,-4 0-192 16,4 13 0-16,0 9 128 15,0 6 72-15,0 14-72 0,0 5 80 16,12 7 48-16,4 7-8 16,4-7-40-1,0 0-328-15,4-4-248 0,4-8-793 16,0-10-967-16,0-10 431 15,4-13 97-15,0-9 544 16,3 0 80-16,1-16-417 0,-8-10 353 16,4-5 1248-16,-12-7 680 31,-1-3 688-31,-2-3 313 0,-6 3 223 16,-7 8 617-16,-4 11-489 15,4 9-327-15,-4 13-625 0,0 0-1056 16,0 13-24-16,0 12-168 15,4 11 160-15,1 2 8 32,6 0 32-32,1 0-32 0,8-7-120 15,0-8-472-15,4-4-769 16,0-6-847-16,0-10 167 0,4-10-919 16,-4-8-3042-16,-9-10 1547 0</inkml:trace>
  <inkml:trace contextRef="#ctx0" brushRef="#br0" timeOffset="78211.78">27603 9264 4184 0,'0'0'7146'0,"0"0"-5530"16,0 0-1192-16,0 0-352 15,0 0-144-15,8 29-80 0,0-7-2440 16,-4 1-6426-16</inkml:trace>
  <inkml:trace contextRef="#ctx0" brushRef="#br0" timeOffset="78910.69">27714 9657 10906 0,'0'0'5441'0,"0"0"-3785"31,0 0-239-31,0 0-633 0,0 0-176 16,21-82-256-16,-10 57-192 15,5-7-16-15,-4-3-96 0,4 1-40 16,0-5 48-16,-4 11-8 16,0 6 56-16,0 12-40 15,-1 10-64 1,2 0-72-16,2 13-96 0,2 16 72 15,-2 5 48-15,2 4 48 16,-6 4 8-16,2-4-8 0,-6-3-144 16,1-7-144-16,0-9-128 15,-3-2-48 1,2-9 56-16,1-8 8 16,0 0 296-16,8-12 104 0,0-7 56 15,0-13 16-15,4-3-24 16,-4-6 8-16,4-3 64 0,-8 5-24 31,-1 9 200-31,2 13 144 16,-5 14-64-16,-5 3-376 0,6 22-288 15,-1 6 160-15,3 11 128 16,10-1 8-16,-6-7-8 0,5-2-216 16,1-10-288-16,2-5-208 15,5-12-81-15,-4-2 217 31,0 0 200-31,0-19 168 0,-5-3 208 16,2-10 160-16,-10-9 160 16,-2-1 216-16,-5-2-56 15,-4 3-15-15,0 9 255 0,-9 10 112 16,-2 9-544-16,-5 13-88 31,-4 0-192-31,0 16 0 0,4 13-8 0,7 8-56 16,6 12 48-16,3-5 16 15,12 0 8-15,11-3-16 16,14-9-432-16,6-7-632 0,6-11-417 16,22-14-1567-1,-7 0-1049 1,-12-20-4041-16</inkml:trace>
  <inkml:trace contextRef="#ctx0" brushRef="#br0" timeOffset="79029.02">29061 9334 13570 0,'0'0'5210'16,"0"0"-3618"-16,0 0-512 0,0 0-720 16,0-3-360-16,-8 3-880 15,0 9-1072-15,-4-2-4506 0</inkml:trace>
  <inkml:trace contextRef="#ctx0" brushRef="#br0" timeOffset="94043.62">5964 8219 2600 0,'0'0'5465'16,"0"0"-3056"-1,0 0-1425-15,0 0-304 16,0 0 200-16,0 0 337 0,4-2-145 16,0-2-344-16,0 1-208 15,-4-3-208-15,4 3-72 16,0-4-168-16,-1 1 104 0,6-4 48 31,-1 4-120-31,3-6-88 0,2 2-16 16,6 1-48-16,5-4-16 15,4 3 56-15,4 0 8 16,8 1-16-16,-4 6-64 0,4 0 80 16,0 3 56-16,-5 0-56 31,1 0 0-31,1 3-56 0,-2 7 48 15,1 2 0-15,0 1-8 16,-1-1-24-16,10 5 40 16,-2-2 8-16,2 1 0 0,2 3 8 15,1-3-16-15,-1 1 8 16,6-3-8 0,-1 3 8-16,-1-1 56 15,5-5-64 1,4 0-40-16,7-5 32 15,1 1-160-15,4-7-104 16,-1 0-56-16,1 0 208 0,-4-7-24 16,-4-3 32-16,-4-1-64 15,-9-3-328-15,-3 2-32 0,-8-4 192 0,-12-3-136 16,0 2 480-16,-4-1 8 16,-9-1 0-16,2-3 80 15,-6 5-72-15,2 2-16 0,-5-5 104 31,-5 5-96-31,1 2 32 16,-4 1 160-16,4 5 120 0,-4-3 136 16,0 8-80-16,0-4-144 15,4 6 96-15,-4-5-152 0,0 5-168 16,4 0-8-16,1 0-160 31,-1 0 16-31,3 7 144 0,5 2 0 16,-3 5 8-16,2 1 0 15,6 1-8-15,-2 0 0 16,-4 3-144-16,6 0-224 0,-2-3-56 16,-2 3 0-16,-2-6 72 31,2 3 96-31,-5-7 120 0,-4-3 64 16,-1 0 64-16,1-1-16 0,-4-5 16 15,4 0 8-15,1 0 56 16,-1 0 104-16,0-5 56 15,3-7-80 1,1 3-88-16,5-11 32 16,-6 1-32-16,9 1-40 0,-4-6-8 15,9 3 0-15,-2 2 0 16,1-1-8-16,0 8-80 16,4-1 80-16,0 5-96 0,0 1 32 0,0 0 24 31,-1 4-8-31,1 3-24 15,-3 0 72-15,3 0-56 0,-1 0 64 16,1 3-8-16,0 4 16 16,4 0-16-16,-4-1 8 0,3 2 0 15,5-1 0-15,-4 3 0 32,4-1 8-32,0-2-8 0,0 2 0 15,-1-2 0-15,6-2 48 16,-1-1-48-16,-1 3 0 15,5-1 0-15,1-6-104 0,2 6-8 32,-7-4 112-32,-1 3 40 15,-3-3-32-15,0 5-8 0,0-4 8 16,-4 0 0-16,9 1 0 16,-6 2 0-16,9-3 24 0,-1 0-24 15,1 0-8-15,1 4 0 0,2-1 8 16,-3-3-8-1,0 3 0 1,-4-2 16-16,-1 5-16 0,-3-2 8 16,0-5 24-16,-4 5-32 15,4-7-16-15,0 3 16 0,3-3-8 16,1 0 8-16,1 0 0 0,2 0 0 31,1 0 80-31,0 0-80 16,-4 0-8-16,0 0 8 15,-4 0 0-15,-8 0 0 0,4 0 0 16,-5 0 0-16,-3 0 0 0,4 0 0 16,1 0 8-16,2-3-8 31,1 3 8-31,3-7-8 16,1 5 0-16,0-2 0 0,-4 1 8 15,4 0-8-15,-4 0 0 16,-4 0 0-16,4-1 8 0,-4 1 56 15,4 0-56-15,0 0-16 32,-1-3 16-32,1 2-88 15,0 1 104-15,0 0-32 0,0 0 16 16,0-3 64-16,0 3-72 16,0-1-16-16,-4 1 8 0,-1 0 0 0,1 0 8 15,-3-1 48 1,3 2-40-1,-1-3 88-15,1 3-48 16,0-4 0-16,0 3 64 0,-1 0 112 16,-2-4 8-16,3 3-112 15,-9 1-40-15,5 1 72 0,-3-5 40 0,-6 4 56 32,5 0 40-32,0-4-64 15,5 4 56-15,-2-4 16 16,5 2-96-16,0 2 24 0,0-1 0 15,-4 1-104-15,-4-1 32 16,-1 1-64 0,-2 3-88-16,-5 0 0 15,-5 0-64-15,1 0-784 16,-4 0-1136-16,0 0-777 0,0 0-5905 16</inkml:trace>
  <inkml:trace contextRef="#ctx0" brushRef="#br0" timeOffset="110690.16">12115 7541 7161 0,'0'0'1784'0,"0"0"-495"31,0 0-97-31,0 0-192 16,-3-19 272-16,3 19-143 0,0 0-329 0,0 0-192 15,0 0-56-15,0 0 72 16,0 0-112-16,0 0-128 0,0 0-128 15,0 0-144-15,0 0-23 16,0 2-89 0,0 8 104-1,3 3 192-15,6 3-104 0,-5-1-96 0,4 8 64 16,-1-5-152-16,2 1 88 16,-1 0-24-1,-1 2-72-15,1-6 64 16,5-2-56-16,-6-4 0 15,1-2 64-15,1-1-72 16,-1-3 120-16,-1-3-48 0,5 0 72 16,4-9-16-16,5-10-24 0,2-6-16 15,9-8 104-15,4-8-112 16,8-3-16-16,8-5-64 16,8-1 0-16,3 2 0 0,1 10-8 31,-4-1 8-31,-4 14 48 15,-9 3-48-15,-15 7 8 0,-12 5-16 16,-8 4 8-16,-5 2 0 16,-7 4-56-16,0 0-160 15,0 0-128-15,0 0-320 0,-7 4-433 16,-9 12-319 0,-24 6-856-16,8-3-1833 15,0 0-4473-15</inkml:trace>
  <inkml:trace contextRef="#ctx0" brushRef="#br0" timeOffset="120961.04">15546 8550 8737 0,'4'-3'1929'0,"0"-1"-969"16,-4-1 88-16,4 1 377 0,0 1 351 0,-4 0-376 15,0 3-624 1,0 0-296-16,0 0-247 0,0 0-89 16,0 0-24-16,0 0-120 31,0 0 0-31,0 6 8 0,0 10 64 16,0 3 168-16,4 0-112 15,1 6-8-15,-2 0 0 16,5 5-72-16,0-5 32 0,4 0 8 15,0-2-88-15,-4-4 88 32,4-4-80-32,-4-2-8 0,7-7 120 0,-2 1-112 15,6-7 112 1,5 0 24-16,4-4-120 16,4-11 104-1,8-11-56-15,4-5 72 0,3-7 16 16,9-4-104-16,8-6 16 15,5 1-64-15,2 3 0 0,-3 2 40 16,-5 7-48-16,-7 7 8 16,-12 12 96-16,-16 3-104 15,-12 10 0-15,-8 0-16 0,-8 3-160 0,0 0-360 32,-12 9-224-32,-8 7-192 15,-24 13-1105-15,8-4-848 0,4-2-3408 16</inkml:trace>
  <inkml:trace contextRef="#ctx0" brushRef="#br0" timeOffset="157986.1">6665 10236 544 0,'0'0'288'16,"0"3"-152"-16,0-3 168 16,0 0 928-16,0 0-408 0,0 0-304 15,0 0-280-15,0 0-112 16,0 0-16-16,0 0-112 0,0 0 0 15,0 0-8-15,0 0 16 16,0 0-8-16,0 0 8 0,0 0-8 31,0 0 0-31,0 0 184 16,0 0 321-16,0 0 111 0,0 0-56 16,0 0 80-16,0 0 88 15,0 0 0-15,0 0-72 16,0 0-191-16,0 0-49 0,0 0-80 31,0 0-88-31,0 0 64 16,0 0 32-16,0 0 64 0,0 0 96 15,0 0-136-15,0 0 40 16,0 0-96-16,0 0-160 0,9 0 16 16,-6 0 72-16,5 0 0 15,4 0 1 1,-4 0-121-16,0 0-40 15,0 0 16-15,-1 0-96 0,2 0 48 0,-5 0 32 16,4 4 32 0,-4-1 80-1,4 0-136-15,0-1 24 16,0-2 40-16,3 4-40 0,2-1 72 16,-2-3 40-16,2 4-56 0,-1-4 88 0,4 0-112 0,-4 2-32 31,-5-2 24-31,10 0-96 15,-6 0 80-15,6 0-16 0,-6 0 8 16,10 0 72 0,-2 0-72-1,5 0-32-15,-4 0 72 0,3 0-112 16,-2 0 88-16,3 0 8 16,-9 0-96-16,2 0 64 15,-2 0-72-15,-2 0 0 0,-2 0 0 31,2 0 0-31,2 0 16 16,-2 0 72-16,6 0-80 0,1 0 40 16,4 0-48-16,-1 0 0 15,2 0 72-15,-1 0-64 16,-4 0-8-16,-5 0 0 0,-3 0 48 16,-3 0-56-1,-2 0 8-15,1 0 0 16,0 0-8-16,8 0 16 0,1 0-8 15,2 0 64-15,5 0-56 16,-4 0 72 0,3 0-80-16,-2 0 0 15,-1 0-8-15,-8 0 0 0,4 0 8 16,-4 4 0 0,-5-4 16-16,10 3-16 0,-6-3 0 0,6 0 0 15,2 0 64-15,1 0-56 16,1 0-8-16,2 0 0 15,1 0 48 1,4-3-48-16,-8-1 8 16,3 2 96-16,-3 2 8 15,-3 0-104-15,2 0-8 0,-2 0 64 16,-6 0-56-16,6 0-8 16,-6 0 8-16,1 0-8 0,4 0 56 31,1 0-56-31,-2 0 0 15,1 0 40-15,0 0-32 16,4 0 64-16,-5 0 80 0,2 0-40 16,2 0 112-16,1 0-79 15,1 0-17-15,-2 0 24 0,1 0-144 16,1 0 40 0,2 0-8-16,-3 0-32 15,4 0 32-15,0 0-40 16,-1 0-64-16,1 0 64 0,1 2-513 15,18-2-615-15,-6 4-1360 16,-2-4-2665-16</inkml:trace>
  <inkml:trace contextRef="#ctx0" brushRef="#br0" timeOffset="159826.87">10463 10268 6737 0,'0'0'1840'0,"0"0"-1064"16,0 0-383-16,0 0 335 16,0 0 352-16,0 0-304 0,0 0-288 31,0 0-112-31,11 0-88 16,-7 0 112-16,5 0-143 15,-5 0-65-15,3 0 112 0,5 0-64 16,0 0-40-16,4 0-8 0,0 0-192 0,4 0 128 15,4 0-72 17,0 0-48-32,0 0 80 15,4 0 16-15,4 0 48 0,0 0 40 16,-1 0-184-16,5 0 136 0,-4 0-72 16,0 0-24-16,0 0 64 15,-1 0-32-15,-3 0-8 16,4 0 32-1,-8 0-104-15,0 0 8 16,0 0 64-16,0 0-64 16,-4 0 96-16,3 0-104 0,-3 0 16 0,1 0 56 15,-6 0-64 1,-2 0-8 0,6 0 0-16,-6 0 8 15,6 0 0-15,1 0 0 0,0 0-8 16,4 0 72-16,0 0-72 15,0 0 0-15,4 0-8 0,0 0 64 16,0 0-40-16,-5 0-16 31,5 0 0-31,-4 0-8 0,0 0 8 16,0 0 0-16,-1 0 8 16,2 0-8-16,-1 0 56 0,0 0-56 31,0 0 8-31,-5 0-16 15,9 0 8-15,-4 0 0 16,4 0-8-16,0 3 80 0,4-3-96 16,0 3 24-16,-4-3 0 15,0 2-8-15,-1 3-24 0,1-3 32 0,0 2 48 16,0-1-48 0,-4-3 0-16,4 0 0 15,-4 0 0 1,-1 0 0-16,5 0 0 0,-4 0 0 15,0 0-8-15,1 0 24 16,-6 0-24-16,5 0 8 0,-4 0 0 16,0 0 32-16,4 0-32 0,-4-3 0 31,4-1 0-31,-1 4-48 16,1 0 40-16,0-2 8 0,1-3 0 15,-6 5-8-15,5-2-24 16,-4-1 32-16,0 3 0 0,0 0 0 15,0 0 0-15,-4 0 0 32,4 0 0-32,-5 0-8 0,5 0 8 15,1 0 0-15,-2 0-8 16,1 0 16-16,-3 0-8 0,2 0 0 16,-3 3 0-16,0-3 0 15,4 0 0-15,-8 0 0 31,4 0 40-31,-4 0-40 0,-1 0 0 16,2 0-8-16,-2 0 16 16,2 0 56-16,-2 0-64 0,1 0-64 15,4 0 56-15,-4 0 8 16,1 0 0 0,-6 0-96-16,1 0-440 15,-8 0-928-15,0 0-1249 0,-12-6-5841 16</inkml:trace>
  <inkml:trace contextRef="#ctx0" brushRef="#br0" timeOffset="182063.73">3219 7743 7257 0,'-5'0'1512'0,"2"0"-767"0,3 0-529 0,0 0 1040 16,0 0-120 0,0 0-552-16,0 0-448 15,0 0-128-15,0 0-8 0,3 0 88 31,10 0 320-31,2 0 200 16,10 0-151-16,3 0-113 0,7 0-128 31,1 0-48-31,8-2-24 0,-4-3-32 16,8 5-48-16,-8 0 24 16,-5 0-80-16,-3 0 40 0,-8 0-40 15,0 0 0-15,-12 0 16 0,4 0 24 16,-8 0-48-1,0 0 8-15,0 0 0 0,-5 0 0 16,2 0 0-16,-5 0 0 16,0 0 0-16,0 0-8 15,0 0-352-15,0 0-272 16,4 0-337-16,-4 0-447 16,0 0-592-16,0 0-937 15,-9-2-1744-15</inkml:trace>
  <inkml:trace contextRef="#ctx0" brushRef="#br0" timeOffset="182445.02">3622 7610 7209 0,'0'0'1648'15,"0"0"-255"-15,0 0-409 31,0 0 40-31,0 0-232 16,0 0-352-16,0 0-440 0,-5-6 0 16,5 6 0-16,8 6 0 15,0 1 64-15,4 2-16 0,4-3 16 0,4 5 88 16,0-5-144 0,4 2 96-1,-4-1-56-15,-4 0-48 16,-5 0 8-16,-2-2-8 0,-9 1-72 15,0 1 72-15,0 3 249 16,-17 2 367-16,-7 4 56 16,-3 0-168-16,-1 6-184 15,-4 0-152-15,1 3-112 16,3 1-56-16,4 3-312 16,3 5-1200-16,14-6-1217 0,7-8-6105 15</inkml:trace>
  <inkml:trace contextRef="#ctx0" brushRef="#br0" timeOffset="184793.89">3298 8843 5513 0,'0'0'1568'15,"0"0"-1096"-15,0 0-368 0,0 0 0 16,0 0 1649-16,0 0-465 16,0 0-632-1,0 0-176-15,8 0 160 16,5 0 80-16,2 0-88 0,5-7-103 15,1 3-169-15,6-2-152 16,1 0 16-16,3-1-80 0,1 1-32 16,0 0-16-1,1 2-96-15,3-2 16 16,-8 0 96-16,0 3-64 16,-5-4 24-16,-3 4-64 15,-5 0-8-15,2 0 16 0,-6 0-16 16,2 0 16-16,-1 3-8 15,-5 0-8 1,-3 0 0-16,1 0 0 16,-1 0-456-16,-4 0-336 0,0 0-265 15,0 0-79-15,-4 6-464 16,-5 3-721-16,2-5-3224 0</inkml:trace>
  <inkml:trace contextRef="#ctx0" brushRef="#br0" timeOffset="185194.25">3617 8687 6849 0,'0'0'1296'16,"0"0"-616"-16,0 0-63 0,0 0 223 15,0 0-128 1,0 0-320-16,0 0 88 16,0 0 216-16,24 0-176 0,-8 9-112 15,0-2 72-15,4-2-23 32,0 2-9-32,3-1-88 15,5-2-184-15,-7-1-32 0,-1 0-32 16,-8 0-112-16,-9-3 0 0,1 4-208 15,-4 5 208-15,-4-3 120 16,-11 10 256-16,-1 0 136 16,-12 3-264-16,0 3-168 0,0 3 40 15,0 0-120-15,4 2-8 16,4-2-592 0,4 7-1400-16,8-10-1113 15,0-10-7505-15</inkml:trace>
  <inkml:trace contextRef="#ctx0" brushRef="#br0" timeOffset="187817.6">3231 9953 5569 0,'0'0'3961'0,"0"0"-2441"16,0 0-888-16,0 0 8 0,0-9 376 15,0 5-376 1,4 1-343-16,7 0-97 16,10 3-112-16,3-3 136 0,4-3 104 15,4 3 0-15,3-4-8 16,1 1-112-16,3 3 56 0,-2-4-128 31,-1 1-80-31,-8 0 0 16,-9 2-48-16,-2-3 80 0,-10 7 88 15,1-2 0-15,-8 2 104 16,4 0 16-16,-4-3-192 16,0 3-32-16,0 0-72 0,0 0-80 31,0 0-336-31,0 0-440 16,0 0-400-16,0 0-273 0,0 3-455 15,0-1-2169-15</inkml:trace>
  <inkml:trace contextRef="#ctx0" brushRef="#br0" timeOffset="188198.87">3517 9792 4961 0,'0'0'2176'15,"0"0"-504"-15,0 0-343 16,0 0 111-16,0 0-360 0,0 0-344 0,0 0-280 16,-3-7 41-1,3 7 7-15,0 0-200 0,7 0-16 16,6 3 64 0,2 3-40-16,6 1-24 15,-6 3-104-15,9-4-56 16,-4 3-48-16,1 1-80 0,-6-3 0 15,1 5 0-15,-8-3 0 16,0 3-8-16,-4 2-112 0,-4 2 120 31,0 3 104-31,-12 3-104 16,-12 0 0-16,-4 8 200 0,-4-5-152 0,-3 2-48 16,-5 12-960-1,8-11-808-15,8-9-2449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6T21:10:07.417"/>
    </inkml:context>
    <inkml:brush xml:id="br0">
      <inkml:brushProperty name="width" value="0.05292" units="cm"/>
      <inkml:brushProperty name="height" value="0.05292" units="cm"/>
      <inkml:brushProperty name="color" value="#FF0000"/>
    </inkml:brush>
  </inkml:definitions>
  <inkml:trace contextRef="#ctx0" brushRef="#br0">4032 7089 2232 0,'0'0'808'0,"0"0"240"0,0 0 1137 16,0 0-937-16,0 0-504 15,0 0-40-15,0 0 121 0,0 0-113 16,0 0-176-16,0 0-176 0,0 0-24 31,0 0 72-31,0 0-56 16,0 0-168-16,0-3-56 0,0 1-56 15,-4-5-8-15,-4 4 0 16,8 0-64-16,-5-1 0 0,1-2 16 16,1 4 48-16,3-3 80 31,0 5 160-31,0-2-40 0,0-1 137 16,0 3 7-16,0 0 120 15,0 0-168-15,0 0-112 16,0 0-24-16,0 0-72 0,0 0-104 15,0 0-48-15,0 0-56 32,0 0 48-32,0 0-40 0,0 0-80 15,0 0 64-15,0 0 64 16,0 0 0-16,3 0 0 0,1 0 72 16,5 0 96-16,-1 3 176 0,-1 4-152 15,6-2-72 1,2 2 16-1,-7 2-72-15,5-3-8 0,-2 4-32 16,2-3 32-16,-2-1 8 0,1 0-56 16,0 1 48-16,0-1 32 15,0 0-40-15,0-4 40 0,-4 5-80 32,0-3 0-32,4-1 72 15,-4 0-72-15,3 3 0 0,-2-2 40 16,7-1-48-16,-9 0 32 15,10 0-32-15,-2-3-8 0,2 3 8 16,-6-3 200-16,9 0-64 16,-3 0-48-16,-6 3-72 0,5 1 56 31,-4-4-72-31,0 3 0 16,0 0 0-16,0 0 8 15,0 0-8-15,4 0 8 0,-1 0 0 16,2 4 56-16,3-7-56 31,-1 3 0-31,6-3 64 0,-5 0-72 16,-1 0 8-16,1 0 0 15,1 3-8-15,-6 1 8 0,1-2-8 16,-4 3 8-16,3-5 0 0,2 2-8 16,-1 1 8-1,0 0 0 1,4-3-8-16,-5 0 8 0,10 0-8 15,-5 0 8-15,-1 0 0 16,-2 0 0-16,2 0-8 16,-3 0 0-16,-4 0 0 0,0 0 0 0,0 0 0 31,0 3 0-31,4-3 8 16,0 0-8-16,0 0 0 0,4 0 48 15,4 0-48-15,-5 0 48 16,6 0-48-16,-5-3 0 15,3 0 0-15,-7 0 0 0,5 1 0 32,-6-3 0-32,1 5 0 0,0-2 0 15,0-2 16-15,0 1-16 16,0 3 8-16,3-3 0 16,-2 0-8-16,2-4 0 0,1 4-8 15,1 0 0-15,-6-3 0 31,5 3-88-31,1-4 96 0,-6 4-8 16,1-3-48-16,-4 3 8 16,3 3-24-16,-2-4 64 15,2 1 0-15,-2 0 0 0,2 0 0 16,6 0 0-16,-1-3 0 16,-1-1 8-1,2 1-8-15,-1 0 8 16,-1-1 0-16,-2 3 8 0,-6-1-8 15,-3 2 0-15,-4-1 0 16,1 1-8-16,2 3 16 0,-3-4-8 0,0 1 0 31,4 0 8-31,0-3 0 16,8 3-8-16,-9-3-40 16,6-1 40-16,-5 4 8 0,-1 1 8 15,-3-3-16-15,-4 3-184 16,0 2-840-16,0 0-736 0,-4 0-1105 31,-7 0-5521-31</inkml:trace>
  <inkml:trace contextRef="#ctx0" brushRef="#br0" timeOffset="1886.97">6908 7163 880 0,'0'0'6225'16,"0"0"-4481"-16,0 0-791 31,0 0-97-31,0 0 280 0,0 0 40 16,4 0-192-16,-4 0-223 15,5 0-321-15,-5 0-200 0,0 0-240 0,4 3 48 16,-1-3-16-16,1 0 88 16,8 0-40-16,-3 0-40 15,6 0-32-15,1 0-8 16,4 0 8-1,4 0 0-15,0 0 0 16,8 0 56-16,0-3-64 0,-1-1 56 16,1 1-56-16,4 0 0 0,-8 0-56 15,8 0-88-15,-5 3 88 16,1-4 8 0,0 2 0-16,0-3 48 15,-4 3 0-15,4 2 8 16,-4-3 0-16,0 0-8 0,-4-1 8 15,0 2-8-15,-1 2 0 16,-3 0 0-16,1 0 0 0,3-5 0 31,-9 5 8-31,6 0 0 16,2-2 32-16,-3 2-40 0,0-4-8 16,4 4 8-16,-4 0 0 15,0 0 0-15,4-2 0 16,-9 2 8-16,6 0 0 0,-2 0-8 31,-6-3 8-31,2 3-8 16,1 0 8-16,4 0-8 0,-4 0 0 15,4 0 8-15,3-3-8 0,2 3 0 16,-1-4 16-16,0 4 24 16,0-3-32-16,-1-1-8 15,1 4 0 1,-3 0-8-16,-6-3 8 15,5 3 0-15,-4 0 0 0,4 0 8 16,0-3 0-16,-1 3-8 16,6 0 8-16,-1-2 0 15,0 2 40-15,-1 0 16 16,-3 0 0-16,-3 0-8 16,-6 0-56-16,1 0 48 15,-3 0-40-15,-2 0 8 0,-3 0 0 16,0 0 40-16,0 2-56 15,0-2 0-15,-4 6-184 0,0 1-1480 32,0-3-1529-32</inkml:trace>
  <inkml:trace contextRef="#ctx0" brushRef="#br0" timeOffset="3168.38">9685 7224 4416 0,'0'0'3161'16,"0"0"-1657"-16,0 0-343 0,0 0-305 15,0 0 456-15,0 0-248 0,65-33-343 31,-50 27-217-31,-3 3-112 16,8-1-160-16,-4 1-80 16,0 0-72-16,8 0 40 0,0 3-64 15,4-3-56-15,4 0 16 16,0 3-8-16,7-4 8 0,-3 4 48 31,8-3-64-31,0-3 8 16,4 3 0-16,-5-1 0 15,6-3 40-15,2 5-48 0,-3-1 0 16,3-4-8-16,1 0 56 16,0 1-48-16,-4 1 16 0,0-2-16 31,-5 0 64-31,-2 4-64 0,-2 0 0 16,-3 1 0-16,-4-2 0 15,0 4 0-15,-8-3 8 0,4 3 0 16,-4-3 40-16,4 3-48 15,-5 0 8-15,1 0 48 16,4 0-56 0,-4 0 8-16,-1 0-8 15,2 0 0-15,-1 0 8 0,0 0-8 16,0-3 8-16,4 3 0 0,-1 0 24 16,1-4-24-16,0 1 0 15,0 3-8 1,0 0 8-16,4-3-8 15,-1 3 8-15,1 0 112 16,4 0 152-16,0 0-16 0,0 0 64 16,-4 0-24-16,0 0-16 15,-4 0-56-15,-9 0-128 0,-2 0-8 32,-6 0-80-32,-7 0-8 0,0 0 16 15,-4 0-16 1,0 0 64-16,0 0-64 0,0 0 8 15,5 0-8-15,-5 0-24 16,4 0 16-16,0 0 8 0,-1 0-376 31,1 0-608-31,-4 0-928 16,0 0-2041-16,-11 0-4865 0</inkml:trace>
  <inkml:trace contextRef="#ctx0" brushRef="#br0" timeOffset="9149.91">13761 6181 2472 0,'0'0'2329'15,"0"0"-1209"1,0 0-296-16,-16-18 64 15,12 11 352-15,0 4-271 0,0 0-193 16,1 0-160-16,-1 3-416 16,0-4-128-16,-5 4-16 15,5 0-48-15,-7 0 72 16,-2 0-24-16,2 0-48 16,-1 10 8-16,0-4-16 0,0 4 16 15,-1 2-16-15,2 1 56 16,-1 0-8-16,4 2-40 15,-4-2-8-15,4 0-8 16,-4 3 0 0,8 0-8-16,-4-4 16 15,4 7-8-15,0-2-72 0,1-2 64 16,-2-2-32-16,5 0 40 16,0-1 8-16,0 4 0 15,0-3 128-15,0-1-56 0,0 5-8 31,0-4 32-31,0 2-40 16,5 2-56-16,2-5-64 0,-3 1 8 16,0 0 8-16,4-4-56 15,4 1 104-15,-4-1-8 16,8 0 8-16,-4-5 112 0,8 5-40 16,-4-6 88-1,4 0-144-15,-1 4 136 16,-2-4-136-16,-6-3-8 0,6 3 48 15,-6-3-56-15,2 0 0 16,2 0 56-16,2 0-56 0,-2 0 0 0,5 0 0 31,0-6 40-31,0-4-40 16,0 1 0-16,-1-7-120 16,-2 0 120-16,-2-3-8 0,-2 0 0 15,-2-4 8-15,-3 2-8 16,-3-2-104-16,-5 1 96 15,4 0 16 1,-4 3-8-16,0 0 8 16,0 0-160-16,0 2-48 0,0-2-88 15,-4 4 208-15,-5-1 72 16,2 0 16-16,-5 0 168 16,3-3 48-16,-2 3-216 0,-6 3-56 31,6 1 48-31,-5 2 0 15,-4 1 8-15,0 2 0 0,0 4 0 16,-4-1 0-16,4 4-560 16,-12 4-992-16,13 6-1001 15,-1 3-2872-15</inkml:trace>
  <inkml:trace contextRef="#ctx0" brushRef="#br0" timeOffset="11939.98">6820 8480 7889 0,'0'0'1729'0,"0"0"-1025"16,0 0-416-16,0 0 192 15,0 0 392-15,-4 0-72 16,4 0-216-1,0 0-280-15,0 0-104 16,0-4-144-16,0-1 121 16,4-4-41-16,5 2-136 0,-1-3 0 15,-5 1-96-15,14-1 96 16,-6 1 120-16,10-1-112 16,-2 0 0-1,9 1 8-15,4 0-16 0,3 2 8 16,2 1 32-16,3 3-40 15,-1 0 0-15,-3 3-8 0,5 0 0 16,-6 0 8-16,-3 0 0 16,4 3 0-1,-8 3 8 1,4 0-8-16,-4 1 0 0,0-1 8 0,3 0-8 16,-6 1 24-16,-2-1-16 15,1 0-8-15,0 1 8 0,-4-3 0 16,-1-2 0-16,2-2 40 31,-2 0-40-31,-3 0 32 0,5 0-32 16,-6 0-8-16,-2-9 0 15,-6-4-48-15,1 0 48 16,-4-9-8-16,-4 0-136 0,0 0 144 16,0-2 0-16,0 3 112 31,-8 5 56-31,4 7 96 0,4-1-64 15,-3 8 40-15,3-3-88 0,0 5-64 16,0 0-88-16,0 0-176 16,0 0-24-16,0 0-56 15,0 11 200-15,7 1 48 16,5 3 16 0,0 8-8-16,0-4 48 0,1 4-48 15,-2-1 40-15,1 0-40 16,0-6-120-16,-4 3-40 0,3-7-80 15,-7 1 8-15,5-7 55 16,-5 0-31 0,0-6 152-16,-4 0-96 15,4 0 48-15,-1 0 104 0,1-2 168 16,5-10-72-16,-5-11-16 16,4 0-64-16,-1-2 88 0,6 0-104 15,-5 0 0-15,-1 4 40 31,6 3-40-31,-2 6-48 16,1 2 40-16,1 4-200 0,-2 0 0 16,6 2-24-16,2 2 168 0,1-3 48 15,0 5 16-15,7 0 0 16,-3 0 0-16,4 0 16 31,0 0-16-31,-3 0 0 0,3 11 8 16,0-5-16-16,0 3 16 15,-1 1-16-15,0-1 8 0,1 1-16 16,0-4 16-16,4 3 0 16,0-2 0-16,0 0-8 31,0-1 8-31,0 0 0 0,-1-6-8 0,1 0 8 16,0 0 0-16,0 0 0 15,-4 0 0-15,0 0-64 0,-8-6-16 16,4 3-48-16,-4-7 120 15,0 7-64 1,-5-3 48 0,2-3-32-16,-6-1-64 0,6-1-96 0,-10 3-64 15,1-5 88-15,1 1-208 16,-1-2-488-16,-8-2-208 16,0 0-513-16,0 7-1423 0</inkml:trace>
  <inkml:trace contextRef="#ctx0" brushRef="#br0" timeOffset="14726.84">6728 9506 5393 0,'0'0'2656'31,"0"0"-1360"-31,0 0-359 0,0 0-169 16,0 0-224-16,21-30-8 15,-9 25-32-15,-4 2-320 16,4-3-128-16,0 1 144 0,4 3 56 16,-5-2 16-16,6 2-64 31,3 2-32-31,-1 0-63 0,1 0-49 16,5 0-56-16,-2 0 96 0,5 0-96 15,0 0 0-15,0 0 72 16,3 0-80-16,-3-4 8 0,4 2 48 15,-4-2-56 1,-4 4 0 0,4-3-8-16,-3 3 8 0,1 0-8 15,-1-4 8-15,3 1-8 16,0 0 8-16,0 3 8 0,3-2 0 16,1-2-8-16,4 1 16 0,-4-1-8 31,3 1 0-31,2-3-8 15,-5 3 56-15,4 1-48 0,-1-3 0 16,1 3 0-16,-4-2 40 16,0 1-40-16,0 0-8 0,-1 3 0 15,-3-3 0-15,0 3 0 32,4 0 8-32,0 0 0 15,0 0 64-15,0-4-72 0,3 4-32 16,-3 0 32-16,5 0 8 15,-1-3-8-15,-1 0 72 0,9 0-32 16,-4 0-32-16,0 0 24 31,-8 0-16-31,3-1 56 16,1 4-72-16,-4-3 0 0,-4 3 48 0,4 0-32 16,-4 0-16-16,4 0 72 15,3-3 56-15,1 3-80 0,1 0 104 16,-2 0-104-1,5 0 32 1,0 0-72-16,-4 0 8 16,0 0-16-16,-4 0 8 0,0 0 0 0,-1 0-8 15,1 0 48-15,4 0-48 16,0 0 0-16,8 0 8 0,-1 0 0 31,10 0 48-31,-6-3-48 16,1-1-8-16,-5 4 16 15,-2-2 40-15,-9 2-56 0,0 0 8 16,-9 0-8-16,-3 0 0 16,-3 0-8-16,-2 0 0 0,1 0 8 15,0 2 0 1,-5-2 0 0,2 4 0-16,-2-4 0 0,2 3 0 15,-5-3-8-15,-4 3-112 16,-1 7-1288-16,-3-4-1049 15,0 0-4576-15</inkml:trace>
  <inkml:trace contextRef="#ctx0" brushRef="#br0" timeOffset="17130.86">9992 10789 2576 0,'0'0'2585'16,"0"0"-1329"-16,0 0-640 15,0 0-232-15,0 0 16 0,0 0 112 16,0 0 96 0,5 0 113-16,-5 0-25 15,3 0-24-15,-3 0 64 16,4 0-184-16,0 0-128 0,0-4-88 15,4 4-56-15,4-3-48 16,0 3-80-16,4-4-24 16,4 2-24-16,0-2-56 15,0 1 25-15,3 0-73 16,-3 3 8-16,1 0 0 16,-2 0 40-16,-3 0-48 0,0 0 80 15,0 0-72-15,0 0 40 16,4 0 8-1,0 0-48-15,0 0 40 32,4-2-40-32,0 2-8 15,0 0 40-15,-1 0-40 0,-3 0 0 16,1 0 0-16,3 0 0 16,-5 0 0-16,5 0 8 0,0 0 0 15,-1 0 8-15,1 0-16 16,4 0 24-16,-3 0-16 15,3 0 8-15,0 0-8 0,0 0 0 16,0 0 0-16,-1 0 0 16,4-5 0-16,-3 5-8 0,4-2 8 31,0 2-8-31,5-4 72 0,2 1-72 16,-3 0 0-16,7-3 0 15,2 2 8-15,-2 1 64 0,5-3-64 16,0 0 40-16,0 2 80 15,-5 1-48-15,2 0-8 16,-2 3 176 0,-2-3-240-16,-2 3 80 0,1 0-88 15,-1 0 16-15,-2 0 72 16,3 0-80-16,-5 0 0 0,5 0 32 16,0 0-32-16,0-3-8 15,3 3 8 1,2 0-8-16,2-3 8 15,5 0 136-15,0 3-40 16,-1 0-72-16,-2 0-16 0,3 0 24 16,-5 0-40-16,5 0 0 15,-5 0 40-15,2 0-40 0,3 0 0 32,-5 0 8-32,1 0-8 15,0 0 8-15,0 0 0 16,-5 0 0-16,2 0 16 0,-6 0-24 15,1 0 8-15,4 0-8 16,-4 3 8-16,3-3-8 0,1 3 8 31,0-3-8-31,0 3 8 16,4 0 8-16,-4 0-16 0,3-3 8 16,1 3 8-16,-4-3-16 0,4 4-8 15,-1-1 8-15,5-3-8 16,-8 0-40-16,4 3 40 15,-4-3-48 1,0 3 48-16,-4-3 0 16,-1 3 0-16,-2-3 0 0,2 0 8 15,-3 0 0-15,4 0-8 0,0 0 8 16,4 0 8-16,-5 0-8 16,9 0-40-1,-8-3 32-15,4 0 8 16,-4 0-64-16,-1 3-40 15,1 0 104-15,0 0-64 16,-4 0 56-16,8 0 8 0,0 0 0 16,-1 0 0-16,6 0 8 0,-2 0 8 31,5 0-8-31,0 0 0 16,-5 0-8-16,5 0 48 15,-4 0-48-15,0 0 0 0,0 0 8 0,0 0 40 16,-4 0 8-1,-1 0-48-15,1 0 112 0,-4 0-8 32,4 0-48-32,0 0-56 15,3 0 56-15,-2 0-48 16,2-3 88-16,1-1-96 0,-4 4 56 0,-5-3 32 16,2 3 0-1,-9 0-24-15,-4-3 8 0,-5 3-72 16,-11 0 0-1,-4 0-8-15,-8 0-144 16,-8-6-1600-16,-16 3-2361 0,-8-4-3817 16</inkml:trace>
  <inkml:trace contextRef="#ctx0" brushRef="#br0" timeOffset="18659.41">7956 11932 472 0,'0'0'4489'0,"0"0"-2793"16,0 0-416-16,0 0 120 0,0 0-79 15,0 0-201-15,0 0-192 31,0 0-152-31,0 0-63 16,0 0-81-16,0 0-80 0,4 0-56 16,1 0-216-16,2 0-72 0,5 0-64 15,4-4-96-15,8 1-40 16,-1 3 0-16,9-6 56 31,9-1 0-31,-2 4-56 0,10-6 8 0,2 2 120 0,5-2 56 31,0-1-72-31,0 1 312 0,-5-1-184 16,-3 4 72-16,-5 3-48 16,-11-4-208-16,-4 7 96 31,-4-2-112-31,-7 2-48 0,-2 0 9 0,6 0-9 16,-6 0 8-16,-2 0 0 15,2 0 0-15,-3 0 40 16,0 0-48-1,0 0 0-15,-8 0-8 16,-1 0-48-16,2 0 48 0,-5 0-401 16,0 0-615-16,0 0-656 0,-5 2-497 15,-2 5-1775 1</inkml:trace>
  <inkml:trace contextRef="#ctx0" brushRef="#br0" timeOffset="20877.2">14271 11637 3696 0,'0'0'1945'0,"0"0"55"15,0 0-352-15,16-77-639 0,-8 58-33 16,-4 6 104-16,0 4 64 16,1 2-31-16,-5 4-65 15,0 0-272-15,0 3 0 16,0 0-136-16,0 0-240 0,0 0-320 31,0 0-80-31,0 6-200 16,0 10 8-16,0 6 192 0,0 11 96 15,0 2-88-15,0 2 88 16,0 1-80-16,0 1 56 0,0-7-32 16,3-1-32-16,5-3 80 31,-4 0-80-31,0-1 40 0,0-5 32 16,-4-3-72-16,0-4 72 0,4 1-80 15,-4-6-8-15,0-1-336 16,0 0-456-16,0-4-1056 0,0-5-33 15,0 0-959 1,-8 0-3394 0</inkml:trace>
  <inkml:trace contextRef="#ctx0" brushRef="#br0" timeOffset="21163.03">14128 11833 6425 0,'0'0'3913'0,"0"0"-2857"16,0 0-56-16,0 0 0 0,0 0 41 15,0 0-193-15,0 0-608 32,0 0-224-32,16 16 408 15,-4 0-216-15,4 6-32 0,-4 3-96 16,4-3 24-16,0 1-40 15,3-4-64-15,1-4-64 0,1-2-552 16,-2-3-920-16,1-8 463 16,0-2-759-1,-4 0-761-15,-4-12-2400 16</inkml:trace>
  <inkml:trace contextRef="#ctx0" brushRef="#br0" timeOffset="21380.34">14510 11737 8425 0,'0'0'2593'0,"0"0"-705"0,0 0-447 15,0 0-313-15,0 0-344 16,0 0-480-16,-24 13-64 0,5 6 168 31,2 4-40-31,-7 1-136 16,9 9-120-16,-5-4-64 0,4 2-40 15,4-3-16-15,-4 13-648 16,4-8-1240-16,0-7-2345 0</inkml:trace>
  <inkml:trace contextRef="#ctx0" brushRef="#br0" timeOffset="26819.05">11219 13132 7737 0,'0'0'3081'0,"0"0"-1729"0,0 0-416 16,0 0 145-16,0 0 303 0,0 0 16 15,0-10-840 1,0 0-128-1,0 1 136-15,4-4-143 0,1-2-145 16,2 2 112-16,5 0-296 0,1 0-96 16,10 0-8-16,5 4-48 15,4 3 56-15,8 2-16 0,3 2-64 32,6 2 80-32,2 0-16 15,1 12 8-15,0 4-48 0,-1 3 48 16,1 3 0-16,-8-3-128 15,4 0 8-15,0 0 40 0,-1-3-16 16,2-7 56-16,2 2 48 31,-3-3 0-31,-1-8-297 0,2 4-127 16,-6-4-120-16,1 0 8 16,-4 0-168-16,-4-7 296 15,-8-4 8-15,0-6 144 0,-8-5 208 16,-5-4-48-16,-2-2 96 31,-5 3 40-31,-1 1 200 0,-7 10 112 16,0 1 256-16,0 7-136 15,0 6-128-15,0 0-344 16,4 0-8-16,-4 0-168 0,4 0-120 16,1 12 160-1,-1 7-16-15,-4 0 144 16,4 6-80-16,-1-2-432 0,1-1-136 15,4-3 80-15,1-2-24 16,-2-5 87-16,1-3 81 16,0-3-112-16,1-3-136 0,-2-3 424 0,-3 0 256 31,4-3 24-31,-4-5-16 16,4-9 88-16,-4-2-24 0,4 3 56 15,4-3 192-15,0 3-64 16,4 0 64-16,4 4-320 15,4 5 0 1,4 4-48-16,0 3-120 16,4 0 88-16,3 0 24 0,1 10 32 15,0-1-72-15,3 4 96 16,2-3 0-16,-2 2 8 16,5-2 0-16,0-4 40 0,-4 0 104 15,-1-3 128-15,2-3 32 31,-5 0 160-31,-1 0 121 16,-7-9 183-16,-4 3-144 0,-4-4-232 16,-4 1-88-16,-4 2 8 0,0-2-192 15,-8 2-80-15,4 1-48 16,3-7-1112-16,-2 4-1313 16,3-2-5272-1</inkml:trace>
  <inkml:trace contextRef="#ctx0" brushRef="#br0" timeOffset="28759.04">10410 12106 600 0,'0'0'6681'0,"0"0"-5737"15,0 0-512 1,0 0-120-16,0 0-56 0,0-9 313 31,0 9-177-31,-3 0-288 16,-9 6 176-16,-1 6 376 0,-2 5 128 15,-5 4-208-15,3 9-40 0,-2 3-64 16,-1 9-160-16,8 3 17 16,0 5-105-16,4 5-136 15,8 5 16 1,0 0-88-16,13 1 56 15,10-1-72-15,5-3-328 0,7-6-641 16,14 8-863-16,-14-13 280 16,1-11-673-16</inkml:trace>
  <inkml:trace contextRef="#ctx0" brushRef="#br0" timeOffset="30333.67">20539 12230 7961 0,'0'0'2225'16,"0"0"-1169"-16,0 0-232 0,0 0 152 31,0 0-104-31,0 0 33 0,0 0-297 16,39 0-152-16,-22 9-80 16,-2-2-80-16,5 3-8 0,-4 2 48 15,0 4-80-15,4 0 32 16,0 6-88-16,0 6-48 15,-1 5-24 1,2 5-56-16,-5 6 104 0,3 10-8 16,-2 3-96-16,-2 3 49 15,2 7-9-15,-2-4-96 0,-2-2 56 16,-2-4-72-16,-11-9-297 16,-15 6-1311-1,-13-13-1497-15,-8-13-6641 16</inkml:trace>
  <inkml:trace contextRef="#ctx0" brushRef="#br0" timeOffset="36346.21">17515 6591 5449 0,'0'0'4225'0,"0"0"-2297"0,-4-16-456 15,4 13 217 16,-5-3 111-31,5 6-464 16,0-3-375-16,0 3-297 0,0 0-216 16,0 0-136-16,0 0-168 15,0 0 16-15,0 0-160 0,0 0 0 16,0 0 0-16,0 3-128 31,0 6-8-15,0 7 136-16,0 6 120 15,0 7 32-15,0 2-56 0,0 1-32 16,5 4 40-16,-1-2-56 0,4 8 56 16,-1-5-96-16,1 5 40 15,5-4-48-15,-6-3 64 0,6 0-64 16,-2-4 0-16,1 1 0 16,0-7-64-16,4-2 64 15,0-2 16-15,4-1 32 0,0-4 48 16,4-6-64-16,0-1-32 15,-1-3 0 1,5-6 0-16,0 0 0 16,0 0 8-16,0-9 80 0,0-4-88 15,-4-3 72-15,4-2-64 16,-8-1 8-16,0 0 56 16,-5-4 32-16,2 2 40 0,-6-3 56 31,2-1-40-31,-2 0-8 15,1-1 16-15,-7 1-24 16,-1 0 24-16,0-4-48 0,-1 3-16 16,-3 1 8-16,0-4-56 15,0-2-8 1,0 3-40-16,0-4-8 0,-3 0 88 16,-5 3-80-16,-5 0-8 15,6 1 8 1,-5 3 89-1,-1 0-41-15,2 1 8 0,-6-1-56 16,6 0 80-16,-2 3-40 16,2-1-40-16,-1 5 0 0,0 5 8 0,8 0-8 31,0 7 0-31,0 0 0 16,0 6-8-16,4-3-96 15,0 3-361-15,0 0-439 0,0 15-1072 16,12 7-2177-16,0 4 64 15</inkml:trace>
  <inkml:trace contextRef="#ctx0" brushRef="#br0" timeOffset="37038.37">18451 6892 5145 0,'0'0'5473'0,"0"0"-3769"0,0 0-528 16,0 0 521-16,0 0-561 15,0 0 200 1,0-25-360-16,0 25-239 15,0 0-233-15,0 0-248 0,0 0-256 16,-4 3-96 0,-4 7 88-16,4 2 8 0,-1 2-80 15,2-3 80-15,3 0-8 0,0-3-80 32,0-3 32-32,12-3-208 15,0-2 264-15,-1 0 8 16,6-9 104-16,-6-3-24 0,2-4-80 15,-9 2 0-15,-4-1 8 0,0 2 152 16,0 3 200-16,-4 8-40 16,-4 2-112-1,-1 0-208 1,2 0-8-16,7 0 0 0,-4 9-200 16,4-6 136-16,0 3-16 0,0-3-72 15,0-3 64-15,0 0 88 0,4 0 120 16,-4 0 104-1,0-3-128 1,0-3-96-16,0-4-680 0,0 8-953 31,-12-2-2816-31,3 1-6473 16</inkml:trace>
  <inkml:trace contextRef="#ctx0" brushRef="#br0" timeOffset="37569.41">18662 6322 8265 0,'0'0'2321'0,"0"0"-233"15,0 0-151-15,0 0-49 16,0 0 0-1,0 0-527-15,0 0-465 16,0-19-504-16,0 19-216 0,4 6-176 16,0 16 8-16,3 3 456 0,6 13-104 15,-1 3-160-15,4 4 32 16,-1-1-16 0,2 7-72-16,-2-7-40 15,2 4-56-15,-6-4 24 16,6 1-72-16,-6-7 16 15,2 0 40-15,-2-6-56 0,1 0-120 16,-3-6-48-16,-5-5-144 31,3 2-224-31,1-7-216 0,-8-4-744 16,4-6-937-16,-4-6-647 16,0 0-1665-16,-4-6-1161 0</inkml:trace>
  <inkml:trace contextRef="#ctx0" brushRef="#br0" timeOffset="38322.01">19049 6407 4993 0,'0'0'2696'15,"0"0"-823"-15,0 0-281 0,0 0-528 16,0 0 616-16,0 0-591 0,4-41-177 16,-4 38-80-1,4-4 80 1,-4 7-232-16,0-3-143 16,0 3 175-16,0 0-120 0,0 0-56 31,0 0-72-31,0 0-136 15,0 0-96-15,0 0-144 0,0 0-40 0,0 0-48 16,0 0-112 0,0 3-32-16,0 10-24 0,0 3 168 31,0 9 0-31,0 0 8 16,-8 10-8-16,-5-2 64 0,6 0-64 15,-10 6 8-15,2-4-8 16,-5 0-8-16,0-3 8 15,-4-4-8-15,4-2 8 0,4-4-120 16,0-9 72-16,8-4-144 16,1-2-104-16,2-4 0 0,5-3 128 15,0 0 120-15,0 0 40 0,0-10-80 16,12-2-368 0,0-4 232-1,0 0 104-15,4 2 120 0,0 2 120 16,0 6 112-16,4-4-112 15,-5 7 24-15,6 1-136 0,-1 2 0 16,-1 0-8-16,2 2-40 0,3 11-16 31,-1-1 40-31,-3 11-64 16,0-1 64-16,0 0 16 0,0 4 8 16,-9 2-8-16,2-6 48 15,-1 4-40-15,-5-3 88 0,6-9-88 16,-9 3 88-16,3-8-40 47,-3 1-8-47,5-7 16 0,-5 0 40 15,0-3-24-15,7 0 88 16,-2 0-8-16,6-6-80 0,-3-6-80 16,8-20-640-16,-3 0-1649 15,-6 7-3240-15</inkml:trace>
  <inkml:trace contextRef="#ctx0" brushRef="#br0" timeOffset="38780.75">19590 6728 6793 0,'0'0'5033'0,"0"0"-3321"16,0 0 313-16,0 0-417 16,0 0-600-16,0 0-504 0,0 0-504 15,0 6-96-15,0 10 96 31,0 0 0-31,-4 3 0 0,4-4 16 16,0-2-32-16,0-3-16 16,0-4-56-16,4-3 88 0,0-3 0 15,5 0 329-15,-5-3-17 16,3-9-128-16,-3-5-16 31,-4-5 96-31,0 7 224 0,0-5 96 16,0 8-288-16,0 5-120 15,0 5 8-15,0 2-184 0,0 0-72 16,-4 0-680-16,-7 6-528 0,-2 0-1345 16,2 1-5537-16</inkml:trace>
  <inkml:trace contextRef="#ctx0" brushRef="#br0" timeOffset="43159.63">17387 6284 6225 0,'0'0'1944'0,"0"0"-1104"16,0 0-431-16,0 0 39 15,0 0 88 1,0 0-232-16,-63 0-32 16,54 5-72-16,-2 4-16 0,3-2-40 15,-5 3-8-15,2-3 48 16,-2 2 72-16,2 0-8 15,-1-2-72 1,-1 2 56-16,2 4-72 16,-2-7 48-16,2 4 16 15,-1 2-128-15,3 1 64 0,-2-1-80 0,3 5-72 16,0-2 72-16,-4 4-32 16,4 0-32-16,0 0 96 0,0 4 9 31,0-1 39-31,4 3-40 15,-4-2-16-15,5 2 24 0,-6-2-8 16,5-2-112-16,0 5 0 16,4-3-8-16,-4-2 200 0,4 5-64 31,0-4-32-31,0 4-16 16,0-5-8-16,0 5-8 15,0-1-16-15,0 1-40 0,0 0 64 16,0-1-32-16,4 3-48 15,0 2 8-15,4 0 96 0,0 5 168 16,0 0 120-16,4 4-216 31,-4-8-24-31,4 4-80 0,0-3 32 16,0-4-8-16,0-2-96 0,0 0 8 16,0-4 0-16,-1-3-8 15,6-1-8-15,-2-1 0 16,2-2 8-1,-2 2 32-15,5-5-24 16,-3 1-8-16,2-1 8 0,5-2 88 16,-4 2-96-1,4 2 272-15,0-2-120 16,0 1-96-16,0 0-48 16,4-4-8-16,-5 4-304 15,5-7 296-15,4 3 8 0,0-2 8 16,-4-1 312-16,7 1-88 0,-2-5-96 15,-1 5-48-15,4-4 0 16,-4 4-88-16,3-5 72 16,5 3 24-16,-4-3-88 0,0-2 112 31,4 0-104-31,-4 0 32 16,-1 0 64-16,1 0-64 0,-4 0 73 15,0 0-73-15,4 0 32 16,-4-2-72-16,8-3 0 31,-5-1 0-31,-3 3 48 0,4 0-48 16,0-4-8-16,4 5 48 15,-4-5-48-15,0 1 8 0,-1-1 0 0,1-2-8 16,-4 3 48-16,4-1-48 16,-4 1-16-1,4-3-112 1,0 2-72-16,-1-3 55 0,1 3 1 15,-4-1-24-15,0 2 160 16,-4-5-48-16,4 3 56 0,-4 1 0 0,3-3 0 16,-3 2 8-1,4-6-8-15,4 4 8 0,-4-2-24 16,0-1-56 0,-1 1-48-16,1 2 72 15,-4-3-40-15,0 4 24 16,0-1 16-16,0-2-136 0,-4 2 168 15,0 0-368-15,4 1 248 16,-4-3-72-16,4-2 40 16,-4 2 120-1,4-1 40-15,-8-3 0 16,3 3 0-16,-3 1 8 0,5-4 0 16,-1 0-80-16,-1 0 80 15,1 4-120-15,4-7-8 16,0 3-680-16,0 0 192 0,0 0-249 31,-5 0 241-31,-3 3-48 16,1-2 312-16,-6-2 296 0,1 1 64 15,-4 2 72-15,0-3 48 0,0 1 40 16,0-3 24-16,4 0-88 16,-1 0-88-16,2 2 0 15,-2-1-8 1,6 3 8-16,-5-5-8 15,-4 8 8-15,-1-5 56 0,-2-1 104 16,-1 5 32-16,-1-6 224 0,-3 0-135 31,5 0 7-31,-5-4-120 16,0-2-176 0,3 3 0-16,-3-3 0 15,4-1-80-15,-3 0 80 16,-5 4 0-16,4-3 0 0,-1 0-240 15,-3 2 240-15,0-2 112 16,0-1 232-16,0 1-160 0,0 0-8 16,-3-1-32-16,-1 4-136 15,-9 0-8-15,5-3 144 0,-3 5-8 16,-2 1 232-16,-2 1-168 16,-2-2-120-16,2 1-64 15,-9 0-8-15,0 3 88 0,-4-3-96 31,4 0 16-31,-4 3-8 16,-4 1 40-16,9 2 8 0,-5-3-8 16,4 3 24-16,-4 0-72 15,3 1 0-15,-3-1-40 0,5 0-128 16,-5 4 168-16,4-4 16 16,-4 4 64-1,0-1-24-15,4-2 8 16,1 5-64-16,-5-2 0 0,0 2-8 15,0-2 8-15,0 2 0 16,0-2 0-16,0 3 8 0,-4 0-8 16,0 1 0-1,4 3 0-15,-3-2 0 16,-1 1 0-16,0 3-16 16,0-3 16-16,0 3-40 0,0 0 40 15,1 0 8-15,3 0 0 31,-4 0-8-31,0 0 8 0,-4 0-8 16,4 0 0-16,1 0 8 16,-5 0-8-16,3 0 8 0,1 0-8 15,0 3-8-15,-3 4 8 16,3 0-8-16,0-1 8 31,4-4-8-31,0 4 8 0,0 1 0 16,5 0 0-16,-5-2 0 15,4-1 0-15,-4 3 0 16,0-1 0-16,-4 0 0 0,4 1 8 16,0-1-8-16,-4 0 0 15,4 1 0-15,1-1 0 0,-6 3 0 16,6-2 0 0,-1 2 8-16,0-3-16 15,4 1 8-15,-4 3 0 16,4-4 8-16,-4 0-8 0,0 4 8 15,5-1-8-15,-1 1 0 16,-4 2-48-16,4 1 48 16,0-3-8-16,-3 3 8 31,3 2 0-31,-1-2 0 16,-3 3 0-16,4-3-8 15,-4-1 8-15,-4 4 0 0,4-3 0 16,-7-4 0-16,7 4 8 15,-8-4 32 1,8 1-40-16,0 0 0 16,1-1 0-16,7-3 0 15,-16 11-408-15,12-4-1400 0,0-1-2705 16</inkml:trace>
  <inkml:trace contextRef="#ctx0" brushRef="#br0" timeOffset="44295.74">18602 7624 7881 0,'0'0'2385'16,"0"0"-937"-16,0 0-584 0,0 0 88 0,0-7 137 15,-4 7-513 17,1 0-288-32,-10 0-176 15,1 0 24-15,-4 0 88 16,1 7 80-16,-2 1-24 0,2 5 24 0,-2-1 8 16,6 9 8-16,3 0-96 15,4 8-64-15,-1-1 176 16,5 10 233-1,0 4-241-15,13 5 184 0,-2 1-296 16,6 3-88 0,-2-4-24-16,6 4-16 0,-1-3-16 0,-5-1-72 15,6-5 64-15,-2-2-56 16,-3-4 56 0,0-1-56-16,-4-10 40 15,0-3-40-15,0-6-8 16,-4-3 0-16,4-4-8 15,-9-5-232-15,6 3-200 0,-5-2-360 47,-4-2-441-47,0 3-959 16,-4 1-825-16,-8-3-3584 0</inkml:trace>
  <inkml:trace contextRef="#ctx0" brushRef="#br0" timeOffset="44547.14">18399 8417 10178 0,'0'0'3913'0,"0"0"-2601"0,0 0 104 0,0 0-288 16,0 0-512-16,0 0-279 15,36 0-49-15,-16 9-48 16,4 3-80-16,4 1-72 0,-4 0-32 15,4-1-48-15,-5 2 56 16,5-5-64-16,-8-2-184 0,0-1-624 0,0 0-881 16,-4-6-1111-16,-4 0-1193 31,-5 0-2337-31</inkml:trace>
  <inkml:trace contextRef="#ctx0" brushRef="#br0" timeOffset="44748.71">18810 8274 10722 0,'0'0'4137'0,"0"0"-2409"31,0 0 184-31,0 0-455 16,0 0-489-16,0 0-648 0,0 0-312 15,0 0 136-15,-13 69 32 16,5-30-56-16,1-1-120 15,-1-1-96-15,-8 5-672 0,8-10-1745 16,0-10-3864-16</inkml:trace>
  <inkml:trace contextRef="#ctx0" brushRef="#br0" timeOffset="64639.36">4410 15344 1168 0,'0'0'3176'15,"0"0"-479"-15,0 0-1529 0,0 0-600 32,0 0 209-32,0 0-33 15,0 0-144-15,0 0-96 0,0 0-8 16,0 0 24-16,0 0-120 15,0 0-120-15,0 0-40 16,0 0-24-16,0 0 48 0,0 0-15 31,0 0-89-31,0 0 56 0,0 0 40 16,0 0 48-16,0 4 8 16,4-4-176-16,-4 0-32 0,4 0-56 15,0 0 16-15,0 0 200 16,4 0-32-16,0 3 192 15,-1 0-120 1,6-3 40-16,-5 4-40 0,4-4-32 16,0 3-144-16,-1-3-8 15,-2 2-16-15,3-2-96 0,-5 3 160 16,1-3-40-16,5 0-40 16,-6 0 89-1,6 0-105-15,-5 0-64 16,3 0 120-16,2 0-128 15,-5 0 8-15,3 0 56 0,-3 0-64 16,1 0 16-16,2 0-16 0,-3 0 0 16,0 0 8-16,4 0-8 31,-4 4 8-31,-1-4 40 16,6 0-40-16,-1 0-8 15,-4 0 0-15,4 0 8 0,-4 0 0 16,4 0-8-16,-4 0 8 15,0 0-8-15,-1 0 8 0,2 0 0 16,3 0 0 0,-5 0 0-1,6 0 32-15,-2 0-32 0,6 0 40 16,-2 0-48-16,2 0 8 0,2 0 0 16,-3 0 0-16,4-4 0 15,-8 4 0-15,4 0 0 16,-8-3 0-1,0 3-8-15,4 0 0 0,-5 0 0 16,2 0 8-16,3 0-8 16,4 0 0-16,-1 0 0 0,2 0 8 15,-2-2 0-15,6 2-8 32,-6 0 48-32,-2 0-48 15,-2 0 0-15,2 0 0 0,-6 0 0 16,1 0-8-16,-4 0 0 0,4 0-40 15,-4 0 48-15,4 0 0 16,0 0 0-16,0 0 8 31,0 0 0-31,0 0 56 0,0 0-16 16,-1 0-48-16,2 0 72 31,-1 0-72-31,-4 0 8 0,3 0 80 16,-3 0-88-16,-4 0 0 15,5 0 0-15,-5 0 0 16,0 0-8-16,0 0-120 0,0 0-849 16,0-3-1415-16,0-4-2729 0</inkml:trace>
  <inkml:trace contextRef="#ctx0" brushRef="#br0" timeOffset="76235.8">7211 15449 776 0,'0'0'6593'0,"0"0"-4737"32,0 0-1015-32,0 0 231 15,0 0 112-15,0 0-136 0,0 0-255 16,0 0-137-16,0 0-56 15,0 0-96-15,0 0-16 32,0 0-136-32,0 0-48 0,0 0-16 0,0 0-112 15,0 0 16-15,0 0-56 16,0 0-64-16,0 0 152 0,4 0-112 16,0 0 64-16,4 0-80 15,4 0-8-15,-1 0 0 0,2 0-79 16,-1 0-1-1,0 0 64-15,4 0-72 16,0 0 0-16,-4 0 8 16,4 0-8-16,-4 0 0 0,3 0 8 15,-2 0-8-15,2 0 8 16,1 0 0-16,5 3-8 0,-6-3 8 31,5 0 0-31,3 3-8 16,-2-3 16-16,-1 0-16 0,4 0 8 15,-1 0 8-15,-2 0-16 16,3 0 16-16,-5 0-16 31,1 0 8-31,1 0 48 0,-2 0-48 16,-3 0-16-16,5 0 8 16,2 0 0-16,-7 0 0 0,3 0 0 15,5 0 0-15,-3 0 0 16,-2-3 0-16,-3 3 0 15,5 0 0-15,-6 0 0 0,2 0 0 32,-2 0 0-32,-2 0 0 0,-2 0 8 15,6 0-8-15,-2 0 0 0,1 0 0 16,4 0 8-16,-4 0 0 16,3-3 0-16,-2 3-8 15,3-3 8-15,-1 0-8 16,-2 3 8-1,2-3-8 1,-3 3 0-16,5-3 8 16,-2 3-8-16,-6 0 0 0,6 0 0 15,-3-4 8-15,0 4-8 16,4-3 0-16,-1 3 0 16,-2-3 0-16,3 3 8 0,-5-3-8 15,2 3 8-15,-6-3-8 0,1 3-8 16,0 0 0-16,0 0 8 15,-3 0 8-15,6-3-8 16,-7 3 0-16,4-4 16 0,0 1-16 31,0 3 0-31,-4-3 8 16,0 3-8-16,0 0 0 0,-1 0 0 16,2 0 8-16,-1 0-8 15,-1-3 0-15,6 3 0 16,-5-3 0-16,-1 3 8 0,1 0 0 31,5 0-8-31,-9-4 0 16,3 4 0-16,1 0-8 0,-3 0 8 0,-1 0 0 15,3 0 0-15,1 0 8 16,1 0-8 0,2 0 0-1,1 0 0-15,1-2 0 0,2 2 0 16,-2-5 0-16,2 5 8 15,-7 0 0-15,4 0-8 0,-4 0 0 0,0 0 8 16,-1 0-8-16,-2 0-16 16,3 0 8-16,-4 0 0 15,3 0 8 1,2 0 0-16,-1 0-8 16,-4 0 8-16,3 0-8 15,1 0 8-15,1 0 0 0,-1 0 0 16,-1 5 0-16,1-5 0 15,5 0 16-15,-10 0 112 0,5 2-48 32,-4-2-16-32,1 0-16 15,-1 0-48-15,0 0 8 0,-4 0-8 16,3 0 0-16,1 0 56 16,0 0-56-16,0 0-8 15,0 0-400-15,1 0-465 0,-1 0-815 31,-4-2-793-31,0-5-1759 0</inkml:trace>
  <inkml:trace contextRef="#ctx0" brushRef="#br0" timeOffset="87079.03">12901 15497 2128 0,'0'0'4865'16,"-4"0"-3273"-16,4 0-575 16,0 0-177-16,0 0 112 15,0 0 0-15,0 0-200 16,0 0 24-16,0 0-15 16,0 0-169-16,0 0-88 0,0 0 24 15,0 0-120 1,0 0 56-1,0 0-136-15,0 0 16 0,0 0 24 0,12 0-88 32,4 0 193-32,12 0-89 15,8 0-56-15,11-4 0 16,5-2-32-16,12 0-24 0,3-1-48 16,1 1-88-16,-5 0-32 15,-7-1 24-15,-15 4-56 0,-9 0 24 16,-13 3-88-16,-10 0-8 15,-5 0 0-15,-4 0 0 0,0 0 96 32,0 0-24-32,0 0-72 15,0 0 8-15,0 0 72 0,0 0-72 16,0 0-8-16,0 0-40 16,0 0-712-16,0 0-512 15,7 0-657-15,1 0-2848 0,0 0-6025 0</inkml:trace>
  <inkml:trace contextRef="#ctx0" brushRef="#br0" timeOffset="87919.64">15419 15533 4032 0,'0'0'4721'0,"0"0"-2352"15,0 0-1649-15,0 0-224 0,0 0 448 16,0 0 457-16,92 0-249 16,-49 0-400-16,25 0 56 31,23-4-24-31,-7-2-111 0,-8 2-185 15,-20 1-120-15,-21-1-96 16,-7 4-80-16,0 0-184 16,-15 0-8-16,-13 0-304 0,-5 0-1137 0,-10 0-951 15,-6 4-825-15</inkml:trace>
  <inkml:trace contextRef="#ctx0" brushRef="#br0" timeOffset="94967.36">4446 17837 1384 0,'0'0'1864'0,"0"0"2233"16,0 0-2753 0,-8-10-503-16,8 10-41 0,-4 0 80 15,4 0-368-15,0 0-240 16,0 0-88-16,0-3-48 0,0 3 112 16,0 0 8-1,0 0-120-15,0 0 8 16,0 0-32-1,0 0 80-15,0 0-16 0,0 0-48 0,0 0-40 16,0 0-88-16,4 0 0 16,4 0 0-16,4 0 48 0,4 3 329 31,4 0-193-31,4-3 32 16,-1 4-8-16,1-1 40 0,0 0-96 15,4 0-48-15,0 3-96 16,-4-1 72-16,3 0-72 0,1 1 8 15,-3 1 112-15,3-4-40 32,0 3-16-32,-4-3 24 15,4 4-88-15,4-4 128 0,-1 1 0 16,1-1-64-16,0 0 8 16,4-1-72-16,3 2 56 0,-3-2 40 15,-4 3-56-15,5-5-40 31,-10 2 0-31,0 2 0 16,1-1-8-16,-3 0 8 0,3-1 40 16,0 3-40-16,-4-5-8 0,4 0 64 15,4 0 0-15,-5 0 16 0,5 0 0 16,-4 0 0 0,-1 0-72-1,-3 0 64-15,1 0-72 16,-1 0 0-16,0 0 0 0,3 0 16 15,-3 0 32-15,8 0-40 0,3 0 56 16,2-5-16-16,3 0-48 0,3-2 176 31,2 0-160-31,-2-1 56 16,1 2 16-16,0-1-88 16,-9 3-8-16,1 1 8 0,-4 0 0 15,-8 3 0-15,0-2 0 16,-4 2 8-1,-4 0-16-15,4 0 8 16,3 0 0-16,1 0 48 16,8-4-40-16,0 1 80 0,5-4 0 15,2 4-88-15,-3-3 96 16,0 4-88-16,-1-3-8 0,1 5 0 16,-8-2-8-16,0 2 8 46,-4 0 48-46,0-4-48 16,1 4 0-16,-2-3 8 0,1 0-8 16,0 0 80-16,4-4-80 0,0 1 0 15,4-1 0-15,0-2 0 0,3 3 8 16,1-1 40-16,-4 1-48 16,3 3 8-16,-7 0-16 15,0 3 8-15,0-3 0 0,-7-1 8 16,2 1-8-16,1 0 0 15,0 0 8-15,0 0 0 0,0-4-8 0,8 4 0 32,0-3 0-32,0-1 96 15,0 0-88-15,-4 5 0 16,0-1 0-16,-5 3 56 0,-7 0-64 16,0 0 0-16,4 0 0 0,-9 0 16 15,10-3-8-15,-5 3-8 31,3-4 0-31,-2 2 64 16,-2-3 0-16,2 5 8 0,-6-2 40 16,-3 2-104-16,-3 0 40 15,-5 0-48-15,0 0-16 0,0 0-112 16,0 0-40-16,0 0-216 31,0 0-424-31,-13 0-1024 16,2 0-2001-16,-2 0-3993 0</inkml:trace>
  <inkml:trace contextRef="#ctx0" brushRef="#br0" timeOffset="100917.45">8809 17868 6241 0,'0'0'5281'16,"0"0"-4057"-16,0 0-880 0,0 0 240 16,0 0 849-16,0 0 39 31,0 0-504-31,0 0-344 0,4 0-152 16,-1 0-79-16,-3 0-33 15,4 0-288-15,1 0-72 16,7 0-8-16,-1 0 8 0,13 0 96 15,12 0-88-15,0 0 64 16,8 0-72 0,4 0 0-16,4 0 8 0,0 0-8 15,-1-3 88-15,-3 0-80 16,0 0 8-16,-4 3 32 16,-9-3-24-16,5 3-24 0,-8 0-8 15,1 0-8 1,2 0 16-16,1 0 0 15,4-2 0-15,-1 2 0 16,2 0-56-16,-2-5-80 0,5 5 8 16,0 0 24-16,-1-2-8 15,6-2 104 1,-6 4-88-16,2-3 88 16,-6 0-8-16,1 3-40 15,-5 0 8-15,2 0 48 0,-1 0 0 0,-1 0 56 16,1 0-56-16,0 0 16 15,0 0-80-15,4 0 56 32,0 0 0-32,3-3-112 31,5 3 120-31,-4-4 0 0,4 4 32 16,-1 0-32-16,-2 0 0 15,2 0-8-15,-7 0 16 16,4 0 80-16,0 0-88 0,0 0 8 15,-1 0-8-15,1 0 0 16,4 0 56-16,0 0-56 0,0 0-8 16,-4 0-8-16,-1 0 32 0,-2 0 16 15,-2 0-32-15,-3 0 0 16,0 0 48-16,-1-3-48 0,-2 3 8 16,3-3 64-1,-4-3-64 1,3 2 40-16,1-2 24 15,0 3-64-15,3 0 40 0,2 0 24 0,-2-1-72 16,-3 1 96-16,0 0-88 16,0 3 32-1,-4 0-24-15,-4-3-8 16,4 3 40-16,-5 0-40 16,5-3 0-16,1 0-8 15,-6 3 0-15,5-3 16 0,-8-1-8 16,0 4-8-16,-8 0 8 0,-4 0-8 15,-4 0 8-15,-5 0-16 32,1 0-56-32,1 0-224 15,3 0-625-15,11 0-919 0,-3-3-2057 16,1 0-5481-16</inkml:trace>
  <inkml:trace contextRef="#ctx0" brushRef="#br0" timeOffset="101888.24">14088 17202 7537 0,'0'0'2289'0,"0"0"-1009"16,0 0-424-16,0 0-72 0,0 0 160 16,0 0 537-16,-4-79-401 15,8 66-48-15,4-4-144 0,4 3-352 16,-1 0-207-16,6 1-105 31,3 1-32-31,3 2-192 16,5 7-8-16,0-3 8 0,0 6 8 15,4 0 88-15,-8 0-24 16,4 9-64-16,-9 8-16 0,2-2-80 0,-9 7 8 0,-4 4-32 47,-4 2-32-47,-4 1 144 0,0 3 160 16,-4-1-64-16,-4-2 72 0,-8-4-24 15,8 1-72-15,-4-1 8 0,-4 1-72 16,4-4-8-16,-4 3-712 15,0 10-1193 1,0-6-855-16,9-3-2434 16</inkml:trace>
  <inkml:trace contextRef="#ctx0" brushRef="#br0" timeOffset="102166.2">14308 17717 1672 0,'0'0'5489'0,"0"0"-4137"16,0 0-768-16,0 0 721 16,0 0-153-16,0 0 24 15,0 0-176-15,0 14-295 0,0-14-401 32,0 0-224-32,0 0 48 15,0 0-32-15,3 5 64 0,1-5-16 16,0 0-88-16,-4 0 344 15,0-7-72-15,0-3-216 16,0 3 256-16,0 1 0 0,0 4 208 16,0 2-576-1,0 0-776-15,0 0-2297 16,0 0-6321-16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6T21:12:46.916"/>
    </inkml:context>
    <inkml:brush xml:id="br0">
      <inkml:brushProperty name="width" value="0.05292" units="cm"/>
      <inkml:brushProperty name="height" value="0.05292" units="cm"/>
      <inkml:brushProperty name="color" value="#FF0000"/>
    </inkml:brush>
  </inkml:definitions>
  <inkml:trace contextRef="#ctx0" brushRef="#br0">24180 7191 1400 0,'0'0'584'15,"0"0"-488"-15,0 0 1856 0,0 0 225 16,-4-6-705 0,4 3-560-16,0-1-216 15,0 1 185-15,0 0-305 0,0 0 40 16,0 0-48-16,0 3 40 16,0 0-128-1,0 0-40-15,0 0-216 16,0 0 64-16,0 0 65 0,0 0-73 15,0 0 96-15,0 0-40 16,0 0-48-16,0 0 16 0,0 0-208 16,4 0 16-16,-4 0-24 15,0 0-72-15,0 0 48 16,4 0-64-16,0 0 8 0,1 0 24 31,6 0 16-31,1 0 72 0,0 0 56 16,4 0-72-16,-4 0 112 15,4 3-32-15,-5-3-88 16,6 0 0-16,-6 3-88 0,6-3-8 31,-2 0 0-31,-2 3 48 16,2-3-40-16,-2 3-8 0,2-3 8 16,9 4-24-16,-3-4 32 15,2 0-16-15,-3 0 56 0,4 0-32 16,-4 0 16-16,0 3-40 15,0-3 0 1,-5 0-32-16,-2 0 40 16,2 0-8-16,2 0 8 0,2 0 40 15,-3 0-8-15,5 0-40 16,2 0 0-16,1 0 0 16,4 0 8-16,-4 0-8 15,0 0 32 1,3 0 16-16,-7 0-40 0,1 0-8 15,3 0 0-15,-9 0-16 0,6 0 16 16,-2 0 0-16,1 3 8 16,-3-3 48-16,2 3-48 15,1-3-8 1,4 0 0-16,-5 0-8 16,6 3 0-16,-5-3 8 0,3 0 8 15,1 0 0-15,0 0 64 16,0 0-72-16,1 0 0 15,-6 0-48-15,1 0 48 0,-1 0 0 32,2 0 0-32,-5 0 56 15,3 0-48-15,-2 0-8 0,7 0-16 16,-5 0-32-16,5 0 48 16,0 0 0-16,1 0 0 31,-2 3 56-31,1 0-40 0,-4-3-16 0,-1 4-32 15,-2-4-16-15,-2 3 40 16,5-3 8-16,-3 0 56 16,2 0-48-1,1 0-8-15,1 0 0 16,2 0 0-16,1 0-64 16,0 0 80-16,4 0-16 0,-4 0 0 15,3 3 48-15,-3-3-40 16,0 0-8-16,1 0 8 0,-6 0-24 15,1 0 8-15,0 0 8 0,-4 0 16 16,0 0 32-16,0 0-48 16,0 0 0-16,0 0 0 0,4 0-64 31,4 0 72-31,0 0-8 16,3 0 64-16,5 0-56 0,1 0-16 15,-1 0 8-15,-1 3 0 16,-7-3 32-16,0 4-24 0,-4-4 40 31,-5 0 48-31,-2 0-32 16,-2 0 120-16,1 2-168 15,1-2 64-15,-2 0 32 0,6 0-48 16,-6 5 24-16,2-5 17 16,-6 0-105-16,1 0 8 0,-4 0-8 31,-4 0-40-31,0 2 40 15,0-2-593-15,-12 3-1327 16,-8-3-2625-16,1 0-3809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6T21:15:21.146"/>
    </inkml:context>
    <inkml:brush xml:id="br0">
      <inkml:brushProperty name="width" value="0.05292" units="cm"/>
      <inkml:brushProperty name="height" value="0.05292" units="cm"/>
      <inkml:brushProperty name="color" value="#FF0000"/>
    </inkml:brush>
  </inkml:definitions>
  <inkml:trace contextRef="#ctx0" brushRef="#br0">3087 4149 624 0,'0'0'4129'0,"0"0"-3105"16,0 0-584-16,0 0 104 31,0 0 456-31,0 0 296 0,0 0-247 16,0 0-249-16,0 0-232 15,0 0-200-15,0 0-32 0,0 0-16 16,0 0-112-16,0 0 24 15,0 0-128-15,0 0-32 32,0 0-48-32,0 0 32 0,0 0-32 15,0 0 24-15,0 0 16 16,0 0 40-16,0 0-104 0,4 0 0 0,1 0 104 0,2 0 72 16,-3 0 8-1,4 0-64 1,0 0-120-1,0 0 81-15,4 0-73 0,0 0 40 16,0 0 32-16,0 0-80 16,4 0 16-16,0 0 64 0,4 0-80 15,0 0 16-15,-1 0-16 0,2 0 8 32,-6 0 40-32,5 0-48 0,-3 0 0 15,-2 0 0-15,5 0 0 16,-4 0 0-16,0 0 0 15,0 0 0-15,4 0 8 0,-5 0-8 16,6 0 0-16,-5 0 0 31,3 0 8-31,2 0 32 0,-6 0-40 16,2 0-8-16,3 0 8 16,-1-3 0-16,1 3 0 0,1 0 0 15,2-4 0-15,1 2 72 16,0 2-72-16,-5-3 0 31,2 0 40-31,-1-1-32 0,-1 4-8 16,-2-2 0-16,-2 2 8 15,1 0 0-15,0-4-8 0,0 4 48 16,1 0 0-16,-2 0-40 16,1 0 0-16,4 0-8 15,-4 0 0 1,0 0 48-16,4 0-48 0,0 0 0 15,3 0 0-15,-2 0 8 16,3 0-8-16,0 0 0 0,-1 0 0 16,1 0 32-16,4 0-32 15,-4 0 0 1,4 0 0-16,0 0 16 16,4 0-8-16,-5 0 0 0,6 0 0 15,-1-3-16-15,-5 3 8 16,4-4 0-16,2 1 8 0,-1 3 0 31,0-2 56-31,0-1-64 16,0-1 0-16,0 4 0 0,-1 0-8 15,1-3 8-15,-4 3-8 16,-5 0 32-16,-2 0-32 16,-5 0 8-16,3 0-40 0,2 0 32 15,-6 0 16-15,5 0-8 31,4 0 8-31,0 0 0 0,4 0 32 16,-1 0-40-16,1 0-8 31,-3 0 0-31,-1 0 0 16,0 0 8-16,-1 0 0 0,-3 0 0 16,4 0 0-16,-3 0 0 0,2 0 0 15,-3 0 0-15,4 0 8 0,-1 0-8 16,5 0 8-16,-4 0-8 15,4 0 88-15,-3-4-80 16,-1 4 0-16,-1 0 32 0,-7 0-32 16,0 0-16-1,0 0 8-15,-1 0 0 16,2 0 0-16,3 0 0 0,-1 0 0 16,2 4 32-16,3-4-32 15,-1 3 0-15,1-3 8 16,0 0-8-16,0 0 8 15,-4 0 0 1,4 0 0-16,0 0-8 16,-4 0 0-16,3 0 0 0,-2 0 0 15,3 0 0-15,0 4 40 16,-1-4-32-16,1 0-8 0,4 3 0 16,0-3 0-16,0 0 0 31,0 0 0-31,-4 0 0 0,3 2 0 15,-3-2 0-15,-3 3 0 16,3 1 0-16,-5-4 0 16,1 0 0-16,1 3 0 0,6-3 0 15,0 0 48-15,5 4-48 16,1-4 128 0,3 0 16-16,-4 0-96 0,-4 0 80 15,-5 0-120-15,-3 0-8 16,0 0 64-1,-4 0-64-15,0 0 0 0,-4 2 8 16,4-2-8 0,-4 4 56-16,4-4-56 15,0 0 0-15,4 0 48 0,-1 3-40 16,1-3-8 0,1 0 40-16,2 3-32 15,-3-3 16-15,0 0-24 16,0 2-8-16,-4-2 8 0,4 4-8 15,-4-4 8-15,4 3 16 16,-5-3 32-16,2 4-48 0,2-4 0 16,-2 0 0-16,3 3 56 15,-5-3-48-15,9 0-8 0,-8 0 0 0,4 0 0 16,-3 0 40 15,2 0-40-31,-3 0 0 0,3 0 40 16,-2 0-40-16,-2 0 0 15,2 0 40-15,3 3-32 16,-5-3 48-16,2 3-56 0,2 1 0 16,-2-4 0-16,2 2 0 31,1 1 8-31,0-3-8 0,0 4 0 16,-4-4 48-16,-1 3-40 15,6-3-8 1,-10 4 40-16,10-4-32 15,-5 0-8-15,-1 2 16 0,2-2 88 16,2 0 56-16,-6 4-96 16,2-4 56-16,-2 3-8 0,-2 0-112 15,1-1 56-15,-3-2-48 0,-2 0-8 16,1 5 96 0,3-5-96-16,2 0 56 0,-1 2-56 0,8-2-328 31,16 0-944-31,-1-7-1425 15,-3-7-8761-15</inkml:trace>
  <inkml:trace contextRef="#ctx0" brushRef="#br0" timeOffset="1016.54">8156 4084 880 0,'0'0'6993'0,"0"0"-4864"15,0 0-865-15,0 0-216 0,0 0 0 16,0 0 249-16,0 0-81 31,0 0-72-31,0 0-336 16,0 0-264-16,0 0-232 0,0 0-231 15,0 0 15-15,0 2-88 16,3-2-8-16,1 0 48 0,4 0-40 16,5 0 32-16,6 0 256 15,5 0-296 1,0 0-48-16,0 0-993 15,12 0-1095-15,-12-2-1737 0,-1-5-3296 16</inkml:trace>
  <inkml:trace contextRef="#ctx0" brushRef="#br0" timeOffset="2626.59">9434 4098 3144 0,'0'0'696'0,"0"0"4025"16,0 0-3328-16,0 0-569 15,0 0-96-15,0 0 144 16,0 0-56-16,0 0-32 16,0 0-279-1,0 0-217-15,4 0-32 0,5 0-256 16,2 0 8-16,2 0 120 0,2 0-128 16,5 0 144-16,0 0-88 15,0 0-40-15,4 0 48 16,0 0-56-1,-1 0 40-15,-2 0-8 16,7 0-32-16,-4 4 48 16,-1-4-56-16,5 0 0 0,-4 3 56 15,4-3-48-15,0 0 32 16,-4 0 0-16,4 0-32 0,-5 0 104 31,1 0-112-31,0 0 80 16,4 0 112-16,-3 0-32 0,-2 0 0 15,1 0-64-15,4 0-40 16,-8-3 64-16,3 3-104 16,-3 0-8-16,1-4 72 0,-2 4-72 31,1-3 0-31,1 3 64 16,-2 0-72-16,1 0 40 0,-3 0-40 0,2 0 0 15,1 0 0-15,-4 0 8 16,4 0-8-16,-5 0 0 15,2 0 8-15,-1 0 0 16,3 0-8 0,2 0 0-16,3 0 32 15,-1 0-16-15,5 0-16 0,4 0 0 0,-4 0 8 32,3 0 40-32,-3 0-48 15,0 0 0-15,-3 0 8 16,-1 0-8-16,-1 0 8 0,-3 0-8 15,0-3 0-15,0 3 8 16,4 0-8-16,-4 0 8 0,4 0 0 16,-1 0-8-16,-2-3 0 15,-1 3 0-15,3 0 0 0,-7 0 40 32,5 0-40-32,-6 0 0 15,2 0 0-15,2 0-32 0,-3 0 32 16,4 0 0-16,0-3 0 15,0 3 32-15,-1 0-24 16,2 0-8-16,3-2 0 0,0 2 0 31,-1 0 0-31,1 0 0 16,-4 0 0-16,5 0-16 0,-6 0 24 16,-3 0-8-16,0 0 0 0,0 0 0 15,0 0 32-15,0 0-32 16,-5 0-40-16,6 0 32 15,-2 0 8 1,2 0 0-16,-2 0 0 16,-2 0 48-16,-2 0-24 0,1 2-24 15,-3-2-40-15,-2 0 32 0,-3 0-56 16,0 3-88-16,-4 0-840 16,0-3-736-1,-8 0-993-15,-8 0-5913 16</inkml:trace>
  <inkml:trace contextRef="#ctx0" brushRef="#br0" timeOffset="50160.05">14821 12016 1112 0,'-4'0'552'0,"4"4"-272"0,0-1 2128 16,-4-3-431-16,4 0-913 15,0 0 128-15,0 0 57 16,0 0 47-16,0 0-152 0,0 0-272 16,0 0-8-16,0 0-15 31,0 0-65-31,0 0-200 0,0 0-368 15,0-7 416-15,0-5-368 16,8 3-264-16,1-3 8 0,-2-2-88 16,1-2 56-16,8 4-48 15,4-7-328-15,4 3 128 32,0 0 120-32,4 4 104 0,-5 5-8 15,1 4-72-15,4 0 80 31,0 3 40-31,0 0-128 0,0 0 128 0,4 6-96 16,4 4 104 0,-4 2 16-16,7 1 48 15,5-4-8-15,4 4 48 0,4 0-32 0,0-1 104 16,4 1-120-16,-1-1-48 16,-3-1 72-16,0-5-80 0,-5 0 8 15,2-3 48-15,-10-3-48 16,1 0-8-16,0 0 0 15,-8-3-184-15,0-9 120 16,-8 1-104-16,-1-3-8 16,-6-3 8-16,-6-5 72 15,-3 0 96-15,1-3-8 0,-9-2 56 16,0 2 64-16,0 7 152 16,0-1-16-16,0 8-168 15,0 2 112 1,-4 7 16-16,4-1-80 15,0 3-128-15,0 0-8 0,0 0-240 16,0 5-24-16,0 11 120 16,4 0 64-16,7 3 88 15,6 0 0-15,-6 4 0 0,9-1-184 32,0-3-32-32,0 0-144 15,0 0-32-15,0-3-224 0,-4-1 320 16,3-2-161-16,-2-3 321 15,-6-4-144-15,-2 1 136 16,3-1 144-16,-9-4 0 0,1-2-272 31,4 0 264-31,-3 0 16 0,-5 0 456 0,4-2 40 16,-1-11-424-16,1-3 0 16,4-3-80-16,1-3 40 15,2-3-40 1,1-1-208-1,4 4 160-15,0 2 40 0,0 8-24 16,0-1 32-16,0 7 0 16,-1 0 0-16,6 0 0 0,3-1 0 0,0 3-8 15,-1 2 0-15,5-1 0 32,-4 3 8-32,0 0 0 15,0 0-8-15,0 0 0 0,-4 3-80 16,4 3 88-16,-5 4 48 15,5-5-32-15,-3 5 152 0,3 1-160 16,-1-5 0-16,1 0 64 31,0 3-72-31,4 1 8 0,0-4 8 16,0 4 32-16,4-4-48 16,-4 0 0-16,0 1 8 0,-1 2-8 15,-3-6 0-15,4 4 16 16,-4-4-16-16,0 4 8 15,4-7 89-15,-5 0 15 0,2 0 136 32,3 0-96-32,-4 0-24 15,0 0 96-15,-5 0-96 0,1 0-24 16,4-4 200-16,-4 1-80 0,4-7-56 16,-4 7-40-16,-4-6 16 15,0 2 16-15,-1-2-88 16,-2 0-64-1,-1-4 80-15,-9-1-88 16,5 0-792-16,1-19-696 16,-5 7-1193-16,0 5-7761 0</inkml:trace>
  <inkml:trace contextRef="#ctx0" brushRef="#br0" timeOffset="56814.57">16510 10865 1224 0,'0'0'6625'16,"0"0"-5297"-16,0 0-911 15,0 0-217-15,-3-3 256 16,-1 3 152-16,4 0-200 0,0 0-352 15,-4 0-56-15,0 0 0 16,-5 0 72-16,-2 0 80 0,-1 3-152 16,-4 3 168-16,0 4-32 31,0-1-8-31,-1 4 56 16,2-4-32-16,-1 4-136 0,4-1-8 15,0 4 0-15,4-3-8 16,-4 6-8-16,4-3 8 0,1 3 48 15,-2 0 64-15,1 7-56 32,1-8 40-32,-2 5-72 0,1-4 48 15,4 0-64-15,-3-3 48 16,3 0-32-16,0-3-16 0,-1 2 8 16,1 1-8-16,-3 3-8 15,3-3 72 1,0 0-72-16,-4 3 48 15,3-6 16-15,-2 3-64 16,3-7 56-16,0 4-48 0,0-1 0 16,-5 1 40-16,5 3-40 0,1-3-8 15,-1 0 56-15,0-1-56 0,4-2 8 32,-4 3 40-32,4-1-32 15,0 4 24-15,0-3-40 16,0-1 8-16,0 1 0 0,0 0-8 15,0-1 64-15,0 1-64 0,0 0 8 16,0-1-8-16,0-1 0 31,0 1 8-31,0-3 40 16,0 5-40-16,0-6-8 0,0 5 48 16,0-3-48-16,0 3 8 15,0-4-8-15,0 4 0 0,0 3 8 31,0-4 0-31,0 1 8 16,4-4-16-16,0 4 8 16,0 0-16-16,-1-4-48 0,1 0 56 15,1 2 0-15,-5 1 16 16,4 1 64-16,4-4-72 0,-8 5 8 16,4-5 48-1,-1 3-64-15,6-2-8 16,-1 3-256-16,0-4 264 15,3 1 0-15,2 2 8 0,-2-2 56 16,6-4 40-16,-6 7-96 16,2-7-8-16,2 0 56 15,5 1-56-15,-4-1 0 16,4-3-112 0,-1 4 112-16,6-5 128 0,-5-2 0 15,0 0-104-15,-1 0 80 0,-2 5-96 16,2-5 40-16,-6 0 41 15,-2 2-81 1,2 2-16-16,-2-4 16 16,1 0 32-16,0 2-32 15,0-2-8-15,4 0 0 0,-4 0-80 16,8 4 80-16,-4-4 64 16,0 0-64-16,3 0 56 0,2 0-56 31,-10 0 0-31,6 0 0 15,-2 0 0-15,-2 0-40 16,2 0 40-16,1 0 8 0,4 0 16 16,-4 0-16-16,4 0 0 15,-4 0 48-15,4-4-48 0,-4 4-8 0,4-2 8 16,-9 2 0 0,2 0-8-1,-5 0 8-15,3-4-8 16,2 2 8-16,-2 2-8 0,6-5 0 15,-2 5 48-15,2-6-48 16,-2 3-24 0,5 0 16-16,-4 1-104 15,4-2 104-15,-8 1 8 16,4-1-8-16,-8 1-8 0,4-3 16 16,-4 3 64-16,4-1-56 0,-5 1-8 15,6-3 152-15,-2 3-96 31,2-3 0-31,-1-1-56 0,4 4 0 16,-4-3 56-16,-5 3-48 16,6-4 0-16,-5 4 104 0,-1-3-112 15,1 0 48-15,4-1-40 16,-4 1-8-16,0-1 64 31,4-2-64-31,0 3 0 0,0 0 0 16,-4-1 0-16,0 0 0 15,0 0 8-15,-1 5 0 0,-2-4 40 16,-1-1-48-16,0 3 0 16,0 2 8-16,0-4 0 15,0 0-8 1,3-1 48-16,2 0-48 0,-1 2 8 0,-1-2-8 31,-3-3 0-31,9 4 24 0,-9-3 24 0,3-1-40 16,1 0-8-16,1-2-32 15,-1 2 32 1,3 1 0 0,-2-4 8-16,-1 0 40 0,3 1-48 0,2-1 16 15,-6 1-16-15,1-5 0 16,0 5-40-16,0-5 32 0,0 5 16 16,0-1-56-16,4 3 32 31,-4-2 0-31,0 2 16 15,0 1 0-15,0-1 0 0,4 4 0 16,-4 0 0-16,0-4-8 0,4 7-24 16,-4-6 32-16,-1 5 0 15,6-6-56-15,-5 5 56 32,-1-5-120-32,2 0 120 0,3 1-16 15,-5-4-72-15,6 4 88 16,-5-5 0-16,-1 2 0 0,6-4 0 15,-2 3-40-15,1-5 40 16,-3 2-72-16,-2 0-112 31,1-3 40-31,0 2 0 0,-4-2-49 16,0 5 185 0,4-3-64-16,-4 1 72 15,0 3 8-15,4 1-8 0,-8-1 0 16,3-3 0-16,2 4-104 15,-5-4 96-15,0 0-96 16,0 3-72-16,0-3 72 0,0 1 56 0,-5-2 48 16,-2 2 64-16,-1-1 16 15,0-1 176-15,0-2-184 0,0 7-16 16,0-4 96-16,0 0 49 16,0 4-41-16,-4-1-144 15,5-1 48 1,-10 3-24-16,6 1-40 15,-1-2 0-15,-4 5 40 0,-1-3-40 16,2 4-8-16,-2 0-144 16,2-1 152-16,-2 1 0 31,-2 4 8-15,3-3-8-16,0 0 8 0,0 1 80 0,-3 1-32 15,2 3-56-15,2-4 0 0,-5 2 8 16,3 2-8-16,-2-4-96 15,-1 1 80-15,-5 0 16 16,6-4 104-16,-5 5-104 0,0-2 0 16,0 1 8-1,1 0 0 1,-5 0 72-16,4 0-80 0,-1 3-8 0,1-4 0 16,1 4 0-16,3 0 0 15,0 0-8-15,0 0 8 16,0 0 8-16,0 0 0 15,0 0 0 1,0 0 32-16,4 0-16 0,-3 0 8 16,-2 0-24-16,2 0-264 0,-1 0 264 15,-4 0 0-15,3 4 0 16,-2 2 40-16,7-6-40 16,-4 6 0-1,0-2 8-15,4-2-8 16,-4 3 80-16,4-3-72 0,1 4-8 15,-6-2 0-15,6 2 0 16,-1 1 0-16,-5-2 0 16,6 2 0-16,-5-1 0 0,4-2 0 31,-4 3 8-31,3-1 0 16,2-4-8-16,-1 2 8 15,0-2 0-15,0 2-8 0,0-1 16 16,0 1-8-16,1-1-8 31,-2 0 24-31,-2 3-24 0,2 1 0 16,2-1 0-16,-9 7-1297 15,4-4-1831-15,4 1-4538 0</inkml:trace>
  <inkml:trace contextRef="#ctx0" brushRef="#br0" timeOffset="59558.91">2900 14379 640 0,'0'0'5129'15,"0"0"-2865"16,0 0-1192-31,0 0-327 0,0 0 39 16,0 0 184-16,4 0-192 0,-4 0-344 16,4 0-208-16,-4-2-224 0,4 2 128 15,4 0-32-15,0-5-88 0,8 5 56 16,4-2-16-16,8 2 16 31,3 0 16-31,9 0-80 0,4 0 8 0,8 0 88 0,0 0-96 31,4 0 72-31,0 0-72 0,-4-4 0 16,-5 4 16-16,-3-2-8 16,-4 2-8-16,-4-4 0 31,-1 2 8-31,1-3 40 0,1 5-48 16,-6-2-48-16,5 2 48 15,-4-4 0-15,4 4 0 0,-4 0 0 16,3 0 8-16,1 0 8 15,0 0-16-15,0 0 0 32,4 0 8-32,-1 0 0 0,1 0 40 15,-3 0-48-15,2 0 8 0,-3-3-8 16,0 0 0-16,4 3 0 0,-4-2-8 16,0 2 8-16,-1 0 0 15,1 0 0 1,3 0 0-1,-2 0 0-15,7 0 8 0,0 0 96 16,3 0 17-16,1 0-113 0,4-4 48 16,-4-3-40-16,-1 4-16 0,-2-4 176 31,-2 5-48-15,-7-5 0-16,-5 5 16 0,-3 2-32 15,0 0 112 1,-7 0-120-16,3 0-40 15,-1 0 88-15,5 0-72 0,4 0 40 16,4 0-32-16,8-4-72 16,-1 4 64-16,-2 0-80 15,-2 0 8-15,-3 0 0 0,0 0 0 16,-8 0-8-16,4 0 0 16,-1 4 8-16,-3-2 64 0,0-2-72 15,0 3 0-15,0-3 40 31,4 0-32-31,-4 0-8 16,4 0 0-16,-4 0 0 0,0 0 64 16,-9 0-64-16,5-3-16 15,-3 1 16-15,-6 2 16 0,-2 0 192 16,-2-4 56-16,-3 4-72 16,5 0 88-1,-10-3-104-15,1 3-32 16,4-3 96-16,-4 3-8 0,5-3 40 15,-2-1-72-15,9-2-136 16,4-1 16-16,4 1-80 16,16 0-480-16,-5 0-1280 15,-3-4-2145-15</inkml:trace>
  <inkml:trace contextRef="#ctx0" brushRef="#br0" timeOffset="67358.42">15670 14284 1256 0,'0'3'2184'15,"0"0"793"-15,-4-3-2129 0,4 7-632 16,0 3-64-16,-4-5-96 16,4 1 176-16,0 1-24 0,0-4 104 15,0 4-104-15,0-3 328 16,0 1-223-16,-5-2-81 16,5 1 192-16,0-2 8 0,-3-2-208 31,3 5-8-31,0-5 200 15,0 0-8-15,0 0 104 0,0 0 120 16,0 0 40-16,0-7 337 0,0-5-353 16,8-5-480-1,4-2-24-15,-1-3-56 0,10 0-16 16,-1 6-16 0,8 0-56-16,4 0 128 15,7 3-128-15,5 4 0 0,4-1 0 16,4 8 40-16,3 2 16 15,-3 0-56-15,4 2-8 16,0 14 0-16,-5 0 16 16,1 3-16-16,-3-3 16 15,-10 0-8-15,1-4-8 16,-5-2-160-16,1-4 16 0,1-2 64 16,-5-4-48-16,-1 0-16 15,-3 0 16 1,-4-4 32-16,-4-5 96 15,-4-4 0-15,-4-3 0 16,-1 0 96-16,-7-6-16 0,1-1 224 16,-5-2-136-16,0 3 120 15,0 0 128-15,0 0-80 16,0 9-24-16,-5 3 328 0,5 4-240 0,0 6-152 16,0 0-248 15,0 0-40-31,0 0-136 0,5 6-72 15,3 7 248-15,0 3 0 16,3 3 0-16,2 7-8 16,-6-5 0-16,1 5-112 0,5 0 120 31,-6-4-160-15,-3-3-128-16,4 0 8 15,-3-6 64-15,-5-3 8 0,0-5-56 16,0-5 40-16,0 0 224 15,0 0 48-15,0 0 120 16,0-3 232-16,0-12-304 0,0-5-40 16,0-2-16-16,4-3 40 0,3 0-72 15,9 0-8-15,-4 6-64 0,4 5 0 16,0 5 16-16,8-1 48 16,-4 10-56-16,0 0 40 15,4 0-40 1,-1 0 56-16,1 3 0 15,4 8 0-15,-4-3 0 16,4 5-16-16,0-1 8 0,4 2 0 16,0 2 8-16,0-4-8 15,0 4 8-15,-4-3 8 0,0-1 0 32,3-2-8-32,-3-1 0 15,0-2 0-15,4-1 40 0,0-3-32 16,0-3-8-16,0 0 0 15,-4 0 0-15,0 0 80 16,-5 0-72-16,-7 0 40 0,0-6 32 16,-4-1-72-1,0 1 16-15,-4 0 128 16,0-4-88-16,-8 1-32 0,4-1-32 16,-4 1-72-16,0-13-720 15,0 6-1104-15,-9-3-2601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8T11:47:58.12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9287 7067 4208 0,'0'0'2793'16,"-8"0"-1905"-16,4 0-616 15,0 0-88 1,4 0 136-16,0 0 641 0,0 0-249 16,0 0-120-16,0 0 144 15,0 0 120-15,-4 0 120 0,4 0 41 16,0 0-313-16,0 0-304 16,0 0-224-16,0 0-88 31,0 0-16-31,0 0-24 15,0 0 56-15,0 0 32 0,0 0-120 16,0 0 16-16,0-3-32 16,4-9-120-16,4 5 8 0,0-6 32 15,4 7 80-15,3-1-72 32,2 1 72-32,-2 3 56 0,5 0-56 0,1 3-16 15,-2 0 8-15,-3 0-40 16,5 0 48-16,-6 6 0 0,2 5-40 15,2 0 40 1,-3 6-8-16,4-2 8 16,4 2 0-16,-4 2 0 15,4 2 0 17,-1 2 72-32,1-1-72 15,4 0 56-15,4 0 24 0,0 0 8 16,4 1-80-16,-4-1 0 15,4-3 56-15,-9-1-64 16,5-1 8-16,-8-4-8 0,0-4 8 0,0 1 0 16,-4-4 8-16,4-3-8 0,-8 0 48 15,0 1-8-15,0-4-48 0,0 0 0 16,-4 0 0-16,0-7-48 31,-1-5-96-31,-2-4-32 0,-1-7 56 16,-5-2 72-16,1 0 48 15,0 5 0 1,-4 8 64-16,0 5 16 0,0 4 72 16,0 3-48-1,0 0-48 1,0 0-56-16,0 0 0 0,4 0-56 16,-4 0-48-16,0 0 24 0,0 0-48 15,5 6 120-15,-5 5 8 16,4-2 0-16,-4 7 0 0,0-4-8 31,4 5 0-31,-1-5 8 16,-3 1 0-16,8 0 0 0,-8-7 8 15,9 0-8-15,-9 0-160 0,4-6-368 16,0 0-88-16,-1 0 144 0,1 0 464 16,8-12-40-16,-3-7-89 0,2-6 129 31,1-4-112-31,0 0 120 0,-4 1 8 15,5 5 56-15,-2 4-64 16,-3 7 16-16,8 2-8 0,-4 4-8 16,4 0-72-16,3 1 72 15,2 3-8 1,3 2-56 0,-5 0 56-1,1 0 8-15,1 0 8 0,-6 0 0 0,-2 0-8 16,2 0 0-16,-3 0-8 15,4 7 0-15,-4-1-8 0,0 3 8 16,0 1 8-16,-1 2 0 31,6-2 56-31,-2-1 24 0,2 4-24 16,-1-4-40-16,-4-2 89 16,8 2-33-16,-5-2-64 0,-3 3 72 0,4-4-80 15,-4 3 8-15,4-2 0 16,-8 5-8 15,5-6-8-31,-2 5 0 0,-3-3 8 16,4 3 40-16,0-2-32 15,3 1 0-15,2-4 120 16,7 3 16-16,-5-2 16 0,1-1-96 16,1-3 16-16,-2-3 16 31,1 0-32-31,-3 0 80 0,2 0 56 0,1-9-96 0,-4-7 0 15,4 0-96-15,0-7 56 16,-4-2-64 0,0 0-96-16,3-14-504 0,-2 5-689 0,-6 5-3016 15</inkml:trace>
  <inkml:trace contextRef="#ctx0" brushRef="#br0" timeOffset="3809.72">12766 7092 808 0,'0'0'6449'16,"0"0"-5185"-16,0 0-480 15,0 0 89-15,0 0 239 16,0 0-112-16,4 0-288 0,-4 0-176 16,3 0 49-16,1 0-49 15,-4 0-8-15,4 0-176 16,0 0-144-16,4 0-64 0,0 0-64 31,0 0 0-31,-4 0-56 16,8 0-8-16,0 0-16 15,0 0 8-15,4 0 40 0,0 0-40 16,-4 0 0-16,0 0 0 31,-1 0 72-31,6 0-80 0,-6 0 8 16,2 0 0-16,-2 0 40 15,1 0-48-15,0 0-8 0,0 0 8 16,1 0 0-16,-2 0 0 0,1 4 0 16,0-4 0-1,4 0 8 1,-4 0-8-16,8 3 0 0,-4-3 8 16,-1 0 0-16,-2 4-8 15,2-1 0-15,-2-3 0 0,-1 3 0 0,-1-1 0 31,-2 2 0-31,2-2 0 32,-3 3 8-32,5-5 0 0,-2 2-8 15,2 5 0-15,2-4 16 16,5-3-8-16,-4 7-8 0,8-5 8 16,-4 2 8-16,0-1 32 15,-4 0-48-15,-4 0 8 0,-5 0 0 0,6-3-8 16,-5 4 0-1,3-4 0-15,-2 3 8 16,2 0-8-16,6 0 0 0,2-3 8 16,1 3 8-16,4-3-16 15,1 3 8-15,-2-3 0 16,-3 4 24 0,0-4-32-16,-4 0 0 0,0 0 0 15,-4 0 0-15,4 0 0 16,3 0 0-16,-2 3 8 0,6-3 0 15,1 0-8-15,0 0 8 0,4 3 8 16,-4-3-8-16,-4 3-8 16,0-3 0 15,-5 3 0-31,2-3 8 16,-6 0-8-16,6 0 24 0,-2 0 24 15,1 0-40-15,0 0 0 16,4 3-8-16,0-3 0 15,5 3 8-15,-6-3 0 0,1 0-8 16,4 4 64-16,-4-4-56 16,0 0-8-16,0 0 0 0,-4 0 16 15,0 0-8-15,3 0-8 16,-2 0 8-16,-6 0-8 31,6 0 16-31,-2 0 0 0,-2 0 40 16,2 0 8-1,-3 0-24-15,4 0-32 16,-1 0 0-16,2 0 0 0,3 0 16 16,-1 0-16-1,-2 0 40-15,2 0-40 16,-2 0 0-16,-6 0-8 16,2 0 48-16,-2 0-48 0,2 0 8 15,-2 0-16-15,1 0 0 0,4 0 8 16,0 0 0-16,4 0 0 15,0 0 0-15,0 0 0 16,0 0 0-16,0 0 0 0,-4 0 0 16,4 3 0-1,-1-3-16-15,1 3 32 16,4-3-16-16,-4 3 0 0,8-3 0 0,0 4 0 16,0-2 0-16,-4-2 0 15,0 5 0-15,-9-5 0 0,2 0 8 31,-6 0 0-31,2 0 8 16,-5 0-8-16,3 0 0 0,2 0 0 16,-2 0 8-1,1-5-16-15,0 5 8 0,0-2 0 16,-4 2-8-16,0 0-8 16,-4-4 0-1,-4 4-56-15,0 0-816 16,-7-6-1248-16,-14-1-1009 15,-3-2-4953-15</inkml:trace>
  <inkml:trace contextRef="#ctx0" brushRef="#br0" timeOffset="16021.41">16806 6988 856 0,'0'0'4465'0,"0"0"-2985"0,0 0-824 16,0 0-192-16,0 0 128 16,0 0 80-16,0 0-175 15,0 0-233-15,0 0-96 16,0 0 40-16,0 0 0 0,0 0 24 15,0 3-16-15,0-3 64 16,0 0 80-16,0 0-56 0,0 0-104 16,0 0 16-1,0 0 104 1,0 0 152 0,3 0-72-16,9 0-216 0,-4 0-32 15,8 0-72-15,-4 0 41 16,4 0 55-16,0 0-24 15,0 3 72-15,4-3-8 16,3 3 32-16,-6-3-56 16,2 3-88-16,1 1-24 0,-3-1-8 15,2-3-72-15,1 3 8 16,1 0 0-16,-6 1 8 0,5-2-8 16,4 3 0-16,-4-3 0 15,4 1 56-15,0 3-64 16,0-3 0-16,-1 1 0 15,1-1 0-15,-3-3 16 0,-2 4-16 16,-3-4 0-16,0 0 16 16,0 0 32-16,4 0 80 0,-4 0 144 31,0 0-80-15,4 0-48-16,0 0-88 15,-5 0 8-15,2-4-8 0,-6 4-56 16,6-3 8-16,-6 3 0 15,6-4 8-15,-6 1-8 16,10 0 0 0,-2 0 8-16,-3 0 24 0,8 1-32 15,-4-3 56-15,4 3-64 0,-4-2 16 16,4 1-8-16,-8 0 40 16,4 3-40-16,-9-3 64 0,6-1-72 31,-9 4 8-31,-1-3 0 15,-3 3 0-15,5 0 0 16,-5 0-8-16,3 0 0 0,5 0 8 0,0 0 16 0,4 0-16 16,0 0-8-16,4 0-8 15,-8 0-152-15,16 0-1016 0,-5-3-392 32,-2 0-2649-32</inkml:trace>
  <inkml:trace contextRef="#ctx0" brushRef="#br0" timeOffset="17239.96">19064 6959 408 0,'0'0'4457'16,"0"0"-2865"-16,0 0-944 16,0 0 120-1,0 0 761-15,53 0-321 32,-46 0-104-32,5 0-480 0,-4 0-328 15,8 0-64-15,0 0 8 16,0 0-72-16,8 0 8 15,4 0-48 1,0 4-24-16,4-4 32 0,0 3-32 16,-4-3-40-16,-1 0 177 15,1 0 183-15,-4 0-16 0,0 0-160 0,4 0-120 16,-4 0-8-16,0 0-32 31,3 0 0-31,-3 0-32 0,4 3 16 16,0 0-72-16,4 0 8 15,-4-3 64-15,0 3-64 0,0 1-8 16,-4-4 8 0,-1 3-8-16,1-3 8 15,-3 0 0-15,-2 0 0 0,1 0 0 16,0 0 64 0,0 0-16-16,0 0-40 15,-4 0-8-15,0 0 0 16,-5 0 0-16,6 0-8 0,3 3 8 15,-5 0-8-15,10-3 0 32,-5 3 0-32,-1 0 8 0,5-3 56 0,-3 3-64 15,2-3 0 1,1 0 8 0,0 0-8-16,0 4 0 0,-1-4 0 15,1 0 8-15,0 0-8 0,1 0 0 16,-6 3-8-16,1-3 8 0,0 0-8 15,0 0 8-15,-4 0-16 16,-1 0 0-16,2 0-488 0,-6 0-504 16,-2 0-281-16,-1 0-119 15,-4-10-8930-15</inkml:trace>
  <inkml:trace contextRef="#ctx0" brushRef="#br0" timeOffset="38529.47">2107 18180 2816 0,'0'3'392'16,"0"0"1953"-16,0 0-2025 0,0 3-320 31,0 1-232-31,0-1 224 16,0 7-536-16,0-1 264 0,0 11 87 0,-4-6-559 15,-8 1-992-15</inkml:trace>
  <inkml:trace contextRef="#ctx0" brushRef="#br1" timeOffset="43941.87">16682 11392 904 0,'0'0'3208'0,"0"0"-775"15,0 0-1689-15,0 0-552 16,0 0 144-16,0 0 600 0,-9 3 113 16,9-3-129 15,0 0-184-31,0 0-96 16,0 0-120-16,0 2-88 15,0-2-72-15,0 0-112 0,0 0-112 16,5 4-72-16,-1-1-64 0,0-3-16 15,0 4 16-15,4-1 104 32,-1 0 529-32,2 1-289 0,-1-4-112 0,-1 2 0 15,1 1-8-15,1 0 24 0,2 1-64 16,-7-4-72-16,9 3 48 16,-5-3-32-1,-1 4-24-15,1-4 40 16,4 0-64-16,-4 2 64 31,9-2 64-15,-6 0-88-16,6 4 8 0,-6-4-32 15,5 0 56-15,-4 0-24 16,0 0-32-16,0 0 0 0,0 3 0 16,-4-3-88-16,4 0 64 15,0 0-72-15,-1 0 16 16,2 0 56-16,2 0-72 0,2 0 64 0,-2 0-56 15,2 0 8-15,-2 0-16 0,1 0 8 32,-4 0 0-32,-3 0 32 15,-2 0-40-15,1 0 0 16,0 0 0-16,0 0 0 0,4 0-8 16,-4 0-32-16,8 0 40 0,-4 2 8 0,4 1-8 15,0 1-8 1,0-1 0-16,-4-3 8 15,8 4-16-15,-9-4 16 16,6 3 0-16,-2-3 16 0,2 3-16 16,-2-3 8-16,5 0 0 15,0 0 40 1,0 0-40-16,0 0-8 16,-4 0 0-1,4 0 8-15,-5 0-8 16,6 0 16-16,-10 0-16 15,6 0 0-15,-6 0 0 0,2 0 0 16,2 0 0-16,9 0 0 0,0 0 0 16,4 0 0-1,-5 0 0-15,5 0 0 16,-3 0 0-16,-1 0 0 16,-9 0 8-16,2 0 0 0,-1 0 8 15,-4 0 40-15,-1 0-48 16,6 0-8-16,-2-3-40 0,-3 3 40 31,4-3 8-31,4 3 0 16,-1 0-8-16,2 0 0 15,3 0 0-15,-4 0-48 0,3 0 48 16,-2 0 0-16,-1 0 48 16,-1-4-48-16,-2 4 8 0,2 0-8 31,-3 0 8-31,1 0-8 0,2 0 0 15,-3 0 8-15,-4-3 0 16,4 3-8-16,0 0 8 0,-5 0 0 16,6 0 32-16,-6 0-40 15,2 0 0 1,-2-4-8-16,6 4 8 16,-6 0 0-1,10 0 0-15,-2 0 0 16,1 0-8-16,0 0 8 0,4-3-96 15,0 3 96-15,-4-2 8 16,-1 2 0-16,-2-3 0 31,-6 3 56-31,2-4-64 0,-2 4 0 16,2-2 8-16,-1 2 0 0,3 0-8 0,1-4 8 16,5 4 0-16,-2 0-8 0,1-3 0 15,0 3-32-15,-4 0 32 31,0 0 0-31,-4-4 8 0,-1 4 0 16,-2 0 0-16,-1-3 0 16,0 3-8-16,-1 0 0 0,6 0-8 0,-2 0 16 15,6 0-16-15,-2 0 8 16,6 0 0 0,-1 0 8-16,-1 0-8 15,1 0 0-15,-4 0 0 0,0 0 0 16,-4 0 8-16,0 0 8 15,0 0-16 1,-1 0 0-16,2 0 8 16,2 0 0-16,2 0-8 31,-2 0 0-31,6 0-8 0,3 0-40 16,0 0 48-16,-5 3 0 0,1 1 0 15,-4-1-72-15,-4-3 72 0,0 4 0 16,0-2 16-16,4-2-8 0,-5 4-8 31,6-4 0-31,-6 3 8 0,10-1 0 16,-6-2-16-16,5 3-72 15,1 1 72-15,-6-1-56 0,5-3 8 16,1 4 56-16,-2-1 48 16,1 0-48-1,0 0-48 1,4-3 48-1,-4 3 0-15,-5 4 8 0,6-7-8 0,-1 3 8 16,-1-3-8-16,-2 0 0 16,-2 3 8-16,1-3-8 0,1 0 0 15,-2 0 0-15,2 0 0 32,-6 0 0-32,5 0-8 0,-4 3 16 15,4-3 0-15,0 3-8 16,-1-3 0-16,6 3 16 0,-1-3-16 0,-1 4 0 15,-2-4 48-15,-2 0-48 16,2 0 0 0,-6 0 0-16,2 0 0 0,-6 0 0 15,1 0 8-15,-4 0-8 16,5 0-8-16,-2 0 0 0,1 0 8 16,4 0 0-16,0 0 8 15,0 0 0-15,0 0-8 31,0 0 0-15,-4 0 8-16,0 0-8 0,-8 0 48 0,0-4-48 16,0 4-128-1,0 0 48-15,0 0-40 0,0 0 120 0,0 0-72 16,0 0 32-16,0 0-536 31,0 0-144-31,-5 0-640 16,2-3 72-16,-5-3-1297 0,0 3-4985 0</inkml:trace>
  <inkml:trace contextRef="#ctx0" brushRef="#br1" timeOffset="47836.02">28702 11478 1136 0,'0'0'376'16,"0"0"1520"-16,0 0 321 0,-7 6-1041 15,7-6-192-15,0 0 32 16,0 0 49-16,0 0-121 0,0 0-144 15,0 0-160-15,0 0-72 16,0 0-48-16,0 0-72 16,0 0-111-16,0 0 63 15,0 0 0-15,0 0-8 0,7 3-104 16,1-3-176-16,5 0-112 16,-2 0 64-16,6 0-56 0,-2 0 120 46,2 0 24-46,-2 0-32 0,1 0 0 16,0 0-72-16,-5 0 8 0,6 0-48 16,-6 0 0-16,2 3-8 15,-1-3 16-15,0 3-8 0,4-3 40 16,-5 0-48 0,2 0 8-1,2 3 0-15,-2-3-8 0,-2 4 0 0,-3-4 8 16,1 0-8-16,-2 0 0 15,-3 0 0-15,4 0 8 0,1 0 40 16,-2 0-48-16,1 0 16 31,0 0 0-31,0 0-8 16,-4 0-8-16,4 0 8 16,4 0-8-16,-4 0 8 0,8 0-8 15,-4 0 8-15,0 0-8 16,-1 0 0-16,2 0 0 0,-1 0 0 15,-9 0 0-15,6 0 8 32,-1 0-8-32,0 0 8 0,-5 0 0 15,5 0 40-15,1 0-40 0,-2 0 0 16,5 0 0-16,4 0 40 0,-4 0-40 16,4 0 0-16,-4 0 48 15,1 0 24 1,-2 0-72-1,-3 0 112-15,0 0-24 0,0 0 8 0,-4 0-96 16,0 0 48-16,4-4-8 0,-4 4-40 16,8 0 0-16,-4 0-8 15,7 0 8-15,2 0 0 32,3 0 0-32,-1 0-8 0,1 0-8 15,5 0 8-15,-6 0 0 16,1 0 8-16,-3 4-8 15,-2-4 0-15,1 3 0 0,0 0 0 32,4-3 0-32,-1 3 0 15,2 0 8-15,3-3 0 0,0 0 0 16,3 0 32-16,-7 0-32 16,0 0-8-16,-4 0 0 15,0 0 24-15,-4 0-16 0,0 0 8 16,4 0-16-1,-5 0 40-15,6 0-32 16,3 0-16-16,-1 0 8 0,2 0-8 16,3 0 0-16,-5 0 0 0,5 0 0 15,-4 0 8-15,0 3-8 16,0 1 0 15,0-4 0-31,0 3-8 16,0 0 0-16,0 0 16 0,-1 0 24 15,-2-3-16-15,2 3-8 16,1-3 8-16,-3 0-8 16,-2 0 8-16,5 0 0 0,-4 0 0 15,0 0-8-15,5 0 8 16,-6 0 0-16,5 0 0 0,-4 0 0 16,4 0-8-16,-1 0 0 15,2-3 0-15,3 3 0 16,0-3 0-16,4 0 0 0,0 0 0 31,-1 3-8-31,5-3 0 0,-4 3 0 16,-4 0 0-16,-4 0-40 0,-1 0 48 15,2 0 0-15,-5 0 16 0,3 0-8 16,2 0-8-16,3 0 8 16,-1 3-8-1,1-3-8-15,-4 3 8 31,4-3 0-31,-4 3 0 0,0-3-8 16,0 0-48-16,-4 0 8 16,0 0-24-16,-1 0 48 15,6 0-136-15,-6-3 48 0,5 0 48 16,1 0-80-16,2 3 72 16,1-7 64-1,0 4-40-15,-4 0 40 0,3 0-40 0,2 0 40 16,-5-1-72-16,-1 4 72 15,1-3-40-15,-3 3 48 0,-2 0 8 32,-3 0-8-32,4-3 0 15,-4 3 8-15,4-3-8 0,0 0 8 16,4 3-8 0,-4-3 8-16,4-4-8 15,0 4 8-15,-5-3-8 0,2 3 0 16,-6-1 0-1,2 1 0-15,-5-1-8 16,-1 1 0-16,1 1 8 16,-3 2 8-16,3-3 0 0,-5 3 0 15,1-4-8-15,4 4 8 16,-8 0-8-16,4 0 8 0,1 0-8 31,-2 0-8-31,-3 0 8 0,4 0-8 16,-4 0 8-16,0 0-648 0,-4-6-1257 15,-4-1-2271-15,0-1-4282 16</inkml:trace>
  <inkml:trace contextRef="#ctx0" brushRef="#br1" timeOffset="49818.81">19630 11684 616 0,'0'0'7129'0,"0"0"-5376"0,0 0-569 0,0 0-640 16,0 0-8-16,0 0 152 0,16 0-168 31,-8 0-248-31,0 3-200 16,8 3 8-16,-1 7-24 16,6 0 48-16,7 2-56 0,0 8 8 15,7 3-48 1,5 2 56-16,8 4-56 15,-1 3 48-15,6 2-56 16,3 1 8-16,3 0 0 16,5 4 0-16,4-1 80 15,12 4 81-15,19 2 63 16,17 8 96-16,7-5 72 0,-12-6-96 16,-23-12 0-16,-24-3 0 15,-20-10-64-15,-4 2 0 0,-1 6-232 31,6-2 40-31,2 4-32 0,-6-1-8 16,2-3 0-16,-4-3 64 0,2 1 80 16,-1-2-16-16,-5-1 0 15,1-7 152 1,-8 3-104-16,0-3-48 0,-12-4-72 16,-4-6-64-16,-4 4 8 15,-5-4-8-15,-3-3-224 0,0 0-832 16,0 0-1248-16,0-3-2850 0</inkml:trace>
  <inkml:trace contextRef="#ctx0" brushRef="#br1" timeOffset="51946.09">28755 11830 928 0,'0'0'3216'16,"0"0"-479"-16,0 0-2041 15,0 0-464-15,0 0-64 0,0 0 128 16,-77 0 288-16,53 0-144 31,-3 0 17-31,-9 0-169 0,0 0 16 16,-4 0-72-16,-4 0-16 16,-3 0-16-16,-2 0-48 0,2 0 64 15,-5-4-32-15,5 4 32 16,-5 0 48-16,-4 0 0 15,0 0-88-15,0 0-80 16,1 0-16-16,-5 0-24 0,0 0-40 16,4 4-8-16,0-1 56 0,-4 1-48 31,1-2 88-31,-5 2-24 16,4-1-64-1,0 0 64-15,0-1-80 16,1 5 48-16,0-3-48 0,-1 2 8 15,4-3-8-15,-4 4 16 0,8-4-8 16,-4 3 48-16,5 0-8 0,-5 1-32 16,0-1-8-16,0 0 88 31,-4 1-40-31,0-1-48 0,1 1 0 16,4-2 72-16,-9 2-32 31,4-1-32-31,4-3 40 0,-4 1-56 15,-3-1 48-15,3 3-40 16,0-3 8-16,4 4 72 0,-4 0-8 16,4 1-32-16,0 2-32 0,-3 0-8 0,0-1 0 31,3 1 97-31,0-1-97 0,-4-2 64 16,4 3-16-16,-4-1-8 15,4 0 56-15,-3 1-56 16,-1-4 64-16,4 4-24 0,0-1 0 15,0 1 32 1,-3 3-48-16,3-1 64 16,1-3 88-16,-1 7-96 15,7-2 24-15,2-2-80 16,-1 4-72-16,5-4 16 16,-2-2 40-16,2 3-48 15,3-1 40-15,-4-2-48 0,4 0 16 31,-4-1 40-31,4 1-56 0,1-1 24 16,3 0 32-16,-1 1 72 16,2-1-56-16,3 1 0 0,4-1-56 15,-4 4 40-15,4-3-48 0,1 3 40 16,-5 0-48 0,-1-1 0-16,6 1 8 0,-4-4 0 15,3 4 0-15,0-4 0 16,0 1 0-16,0 0 0 15,0-1 0-15,7 4 0 0,-2-4 8 32,3 1-16-32,0-1 8 15,0 4 16 1,0-4 24-16,0 1-48 0,-3-4 8 16,-9 4 8-16,0 0 32 0,-9-5-40 15,-2 6 80-15,4-5-40 16,-2 0-48-16,5-4 0 0,4 5 16 31,8-3-8-31,5-4 0 16,6 3-8-16,6 0 0 0,3-3 0 15,-4 3-40-15,3 0 40 16,-2 1 0-16,-1 2 0 0,0-3 0 0,4 1 0 16,4-4-8-1,0 0 8 1,0 0-272-16,0 0-520 0,4 0-512 15,8 0-489 1,-1-4-935-16</inkml:trace>
  <inkml:trace contextRef="#ctx0" brushRef="#br1" timeOffset="53465.36">22515 13075 9129 0,'0'0'2297'0,"0"0"-1017"0,0 0-256 0,0 0-55 15,0 0-89-15,0-4-376 0,0 4-304 16,0 0 72-16,-8 7-168 15,-8 2 528-15,-7 4-24 0,-2-1-232 32,-6 4-136-32,-5-3-88 15,-5-1-47 1,2-1-17-16,-5-3 16 0,4-4-56 16,4-4 24-16,8 0-64 15,4 0 80-15,9-7-88 0,11-9 0 16,4-3-48-1,0-3-192 1,15-3 96-16,5-4 136 0,8 1-153 16,0 2-39-16,-3 5 24 0,1 7 56 15,2 5 120-15,0 7 0 0,0-3-8 16,8 5 8-16,0 0 0 31,1 7 16-31,2 5-16 16,-3 5-16-16,-4 2 8 0,-4 0 8 31,-8 3-8-31,-9 7 8 16,1-1-72-16,-12 0 72 15,0 4 0-15,0 0 72 0,0 6 24 16,-15-3-24-16,3 3-72 16,-8 4 0-16,-4-2 0 0,-4 9 0 15,-4-2 16-15,-4 0-16 16,-7 2 8-16,-2-2 72 0,-2 0-64 0,3-5-8 15,-4-8 16-15,8-1-24 16,0-11 0 0,5 0 0-1,3-9 24-15,0-7-24 0,8-3 16 0,0-3-16 16,8 0-72-16,-4-16-80 16,12-9 40-1,1-7-112-15,7-8-48 16,0-9-32-16,15 2 104 31,5-1-64-31,3 11 176 0,1 4 88 16,-3 14 408-16,3 3-400 15,4 10 168-15,0 3 112 0,4-1-232 16,0 4-8-16,3 0 24 16,1 7-16-16,0 6-40 15,-1 2 56-15,-7 5 8 0,0-1-72 16,-4 0 104-16,1 6 160 15,-2-6 129-15,5 7-137 0,-4 2-16 16,0-2 56-16,-5 5-48 16,5 2-32-1,-7 0-168-15,-2 3 16 16,-2-1 24-16,-6 0-96 0,1-4 0 16,-8-6 16-16,4 1 96 15,0-7-16-15,1-3-88 0,-5-7-8 0,0 1-216 16,0-7-536-16,0-3-1049 47,0-6-1351-47,0-6-5154 0</inkml:trace>
  <inkml:trace contextRef="#ctx0" brushRef="#br1" timeOffset="55332.24">18208 10194 9329 0,'0'0'2481'15,"0"0"-1505"-15,0 0-216 16,0 0-151-16,0 0-65 0,0 0 0 16,3-2-360-16,1 2-128 15,1 12-56-15,3 8 96 16,0 2 8-16,-5 3 48 0,1 10-80 0,-4 3 128 31,0 3-16-31,0 0 8 16,0 1-96-16,0-7-16 0,0-10-32 15,0-6 24-15,0-7-16 16,5-8 152-16,-1-4 360 0,11 0 520 31,10-16-175-31,6-13-585 16,13-8-120-16,4-8-24 15,16-6-136-15,11-9 0 0,29-3-48 16,27 2 0-16,1 13 0 16,-20 20-8-16,-37 15-8 0,-35 10 16 31,-12 0-88-31,-5 0-208 0,-6-1-216 16,-2 4 192-16,-15-6 80 15,0 3-785-15,-11 0-1527 16,-37-3-673-16,8-1-1256 15,-3 4-1528-15</inkml:trace>
  <inkml:trace contextRef="#ctx0" brushRef="#br1" timeOffset="57174.41">25495 10341 7097 0,'0'0'1520'0,"0"0"-1040"0,0 0-224 16,0 0 353 0,0 0 359-16,0 0-144 15,0 0-272-15,0 0-232 0,8 0-184 16,-8 6-136-16,0 6 72 15,0 11 80 1,0-1-96-16,0 6 168 0,0 5-88 16,-4-5-56-16,0 1-32 15,4-7 0-15,0-3 24 0,0-6 0 16,4-4 40-16,13-6 577 16,2-3 231-16,9 0-216 31,11-12-392-31,10-11-136 15,3 1-24-15,8-6-8 0,-2-4-136 16,11-3 0-16,-2 0-8 16,1-3 16-16,-4 0 40 0,-1 6-40 15,-7 3-8-15,-16 11 24 32,-16 8-32-32,-12 6 0 0,-12 4-400 15,-32 7-1896-15,-8 5 439 0,1 1-1071 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6T21:17:00.454"/>
    </inkml:context>
    <inkml:brush xml:id="br0">
      <inkml:brushProperty name="width" value="0.05292" units="cm"/>
      <inkml:brushProperty name="height" value="0.05292" units="cm"/>
      <inkml:brushProperty name="color" value="#FF0000"/>
    </inkml:brush>
  </inkml:definitions>
  <inkml:trace contextRef="#ctx0" brushRef="#br0">6665 8136 5009 0,'-4'0'3200'16,"4"0"-791"-16,0 0-1345 0,0 0-456 31,0 0-128-31,0 0 240 16,0 0 121-16,0 0-281 0,0 0-232 15,0 0-192-15,0 0-128 16,0 0 56-16,0 0-48 15,4 0 160-15,8 0 64 0,4 0 56 32,12 0 160-32,4 0-152 15,3 0-112-15,6 0 128 0,-2 0-72 0,1 0-120 16,-4 0-8-16,-3 0-112 16,-10 0 48-16,-3 0 32 15,-5 0-80-15,-2 0 40 16,-5 0-48-1,-5 0 0-15,1 0 64 0,0 0-56 16,-4 0-16-16,5 5-328 0,-5 4-1152 16,8-3-616-16,-8 1-2177 15</inkml:trace>
  <inkml:trace contextRef="#ctx0" brushRef="#br0" timeOffset="608.29">7718 8128 10386 0,'0'0'4017'0,"0"0"-2353"0,0 0-536 15,0 0-232-15,0 0-143 0,0 0-137 32,0-10-240-32,0 10-216 15,7-3-56-15,9-1-96 16,8 1 296-16,4-6-240 0,7 3 24 16,1-1-56-16,-4 4-32 15,-4 0-96-15,-8-1-520 0,1 4-536 31,-6 0-585-31,1 0-511 16,-4 7-609-16,-4-4-4328 0</inkml:trace>
  <inkml:trace contextRef="#ctx0" brushRef="#br0" timeOffset="1157.26">8809 8061 11266 0,'0'0'2576'15,"0"0"-1271"-15,0 0-729 16,0 0 32-16,0 0 120 0,0 0-192 15,0 0-256-15,43 0-104 0,-19 0-168 16,4-4 56 0,0 4-56-16,-4 0-8 15,-4 0 0-15,-4 0-32 16,-4 0-1248-16,-7 0-816 16,-5 0-1745-16,0 4-5825 0</inkml:trace>
  <inkml:trace contextRef="#ctx0" brushRef="#br0" timeOffset="1734.45">10024 8017 6065 0,'0'0'5745'16,"0"0"-4009"-16,0 0-895 16,0 0-145-16,0 0 264 0,4 0 16 15,12 0-168-15,8-7-472 16,12 1-136-16,3-1-128 0,2 4-72 15,2 0 0-15,-3 3-672 16,-12 0-2320-16,-4 0-3834 0</inkml:trace>
  <inkml:trace contextRef="#ctx0" brushRef="#br0" timeOffset="2612.21">12076 8064 8065 0,'0'0'2481'0,"0"0"-1113"0,0 0-208 16,0 0-167-16,0 0-161 16,0 0 128-1,0 0-176 1,0 0-168-16,0 0-96 0,32 0-272 15,-12 0-72-15,4 0-56 0,8 0-120 16,0 0 0-16,19 0-792 0,-11 0-1704 16,-4 0-3017-16</inkml:trace>
  <inkml:trace contextRef="#ctx0" brushRef="#br0" timeOffset="3128.94">13092 8054 9129 0,'0'0'3129'16,"0"0"-1849"-16,0 0-679 0,0 0-81 15,16 0 336-15,4-3-152 16,8-5-480-16,7 1-72 0,2 0-96 16,2 2-56-16,-7-2-1344 15,-4 3-2657-15,-12 1-4137 0</inkml:trace>
  <inkml:trace contextRef="#ctx0" brushRef="#br0" timeOffset="3602.66">14104 8057 10698 0,'0'0'2832'0,"0"0"-1951"16,0 0-873-16,0 0 168 31,0 0 680-31,0 0-176 0,0 0-120 16,0 0-496-16,0 0 0 15,96-12 16-15,-72 10-80 16,0-3-400-16,4 5-864 0,-9 0-1425 16,-3-2-3912-16</inkml:trace>
  <inkml:trace contextRef="#ctx0" brushRef="#br0" timeOffset="4021.74">14861 8057 7281 0,'0'0'5801'0,"0"0"-4584"15,0 0-641-15,0 0 328 0,0 0 168 16,0 0-208-16,0 0-496 16,96-3-176-1,-64 0-128-15,0 3-64 0,11-2-968 16,-7-2-1928-16,-4 2-3730 16</inkml:trace>
  <inkml:trace contextRef="#ctx0" brushRef="#br0" timeOffset="55590.44">24698 10432 5657 0,'-4'0'4057'0,"4"0"-1609"0,0 0-1024 16,0 0-47-16,0 0 119 16,0 0-40-16,0 0-295 15,0 0-305-15,0 0-72 0,0 4-240 16,0-4-184-1,0 0-88-15,0 0-144 16,0 0-128-16,4 0 0 16,4 0-120-16,12 0 120 0,8 0 248 15,12 0-72-15,3 0 8 16,5 0-184-16,-4-4-40 0,0-2 40 16,-4 0-120-16,-12-3-80 31,0-1-136-31,-4 1-296 0,-5-4-488 15,9 0-785-15,-4 0-2207 16,-3 4-2114-16</inkml:trace>
  <inkml:trace contextRef="#ctx0" brushRef="#br0" timeOffset="56220.53">26096 10366 4961 0,'0'0'4577'16,"0"0"-3161"-16,0 0-384 31,0 0 248-31,0 0 369 0,0 0-241 16,0 0-432-16,0 0-432 15,-3 3-224-15,6-3-48 0,10 0-96 31,2 0 361-31,9 3-185 0,4-3-128 16,8 0-32-16,4 0-96 16,8 0 80-16,0 0-56 0,7 0-56 15,5 0 120 1,4-3-184 0,4 3 72-16,-4-3-48 0,-9 3-16 15,-7 0-16-15,-12 0-192 16,-12 0-104-16,-9 0-8 0,-6 0-432 15,-5 0-937-15,-4 0-599 0,-4 0-849 16,-8 0-3744-16</inkml:trace>
  <inkml:trace contextRef="#ctx0" brushRef="#br0" timeOffset="71923.1">15996 12772 3264 0,'0'0'2393'32,"0"0"-1041"-32,0 0-640 15,0 0 224-15,0 0 249 0,0 0-97 16,0 0-104-16,0 0-280 16,0 0-16-16,0 0 57 0,0-3-433 15,0-6 40-15,0 2 304 31,0-2-336-31,0-1-120 0,0 1-40 16,5 3-48-16,3 2-16 16,-1-2-96-16,1 3-112 15,5 0 112-15,2 0-48 0,1 3 48 16,4 0-8-16,4 0 0 31,0 3-80-31,4 6 80 0,0 4 8 16,0 3-64-16,0 0 16 15,-1 3 40-15,-3-4 8 16,-4 2 16-16,1-2-16 0,-6-5 0 0,-3 0-280 16,0-1 136-1,0-3 16 1,0-2 8-16,0-1-168 0,-1 0 168 16,2-3-64-16,-1 0 88 15,-5 0-184-15,2 0-17 16,-1 0 185-16,-4-10 112 0,-1-2 0 0,-3-4 80 31,0 0 24-31,0-7 97 16,0 8 55-16,0-4 72 0,0 6 48 15,0 8 88-15,0-2 72 16,0 3-272-16,0 4-256 16,0 0 96-16,0 0-104 0,0 0-128 31,4 0-56-31,0 4-96 0,1 5 280 31,-1 3-8-31,4 4 8 16,-5 4 0-16,5-5 0 15,-4 4 8-15,1-3-16 0,-1 1-56 16,0-2-136-16,-4-2 48 16,3-4-216-16,-3 4-24 0,0-7-8 15,0 1 120-15,0-4 79 0,0 0-47 16,0-3 136-1,0 0 112-15,0 0 88 0,0 0 112 16,4-6-72-16,0-7-64 16,5-6 25-1,-2-3-41-15,5-4-40 16,1 1-8-16,-2 0-24 0,1 2 24 16,0 10-145-16,0 1 145 15,-1 3 57-15,-2 2-57 0,7 1-49 0,-4 2 41 31,0 4 8-31,-1 0 0 16,6 0-48-16,-6 0-24 16,6 10 72-16,-6 4-72 0,6-2 64 15,-6 1 0 1,6 2 8-16,-2-3 0 0,1-1 8 0,4 3-8 47,-4-3 8-47,4-5-8 15,-4 4 8-15,4-7 0 0,-1 3-8 16,-2-2 8-16,-2-2-8 16,2-2-8-16,-2 4 0 0,-2-4-24 15,-2 0 32-15,6 0 0 16,-6 0 0-16,1 0 8 16,0 0 0-16,4 0-8 0,-4 0 8 15,4-6-8-15,0-7 72 16,0 3-64-16,0-7 16 0,-4 3 80 31,0-5-31-31,0 0 63 0,-8-4 64 16,3 1-32-1,-2 3 160-15,-1 0-264 0,0 0-56 0,-4 0-8 16,0 3-240-16,0-3-432 16,-8 6-889-16,-4 1-2448 0</inkml:trace>
  <inkml:trace contextRef="#ctx0" brushRef="#br0" timeOffset="74497.83">16590 11941 3040 0,'0'0'2585'0,"0"0"-1529"16,0 0-560-16,0 0 344 15,0 0 681-15,0 0-193 16,0 0-232-16,0 0-96 16,0 0-136-16,0 0-119 0,0 0-25 31,0 0-432-31,0-7-88 16,0-2 24-16,0-4-96 0,0 1-56 15,0-4 280-15,8-6-224 16,4-3 48-16,-4-8-32 0,8-4 32 15,-5-5-72-15,6-9-56 16,-1-3 128-16,0 1-96 0,-5 5 232 31,6 7-152-31,-10 11-48 16,1 8 16-16,-3 10-56 16,-1 6 0-16,0 2 32 0,-4 4-104 15,0 0 0-15,0 0-40 0,0 0-176 0,0 0-72 16,0 0-368 15,0 4-528-31,-8 8 440 0,-1 7 88 16,-2 16-489-16,-1-6-1079 15,0-4-3081-15</inkml:trace>
  <inkml:trace contextRef="#ctx0" brushRef="#br0" timeOffset="74945.47">16531 11564 7889 0,'0'0'2993'0,"0"0"-1801"16,0 0-792-16,0 0 120 15,0 0 336-15,0 0-95 0,0 0-241 16,0 0-304-16,0-4 96 15,0 4 288-15,4-3-168 0,3-4 64 16,1-2-224 0,4-4-168-1,0-6 56-15,4-3-152 16,4-7 48-16,-4 1-56 0,3-5 8 16,2 0 16-16,-5-3 56 15,3 8-80-15,-6 2 104 0,-1 10-16 16,-5 6 360-1,-7 8-79-15,4 2-225 16,1 0 0-16,3 0-144 16,3 0-72-16,6 2 72 0,2 8 8 15,5 6 72-15,0 0-8 16,0 6-72-16,0 0-120 16,-4 8 16-1,-4-2 88-15,0 6-409 16,-4 14-1151-16,-4-10-984 0,-8-3-3402 15</inkml:trace>
  <inkml:trace contextRef="#ctx0" brushRef="#br0" timeOffset="80955.92">16710 10618 6433 0,'0'0'4129'15,"0"0"-2825"-15,0 0-224 16,0-17 17-16,0 17 295 16,0 0-64-16,0-2-448 0,0 2-296 15,0 0-256-15,0 0-39 16,0 0-57-16,0 0-216 0,8 0-16 31,3 0 0-31,10 0 232 16,3 0-72-16,4 0-160 0,4 2 8 15,-1 10-8-15,1-1 0 16,-9 1-8-16,-2 1-40 0,-5 3-184 16,-8 0 24-16,-4-1 80 31,-4 7 80-31,0 1 48 16,-4 0 40-16,-20 2 96 0,0 4 104 15,-4-1 80-15,1 0 16 16,2 1-232-16,5-4-32 15,9-3-72-15,2-3-40 0,5-6 32 16,4-3-128 0,4-1-40-16,12-3 176 15,12-2 80-15,8-1 128 0,12-3 72 16,3 0-160-16,2-7-120 16,2-5-104-1,-7 2-696 1,-13-3-465-16,-3 0-559 0,-11-2-288 0,-9-1-49 15,-12 3-1800-15</inkml:trace>
  <inkml:trace contextRef="#ctx0" brushRef="#br0" timeOffset="81240.85">16630 10947 7521 0,'0'0'2793'16,"0"0"-1505"-16,0 0-568 16,0 0 32-16,0 0 329 0,84-35-9 15,-52 26-376-15,4-1-152 16,-1 0-152-16,-3 1-296 0,4 3 32 15,-4 0-128 1,-1 2-424-16,18-5-992 16,-14 6-1201-16,-7-4-3760 15</inkml:trace>
  <inkml:trace contextRef="#ctx0" brushRef="#br0" timeOffset="81600.09">17367 10868 4536 0,'0'0'5154'0,"0"0"-2978"0,0 0 25 32,0 0-265-32,0 0-136 15,0 0-655-15,0 0-561 16,0 0-584-16,0 0-48 0,0 0 48 0,4 32 248 16,-4 2 96-1,0 1-184-15,0 3-104 0,4 3 80 31,0-2-136-31,0-1 0 16,4 3-440-16,-4-6-1657 0,0-10-2920 16</inkml:trace>
  <inkml:trace contextRef="#ctx0" brushRef="#br0" timeOffset="87130.67">16458 7734 2864 0,'0'0'1112'0,"0"0"-143"16,0-3 1239-16,0 3-856 0,0-3-295 31,0 3-25-31,0 0-40 16,0 0 0-16,0 0-168 0,0 0-200 15,0 0-39-15,0 0 31 0,-4 0-264 16,4 0-184-16,-3 0-168 16,-1 0 208-16,0 0-8 15,0 0-112 1,4 0-16-16,-4 0-24 16,4 0-32-16,0 0 112 0,0 0-128 15,0 0 0-15,0 0 0 0,0 0-104 16,4 0 96-16,4-3-80 15,-4 0 88 1,-1 3 168-16,6-4-168 16,-1 4-40-16,0 0 32 15,3 0 16-15,-2 0-8 0,2 0 8 47,-3 7 40-47,5 4-48 16,-6 3-248-16,-3 5 128 0,-4 0-80 15,0 3 152-15,-4 4 8 16,-20 2 40-16,-4 4 104 0,-7 0-104 16,-9 0-736-16,-12 12-649 15,13-12-1407-15,6-4-3586 0</inkml:trace>
  <inkml:trace contextRef="#ctx0" brushRef="#br0" timeOffset="88627.67">16479 7478 7113 0,'0'0'2857'16,"0"0"-1001"-16,0 0-584 16,0 0 9-1,0 0-225-15,0 0-504 16,31-7 0-16,5 3 80 16,8-2-96-16,8-3-32 0,7-1-216 15,1 4-15-15,-4-4-153 16,-8 3-112-16,-12 7-16 0,-12 0-369 31,-8 0-503-31,-12 0-728 16,-4 7-817-16,-28 19 297 15,-4 0-193-15,-4-5-2344 0</inkml:trace>
  <inkml:trace contextRef="#ctx0" brushRef="#br0" timeOffset="88867.53">16546 7791 6329 0,'0'0'2392'0,"0"0"-647"16,0 0-121-16,0 0-40 15,0 0-143-15,0 0-377 16,0 0-208 0,84-13-184-16,-52 7-160 15,4-3-136-15,-1 2-183 0,6-2-113 16,-2 5 16-16,-7-3-96 0,-4 5-345 15,-4 2-895-15,-12 0-984 16,-12 7-377 0,0 2-1800-16,-16 4 440 15</inkml:trace>
  <inkml:trace contextRef="#ctx0" brushRef="#br0" timeOffset="89148.67">16458 7991 3080 0,'0'0'2121'16,"0"0"-225"-16,0 0-344 0,0 0 81 15,0 0 127-15,0 0 16 16,0 0 81-16,73 6-625 31,-42-6-296-31,9 0-368 0,8-3-87 16,0-6-169-16,8-1-160 15,-4 1 8-15,-5-4-152 0,-3 3 0 0,-12 1 48 16,-4 3-56 15,-9-4-152-31,2 3-440 0,-10 2-337 16,-2-12-871-16,-1 6-1065 0,-4-3-4712 0</inkml:trace>
  <inkml:trace contextRef="#ctx0" brushRef="#br0" timeOffset="90262.19">17579 7378 2632 0,'0'0'5673'0,"0"0"-3600"0,0 0-433 16,0 0-432-16,0 0-271 15,0 0-377-15,0 0-432 0,0-3-128 0,0 10-248 16,0 8 248-1,0 5 128-15,0 8 104 16,0 5 32 0,-4 0 48-16,4 9-120 0,-4-4-16 15,4 7-128-15,-5-3 32 16,1-5-32-16,0-2 24 0,0-3-8 16,1-10-56-16,3-7 40 15,-4-2-48 1,4-7-128-16,0-1 64 15,0-5 64-15,0 0 48 0,-4-5 184 16,4-9-232-16,0-9-200 16,0-6 0-16,0-9 192 0,8-3 0 15,-1-3-144-15,1-8 88 32,5-2 56-32,-2 0-88 0,5-3 72 15,-4 0 24-15,4 6 0 16,-8 4 280-16,4 5 256 0,-5 17-192 15,2 6 592-15,-1 13-432 16,-4 3-168-16,8 3-31 31,4 0-297-31,4 18 8 0,3 8 184 16,1 6-104-16,4 6 56 16,-4 0 0-16,-3 3-8 0,-6 1-24 15,1 2-40-15,-4-6 16 16,0 4-32-16,-4-5-64 15,0-2 56 1,0-3-48-16,-4-3-8 0,-4-7-16 16,0 0-504-16,3-9-297 15,-3-1-767-15,0-8-600 0,0-1-857 16,-3-3-4217-16</inkml:trace>
  <inkml:trace contextRef="#ctx0" brushRef="#br0" timeOffset="90492.48">17598 7553 8145 0,'0'0'2817'0,"0"0"-737"16,0 0-127-16,0 0-233 0,0 0-352 15,0 0-703-15,0 0-281 16,112-38-176-16,-69 34-72 0,5-1-88 15,1 2-40-15,-10-1-8 32,5 4-1337-32,-9 0-2872 0,-11 0-720 15</inkml:trace>
  <inkml:trace contextRef="#ctx0" brushRef="#br0" timeOffset="90802.88">18239 7331 8737 0,'0'0'2761'16,"0"0"-537"0,0 0-407-1,0 0-81-15,0 0-576 0,0 0-767 0,0 0-393 16,0 0-48-16,4 47 48 15,-4-12 280-15,9 6-80 16,-1 4-32-16,-1-1-96 0,6 1 24 31,-5-1-16-31,3-5-72 16,6-4 8-16,-10-5-16 0,5-3-416 16,-8-8-649-16,5-4-719 15,-9-8-232-15,0-7-593 0,0 0-3984 16</inkml:trace>
  <inkml:trace contextRef="#ctx0" brushRef="#br0" timeOffset="91282.28">18211 7363 6857 0,'0'0'2256'0,"0"0"-31"0,0 0-697 15,0 0-127-15,32-83 263 16,-11 67-720-16,3 4-496 0,4 2-184 16,7 3-160-16,1 7-24 0,-4 0-80 15,-4 14-136 1,-13 8-88-16,-6 6-144 16,-9 7 288-16,-4 0 80 15,-12 0 80-15,-8-3-72 0,-4-4 0 16,4 0 232-16,4-5-48 15,4-7-56-15,4 0-128 0,8-7-8 32,4-2-160-32,0-1-8 15,16 0 168-15,8-3 0 0,4 4 120 16,4-4-120-16,0 3 0 16,-1 1 40-16,-6-1-40 0,-5 4-8 15,-5 2 0-15,-2 4-288 31,-9 0 56-31,-4 1 184 0,0 4-48 16,-4 2 104-16,-13 2 16 16,-7 0-16-16,1-3 168 15,-5 1-168-15,0-8-144 0,-8-2-1088 16,12-4-1249-16,4-9-3592 0</inkml:trace>
  <inkml:trace contextRef="#ctx0" brushRef="#br0" timeOffset="91525.43">18694 7117 7209 0,'0'0'5113'0,"0"0"-3280"31,0 0-529-31,0 0-592 16,0 0-336-16,0 0-368 0,0 0 144 15,0 0-40-15,20 83-88 0,-20-34-24 16,0-12-2080 0,-4-1-4938-16</inkml:trace>
  <inkml:trace contextRef="#ctx0" brushRef="#br0" timeOffset="92034.42">17132 7271 6937 0,'0'0'6097'0,"0"0"-3288"16,0 0-881-16,0 0-847 0,0 0-657 16,0 0-328-16,0 9-96 31,0 7 0-31,0 5-16 16,8 15-136-16,8-4-1449 0,4-10-3352 0</inkml:trace>
  <inkml:trace contextRef="#ctx0" brushRef="#br0" timeOffset="95572.02">19036 7054 6369 0,'0'0'1400'15,"0"0"-256"-15,0 0-415 0,0 0-137 16,4-47 72-16,9 34-296 15,-2 4-240-15,6 2-56 0,-2 1 192 32,9 3-264-32,-4 3 104 15,8 0-40-15,0 0 40 16,0 6 0-16,3 7 128 0,1 3-80 16,0 6 112-16,0 1-168 0,-4 2-40 0,-4 7 64 15,-4-4-120 1,-4 7 80-1,-4-4-80-15,-8 1-80 16,-4 0 32-16,0 0 48 16,-16-6 200-16,-8-5 184 15,-8 2-24 1,0-4 153-16,-4-4-65 16,1 2-216-16,7-8 48 0,3 3-152 15,14-1-56-15,-1-6-72 16,7 2-160-16,5-1 48 0,0 5 64 15,0-7 48-15,17 3 88 0,7 3 64 16,4-3 104-16,4-2-256 16,0-1-144-1,0 3 40-15,-5-1 8 16,-7-3 48-16,-4 0 40 16,-8-1 8-16,-4 3-16 0,-4-3-192 15,0 2-392-15,-4-1 288 16,-16 3 312-16,0 4 248 0,-8-1 8 31,4 1-16-31,0-1-88 16,5 1-8-16,2 3-72 15,6-1 8-15,2 2-80 0,5 0 0 16,4 3 0-16,0 2 120 16,0-4-40-16,9 8 144 0,6-4-96 31,2 3 160-31,2 0-96 15,1-3-112-15,5 0 24 0,-1 3-88 16,-5-2 80-16,-3 2-16 0,0 0-80 16,-9 3 0-16,-2 4-144 15,-1 0 32-15,-4 6 112 16,-4-3 0 0,-8-1 16-16,-8 1 64 15,-8-3-8-15,1-7 48 0,-14-3-120 16,-27-16-712-16,9-3-1881 0,3 0-6865 15</inkml:trace>
  <inkml:trace contextRef="#ctx0" brushRef="#br0" timeOffset="96414.4">16587 7224 7329 0,'0'0'2185'16,"0"0"-433"-16,0 0-456 16,0 0 168-16,0 0-87 0,0 0-721 0,0 0-656 15,0-14-256-15,0 39 104 31,0 17 152-31,-13 3 120 16,-2 5-16-16,-6 4 48 0,-3 0-104 16,5-3 32-16,3 0-80 15,4-4-408-15,8-5-1008 0,4-5-665 16,16-11-607-16,0-17-1753 16</inkml:trace>
  <inkml:trace contextRef="#ctx0" brushRef="#br0" timeOffset="96723.01">16782 7638 8265 0,'0'0'2377'31,"0"0"-1425"-31,0 0-312 0,0 0 160 16,-92 77-32-16,64-45-359 15,4 3-145-15,4 2-224 0,4-2-32 16,8-3-16-16,1-3-641 15,7-3-271-15,0-11-672 16,7-8-545 0,9-7 33-16,4 0 1296 0,0-16 808 15,0-3 24-15,-8-1 544 16,-4 5 1336-16,-8 5 521 0,0 5-577 16,0 5-567-16,-12 2-937 15,-4 14-56 1,-1 6-192-16,2 7-96 15,7 12-920-15,4-5-2089 0,4-9-5441 16</inkml:trace>
  <inkml:trace contextRef="#ctx0" brushRef="#br0" timeOffset="109300.27">17491 8147 6313 0,'0'0'1560'0,"0"0"-1080"31,0 0-160-31,0 0 1001 0,0 0 375 16,0 0-464-16,0 0-168 16,0 0-175-16,0 0-177 0,0 0-24 15,0 0-224-15,0 0-192 16,0 0-144-16,0-11-120 16,0 3 88-1,4-9-96-15,7 2-64 0,-2-1-64 16,6-3 120-16,6 3-248 15,-1 0 168-15,-1 6-120 0,5 1 184 16,4 6-40-16,4 0 104 16,0 3-40-1,7 0 0-15,2 6 0 16,-1 8 16-16,3 0-16 16,-7 5-8-16,0-2 8 0,-4 2-16 15,-9-1 8-15,1 2-80 16,-7-4 80-16,-6-7 8 0,-3 1-72 31,-4-4 64-31,5-3 8 16,-9-3-112-16,4 0-24 15,3 0 136-15,-3-6 152 0,4-10-40 16,-3-3-112-16,-2-7-112 16,1-2 104-16,-4-1-192 0,4 2 16 31,-4-3 136-31,4 5-56 15,-4 6 104-15,4 10 0 0,0 2 0 16,-4 7 0-16,5 0-304 0,2 0 136 16,5 13 64-16,-4 9 32 15,8 3 8-15,-4 0 64 16,4 5 0 0,-1-5 0-16,2 0-72 15,-6-6-96-15,2-1-344 0,-5-4-57 16,-4-4-391-16,-4-7-40 0,0 0 72 15,0-3 928-15,0 0 200 16,0-6 264 15,0-11-336-31,0-1 216 16,7-8-64-16,10 1-128 16,2 0-136-16,1 0 16 0,4 2-32 15,0 7 0-15,0 3 48 16,0 7 200-16,-4 3-144 15,4 3 128-15,-1 0-48 0,5 0-64 16,4 0 112-16,0 3-80 16,0 6-16-16,-4-6 64 0,-4 4-31 15,-8-4-169-15,-4 0 56 16,-8-3-56-16,-4 0-593 16,-8 0-623-1,-8 0-800-15,-4 0-561 0</inkml:trace>
  <inkml:trace contextRef="#ctx0" brushRef="#br0" timeOffset="140903.07">16096 12858 3304 0,'0'0'1441'0,"0"0"-9"15,0 0 1296-15,0 0-815 16,0 0-569-16,0 0-352 16,0 0 97-1,0 0-25-15,0 0 32 16,0 0-176-16,0 0-264 16,0 0-160-16,0 0-63 0,0 0-201 15,0 0-8-15,0 0-160 16,8 0-56-16,4 0 72 0,8 0-80 31,12 0 80-31,4 0-32 16,12-2-48-16,8-2 48 0,11-2-48 15,29 3 0-15,15-4 40 16,5 1-40-16,-17 3 0 31,-31 3 40-31,-20 0-32 0,-13 0-16 16,10 0 8-16,-6 0-304 0,1 0 96 15,-8 0-96-15,-12 0 152 0,-4 0 104 16,-4 0-1-16,-8 0 49 16,0 0 0-1,-4 0 8 1,0 0 57-16,0 0-65 0,0 0-56 16,0 0-217-16,-12 0 257 0,-4 0 16 15,-12 3 8-15,-8 3-8 0,-3 1-56 16,-14 2-288-16,-6 1-128 31,-17-1-352-31,-15 1 72 16,-1-1 272-16,16-2-64 0,8-1 464 15,21-3 24-15,-5 0 56 16,4 0 0-16,4 1-48 0,16-1 48 16,13-3 80-16,6 0-72 15,5 0 272-15,4 0 168 0,4 0 216 31,9 0-304-31,6-3-216 16,1-4 8-16,0 1 224 0,4 3-208 16,0-4-40-16,0 4 40 15,8 0 0-15,7-3 64 32,6 0-64-32,6-1-112 0,1 1 64 15,4-4-72-15,0 4 32 0,-5-1-8 16,-3 1-23-16,-16 3-41 15,-8 3 0-15,-12 0 40 16,-5 0-48-16,-7 0-313 16,0 0 145-1,0 0-328-15,-3 0-696 0,-9 3 632 16,-16 10-776-16,8-1-1833 0,-3-2-7481 16</inkml:trace>
  <inkml:trace contextRef="#ctx0" brushRef="#br0" timeOffset="145838.13">6423 14290 1872 0,'0'0'2304'0,"0"0"-1143"0,0 0 1311 0,0 0-1224 15,7-22-631 16,-7 19 239-31,0-3 16 0,4 2-48 0,-4 1-376 16,0 0-80-16,0 0 0 16,0 0-64-16,0 3 33 15,0 0-121-15,-7 0 24 0,-2-3-240 16,-3 3 0 0,1 0 176-16,-2 0-56 15,2 0-64-15,3 0-56 0,-5 0-8 16,6 0 0-16,-1 3 8 15,-1 3-8-15,1 0 8 16,5 1-8 0,-5-1-48-16,4 3 48 15,-5-2 8-15,5 3 0 0,-3 3 0 16,-5-4 8-16,7 7 0 16,-2-4 0-16,-5 4 8 15,4 1 56-15,0 1-72 0,-4 5 56 31,0 2-48-31,4-3 40 16,0 3 0-16,-3 1-48 0,2 2 8 16,1-2 8-16,0-1-16 15,5 4 120-15,-6-4-120 16,9-2 8-16,-8 2 16 0,8-4 24 31,-4 2-16-31,4 0-8 16,0 2 32-16,0-3 24 0,0 0-72 0,0 4 56 15,0-4-16-15,0 4-40 16,0-1 128 0,0 1-16-16,0-5-112 0,0 2 136 0,0-1-64 15,4 0-72 17,4-3 56-32,-3-3-56 15,2 7 48-15,1-8-8 0,0 3 0 16,4 3 8-16,0-2-48 15,-4 0 0-15,4-4-8 16,-4 4-72-16,3-6-40 0,2-1 112 16,-1 1 0-16,0 0 120 15,0-4-112-15,4 1-8 0,3 2 0 16,-2-5 0-16,2 3 8 16,5-7-8-16,0 2 0 0,4 2 104 31,-3-3-32-31,1-4 80 15,-5 3-96-15,3-3-56 0,-9 0-160 16,2 0 152-16,-2 0 0 16,2 0 8-16,-6 0 0 15,6-7 0-15,-6 0 0 0,6 2-8 32,-2-4 8-32,1-2-280 15,0-1 256-15,0-1-8 0,0 0 32 16,0-2-104-16,-1 2-72 0,2-3 8 15,-6 0 112-15,2 0-112 16,-1 1 168-16,-5-2-8 16,6 2 16-1,-5-4-8-15,3 3 0 16,-2-3 0-16,-1 1-16 0,3-2-48 16,-2-2-264-16,-1-1 128 0,-5 0-80 15,1-2 64-15,0-3 128 16,-4 3 88-1,0-4 32-15,0 0-32 16,0 1 0-16,0 3 48 16,-4-7-32-16,0 3 96 15,1 2-96-15,-1-3 96 0,-5-2-48 16,5 4-64-16,-4 2 128 0,5 0 16 31,-5 1-8-31,4 0 112 16,-5 3-128-16,5-1-16 15,-3 1 64-15,3 3 8 0,-9 1-16 16,9-5-32-16,-3 7-120 16,-1 1-8-16,-5-2 80 0,6 2-80 15,-9 1 200-15,4 3-104 32,0-6 104-32,-4 4-24 15,-3-2 24-15,2-4 336 0,-3-3-376 16,1 3-16-16,-2 0 80 0,1 0-96 15,1-1 64-15,-5 8-136 16,-1-1 16 0,1 3 49-16,-3 1 95 15,-1 9-216-15,-3 0 72 16,-1 0-72-16,-9 0 64 0,5 12-56 16,-3 1-8-16,3 3-192 0,0 3-793 15,5 10-711 1,7-4-560-16,3-3-2962 15</inkml:trace>
  <inkml:trace contextRef="#ctx0" brushRef="#br0" timeOffset="148177.26">6840 15386 4256 0,'0'0'625'0,"0"0"1767"15,0 0-960-15,-11-23-207 0,11 18-465 16,0-5-232-16,-4 3 488 16,4-2-480-16,0 6 152 15,0-3-328-15,0 6 129 0,0-4 175 32,0 1-224-32,0-1-208 15,0 4-120-15,8-5-112 0,3 2-8 0,10-4 8 16,-1 3-40-16,3 1 32 15,1 0 8 1,0 3-80 0,0 0 80-16,-4 0-16 0,0 0-80 15,0 10-32-15,-4 2-120 16,-5 2 216-16,6 4 32 0,-1 4 280 16,-1 4-56-16,2-1-24 0,-6 4 0 31,5 0-48-31,0-4-16 15,5 4 16-15,-6-1-32 0,5 1 0 16,-1-1-8-16,2-6-104 16,-1 1 40-16,-1 0-32 0,-2-9 32 15,-2 2-48-15,-2-2-96 32,-2-2-640-32,-3-3-208 0,-8 3-761 15,0 2-1151-15,0-5-1561 0</inkml:trace>
  <inkml:trace contextRef="#ctx0" brushRef="#br0" timeOffset="148456.79">7136 15779 7513 0,'0'0'4305'0,"0"0"-3017"0,0 0-376 16,0 0 97-16,0 0-225 15,0 0-200 1,0 0-456-16,0 0-32 0,19 0-88 16,-3 7 256-16,5 3-112 15,-2-1-8-15,9 1-96 16,-4 2-40-16,4-6 96 0,0 4-96 16,-5-7-8-16,1 3-144 0,-3-2-656 15,-6-4-632 1,-2 0-353-1,-6-4-831-15,-3-5-617 0</inkml:trace>
  <inkml:trace contextRef="#ctx0" brushRef="#br0" timeOffset="148702.31">7398 15537 2736 0,'0'0'6882'0,"0"0"-5026"16,0 0-752-16,0 0 72 0,0 0 305 15,0 0-393-15,0-18-336 16,0 18-360-16,0 7-80 0,0 11-48 31,0 4 80-31,0 3 33 16,0 8-233-16,0-5-96 16,4 7 48-16,0-3-88 0,1 0-8 15,-1-4-32-15,3 8-1153 16,5-11-1423-1,-7-9-2577-15</inkml:trace>
  <inkml:trace contextRef="#ctx0" brushRef="#br0" timeOffset="153833.01">18801 7852 2920 0,'0'0'704'0,"0"0"-464"16,0 0 32-1,37-39-8-15,-14 27 113 0,1-1 247 16,0 3-160-16,0 4-224 0,4 0-16 16,0 3 512-1,4 0 88-15,-4 3-152 16,-1 0-128-16,5 0-47 15,0 6 55 1,-4 6-120 0,3 4-16-16,-3 3-240 0,0 4 80 15,0 2-176-15,-3 0 16 0,-1-3-16 16,4 4-72-16,-5 0 64 16,1-8-72-16,0 1 8 15,-4-6 96-15,-4 1-96 0,4-9 120 16,-5-2-48-16,2-3 48 15,-2 0 152-15,2-3-48 0,2-7 0 32,-3-5-80-32,5-4-104 31,-2-3 80-31,5-5-120 16,-4-1 64-16,3-2-8 0,2-3-56 15,-5-2 0-15,-5 7 56 16,6-1 40-16,-5 10 144 0,-1 3-63 0,2 6-113 15,-2 5-32-15,2 1-40 16,2 4 0-16,1 0 0 0,0 0-24 16,4 4 16-16,4 4 8 15,-4 9-8-15,4 5 0 16,-4 0-97-16,0 7 41 0,-5-1 16 16,2 0 48-1,3 4 56-15,-1-6-56 16,-3 0 0-16,0-4 8 15,3 0 0-15,2-10 73 0,-9-2 15 16,3-4-96-16,-2-6 128 16,-2 0-32-16,2-6-24 0,-2-10 56 31,1-6-120-31,5-4 72 16,-2-6-72-16,5 4 40 0,-4-3-8 15,8-2-32-15,-5 8-16 16,2 3 8-16,3 10-80 0,0 2 72 15,-4 7-48-15,4 3 40 32,-5 0 16-32,5 0-120 15,0 13 112-15,4 2 0 0,-1 4-56 16,1 6 56-16,0-1 8 16,5 1-8-16,-10-4-48 0,5-2-40 15,-4 4-8-15,-4-11 96 16,0-2-40-1,-4-3 40-15,-4-7 16 16,0 0-8-16,-1 0 48 0,6-10-48 16,-2-6 0-16,1 0 0 15,4-3-129-15,1-2 113 16,1-3-56-16,-1 2 72 16,-1 3-72-16,0 3 24 15,-5 7 40-15,1 3-64 16,1 6-8-16,-6 0 72 0,5 0-96 15,-4 6 32-15,4 3 72 16,0 4-56-16,5-4 56 16,-2 4 8-1,1-2-8-15,0-5 80 16,0-3-72-16,-5-1 0 0,-2-2 32 16,-6 0-32-16,2 0 40 15,-5 0-48-15,-1-5-480 31,-3-12-1016-31,0 4-1321 0,0-2-3440 16</inkml:trace>
  <inkml:trace contextRef="#ctx0" brushRef="#br0" timeOffset="154163.84">21475 7553 7665 0,'0'0'1833'0,"0"0"-1057"0,0 0-408 16,0 0 144-16,0 0-72 16,0 0-336-1,0 0 584 1,28 35-456-16,-4-19 168 0,8 4 248 0,7-1-239 16,6-1-113-16,-2 1-112 15,1 0-64-15,-4 0-40 0,-12-3-24 16,-13 3 56-16,-11 0 0 31,-4 3 88-31,-19 3 456 16,-13 5-176-1,-16 1-208-15,1 4-128 16,-9 6-88-16,0 0-56 0,-12 19-1552 16,12-9-713-16,17-9-2256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6T21:25:25.101"/>
    </inkml:context>
    <inkml:brush xml:id="br0">
      <inkml:brushProperty name="width" value="0.05292" units="cm"/>
      <inkml:brushProperty name="height" value="0.05292" units="cm"/>
      <inkml:brushProperty name="color" value="#FF0000"/>
    </inkml:brush>
  </inkml:definitions>
  <inkml:trace contextRef="#ctx0" brushRef="#br0">2936 5928 2632 0,'0'0'352'0,"0"0"-232"0,0 0 1088 16,0 0 633-16,0 0-697 0,0 0-432 0,0-4-120 16,0 4-16-16,0-2-199 31,0 2 191-31,0 0-24 15,0 0-200-15,0 0-72 0,0 0-40 16,0 0 24-16,0 0-48 16,0 0-56-1,0 0-16-15,0 0-56 0,3 0 0 16,2 0-16 0,3 0 72-16,4-5 40 15,4 3-24-15,-1-2-56 16,2 4-16-16,-2-2-72 0,2 2 112 15,-2 0-112-15,2 0 64 16,-2 0-16-16,1 0-48 0,0 0 0 16,0 0 56-16,0 0-64 31,-4 0 8-31,4 0-8 0,0 0 16 0,-4 0-8 16,4 0-8-16,-1 0 16 15,-2 0 32-15,2 0-40 0,6 0 56 16,-6 0 0-16,2 0-56 0,-2 0 64 31,1 0-64-31,0 0 80 0,-4 0-72 16,4 2-8-16,-4-2 40 15,4 0-40-15,-4 0 8 0,0 0-8 16,4 0 49-16,-8 4-49 16,4-4 8-1,0 2 40 1,-4-2 16-16,3 5-64 15,-3-3 8-15,5-2-8 0,-2 4 56 16,6-4-56-16,-6 3 48 16,6-3-8-16,-2 3 16 0,1-1 0 31,-4-2-48-31,4 4 64 16,-4-4 0-16,4 3-8 0,-4-3-16 0,0 4 8 15,-4-4 24-15,4 3-40 16,-1-3 16-16,2 0 0 0,2 0-48 15,-2 0 40-15,6 0 24 16,2 0-64 15,3 0 32-31,4 0-48 0,11 0-192 16,-3 0-1161-16,0 0-1671 0</inkml:trace>
  <inkml:trace contextRef="#ctx0" brushRef="#br0" timeOffset="732.03">4693 5905 6185 0,'0'0'2656'15,"0"0"-1335"-15,0 0-665 0,0 0-112 16,0 0 152-16,0 0-112 15,0 0-192-15,12 0-160 16,4 0-40-16,8 0 72 0,4 0-8 0,7-2 1 31,10-3 23-31,2-4 88 0,1 4-80 16,7-6-24-16,-3 5-32 16,1 0-56-16,-10-4 0 15,1 7-72-15,-8 0-40 0,-4 3-48 16,-4 0 0-16,0 0-8 15,-9 0 40-15,-2 0-48 16,-6 0-112-16,2 6-664 0,-13 4-801 16,0 2-1079-16,-4-5-3713 15</inkml:trace>
  <inkml:trace contextRef="#ctx0" brushRef="#br0" timeOffset="29430.92">11048 10312 3648 0,'0'0'3105'0,"0"0"-456"31,0 0-1089-31,0 0-288 0,0 0 88 16,0 0 209-16,0 0-361 15,0 0-304-15,0 0-288 0,0 0-168 16,0 0-128-16,0 0-143 15,0 0-1 1,0 0-80-16,0 0-32 16,0 0-16-16,0 0-32 0,0 0 40 0,0 0 80 15,8 0-32-15,7 0 120 0,6-3-8 16,3 0-96-16,4-3-120 31,4 2-128-31,-4-2-496 16,7-3-929-16,-11-1-1447 0,-4-3-2538 15</inkml:trace>
  <inkml:trace contextRef="#ctx0" brushRef="#br0" timeOffset="30001.28">11973 10334 5737 0,'0'0'3176'0,"0"0"-1391"16,0 0-497-16,0 0-184 15,0 0 233-15,0 0 31 0,0 0-368 16,0 0-344 15,0 0-208-31,0 0-184 16,0 0-128-16,7 0-136 0,14 0 0 15,2 0-8-15,29 0-1096 16,-4 0-2032-16,-5-9-5202 0</inkml:trace>
  <inkml:trace contextRef="#ctx0" brushRef="#br0" timeOffset="30455.73">12972 10382 10362 0,'0'0'2000'0,"0"0"-1352"0,0 0-400 16,0 0-88-16,0 0-40 15,96-6-120 1,-52-4-272-16,-8 7-1856 16,0-3-3601-16</inkml:trace>
  <inkml:trace contextRef="#ctx0" brushRef="#br0" timeOffset="31041.6">14100 10372 9794 0,'0'0'2664'0,"0"0"-1520"16,0 0-615-16,0 0 127 0,0 0 312 31,0 0-240-31,0 0-368 16,44 0-264-16,-20 0-96 0,0 0-48 15,15 0-1344-15,-11 0-1401 16,0 0-4104-16</inkml:trace>
  <inkml:trace contextRef="#ctx0" brushRef="#br0" timeOffset="31458.46">15012 10312 9690 0,'0'0'2688'0,"0"0"-1752"0,0 0-472 0,0 0 297 15,0 0 271-15,60 0-312 16,-28 0-456-16,4-3-264 0,8 3-48 15,8-6-1152-15,-9 3-1545 32,-7-1-5809-32</inkml:trace>
  <inkml:trace contextRef="#ctx0" brushRef="#br0" timeOffset="31959.44">16151 10312 10322 0,'0'0'2056'0,"0"0"-1552"16,0 0-192-16,0 0 649 15,0 0 263-15,0 0-424 0,0 0-288 31,0 0-448-31,77 0-64 16,-38 0-1208-16,-3 0-1329 0,-8 0-4536 0</inkml:trace>
  <inkml:trace contextRef="#ctx0" brushRef="#br0" timeOffset="32592.23">16948 10353 696 0,'0'0'9514'16,"0"0"-7362"-16,0 0-952 15,0 0-247-15,0 0-121 0,0 0 56 31,36-6-496-31,-16 3-312 16,5 3-80-16,10 0-1016 16,-7 0-1537-16,0 0-4576 15</inkml:trace>
  <inkml:trace contextRef="#ctx0" brushRef="#br0" timeOffset="33109.06">17968 10376 3952 0,'0'0'7370'16,"0"0"-5962"-1,0 0-864-15,0 0-248 32,84-4 225-32,-48 1-129 15,1 0-176-15,18-4-216 0,-11 5-1041 16,-4-2-4232-16</inkml:trace>
  <inkml:trace contextRef="#ctx0" brushRef="#br0" timeOffset="33494.54">18973 10331 4993 0,'0'0'4865'0,"0"0"-3473"15,0 0-912 1,0 0-88-16,88-6 112 0,-57 6-184 16,1 0-168-16,12 0-152 15,-4 0-1496-15,-8 0-4913 0</inkml:trace>
  <inkml:trace contextRef="#ctx0" brushRef="#br0" timeOffset="33795.5">19809 10359 11178 0,'0'0'3097'15,"0"0"-1529"-15,0 0-560 0,0 0-264 16,0 0-128 15,80-6-208-31,-44 6-239 0,0 0-169 16,31 0-1361-16,-11 0-2936 15,-4 0-7457-15</inkml:trace>
  <inkml:trace contextRef="#ctx0" brushRef="#br0" timeOffset="43377.78">9821 10439 3632 0,'0'0'1897'0,"0"0"-1377"0,0 0 1048 0,0 0 553 16,0 0-417-16,0 0-624 16,0 0-312-16,0 0-40 0,0 0-15 31,0 0-73-31,0 0-216 15,0 0-144-15,0 0-8 0,0 0-88 16,0 0-32-16,0 0-8 0,0 0-48 16,0 0 0-16,0 0 8 0,0 0 48 15,0 0 168 1,0-3 128 0,4-9-240-16,3-1-208 0,2-4 0 15,-1 2 64-15,3-1-64 0,-3 6-176 31,5 4 104-31,-2 0-168 0,2 2 240 16,-5 1 8-16,7 3-8 31,-2 0-48-31,-2 0 32 16,2 3 8-16,2 7-48 0,-3 0 48 0,0-1-56 16,0 4-8-16,-4 0 64 15,4-4-72-15,-4 3-40 0,0-1 24 0,4-3 8 31,-4-1-48-31,0 0-240 16,0-2-408-16,0-5 152 16,-4 4-56-16,3-4 184 0,-3 0 504 15,0 0 176-15,1-9-120 0,-1-1 16 16,-4 0-40 0,4-3-32-1,-4 4 0 1,0-1 80-16,0 8 8 15,0-2 16-15,0 4-8 0,0-3 8 16,0 3 16-16,0 0-24 0,0 0-40 16,0 0-56-16,0 0-112 0,4 0-32 31,-4 0 16-31,3 0 128 31,1 3 8-31,4 1-8 0,-3 5-8 16,-1-3-40-16,0 5-32 0,-1 0 72 15,-3-1-88-15,0 0-48 0,4-1 80 16,-4-2-176 0,0-4 31-16,0 0-143 15,0-3 184-15,0 0 168 0,4 0 96 16,-4-3-80-16,9-7-16 16,-5-5-176-16,3-2 176 15,5 2 0-15,-8 3-8 0,5-2-64 31,-2 8 72-31,1-1 8 0,0 4-8 16,4 3 144-16,-4-3-144 0,5 3 104 16,-2 0-80-16,1 0 24 0,4 0-40 15,-4 6 0-15,0 1 0 0,0-1 0 32,-1-3 8-32,2 3-8 15,-5 1 48-15,-1-4-48 0,2 0 0 16,-5-3 0-16,0 4 8 15,-4-4-8-15,4 0 80 0,-1 0-40 16,1 0 16-16,0-4 0 16,5-2-64-1,-5-7-240-15,0 1-272 16,-1-17-744-16,1 7-1561 16,-4-3-6288-16</inkml:trace>
  <inkml:trace contextRef="#ctx0" brushRef="#br0" timeOffset="58689.18">2445 10249 2960 0,'0'0'1072'16,"0"0"-520"-16,0-3-39 0,0 3 111 31,0 0-552-31,0 0-64 0,0 0 1496 15,0-3 48-15,0 3-623 16,0 0-321-16,0 0-72 0,0 0 56 31,0 0-104-31,0 0-160 16,0 0-152-16,0 0-112 16,0 0 40-16,0 0-88 0,0 0 40 0,5 0-56 0,-1 0-64 15,8 0 64-15,-1 0 88 16,6 0 16-1,-2 0 0-15,5 3-56 16,1 0-40-16,3-3 56 16,3 0 0-16,1 0 16 0,0 0 24 15,0 0-104 1,-4 0 48-16,0 0-40 16,-9 0 56-16,-2 0-64 15,-1 0-136 1,-9 0-304-16,1 0-560 0,-4 0-464 15,0 2-265-15,0 2-1135 16,-7 3-361-16</inkml:trace>
  <inkml:trace contextRef="#ctx0" brushRef="#br0" timeOffset="59042.93">2593 10341 2696 0,'0'0'3905'0,"0"0"-2809"16,0 0-528-16,0 0-96 0,0 0 40 15,0 0 121-15,0 0-249 16,-4 0-232-16,4 0-104 16,0 0-40-16,0 3 72 0,0-3 96 31,0 0-144-31,0 0-32 0,0 0 0 0,0 0-8 15,4 0 8-15,4 0 496 16,4 0 8-16,4 0-160 0,0 0-176 16,4 0 0-16,4-3-48 0,-4 3-72 15,4-4 0-15,-5 1 16 16,2 0-56 0,-1 0-8-16,-5 3-176 15,6 0-720-15,-10 0-1304 16,-7 0-697-16</inkml:trace>
  <inkml:trace contextRef="#ctx0" brushRef="#br0" timeOffset="64318.71">4175 10011 3440 0,'0'0'1080'0,"0"0"-247"0,0 0-289 15,0 0 600-15,0 0 160 16,0 0 65-16,0 0-201 0,0-17-344 15,0 17-288 1,0 0-176-16,0 0-136 16,0 0-104-16,0 0-120 15,0 0-88-15,0 0-40 16,0 5 112-16,4 7 8 16,0-3 0-16,4 3 8 15,0 5-8-15,-5-4-48 0,2 1 56 16,-1 0 8-16,0-5 48 15,0 1 0-15,0-4 0 0,0-3-40 32,-4 1 32-32,3-4-40 0,1 3 0 15,1-3 72-15,3 0-8 0,0 0-72 16,4 0 128-16,0 0-64 16,-1 0-56-1,6 0 40-15,-2 0 8 0,2 0-48 31,3-3 8-31,-5-1-16 16,2 4 8-16,2-3 0 16,-3 0 0-16,0 3 0 0,0-3-8 15,-4 3 0-15,-5 0 0 16,2 0 0-16,-5 0 0 0,0 0 16 16,-4 0-8-16,0 0 88 15,0 0 32-15,0 0 200 16,0 0 25-16,0-6-17 0,0-1-64 15,0-2-192-15,0-7-80 47,0 0 120-47,0-7-120 0,0 4 0 16,0-6 0-16,0 3 0 0,0 0-64 16,0 6 16-16,0 0-32 0,0 10 32 15,0-1-40-15,0 7-608 16,-8 0-1041-1,4 4-3192 1,-1 5 120-16</inkml:trace>
  <inkml:trace contextRef="#ctx0" brushRef="#br0" timeOffset="65838.64">4940 9950 3752 0,'0'0'1849'15,"0"0"-385"-15,0 0-272 0,0 0-7 0,0 0-345 16,4-6-272-16,-4 6-320 0,0 0-216 16,0 0-32-16,0 0-216 15,0 0 24-15,0 9 176 0,0 4 16 32,0 0 88-32,0 2 88 0,0 2-16 15,0 1-40-15,0-1-64 16,0 1-48-1,0-6 48-15,4 2-48 16,-4-5 64-16,4 1-64 0,0-4 40 16,-4-3-48-16,4 1 0 0,-4-4 16 15,0 0 88 1,0 0 0-16,0 0 0 16,0 0 0-16,0 0 32 15,0 0 32-15,0 0-64 0,0 0-56 16,0 0-48-16,4 0 0 15,-4 0-16-15,0 0-88 0,0 0-32 16,7 0-16 0,-2 0 152-16,3 0-64 15,4 0 192-15,4 0-128 16,-4 0 176-16,0 0-136 0,0 0-32 0,-8-4 40 16,3 4-48-16,-3-3 72 15,-4 0-72 1,5 3 152-16,-5-3 24 15,0 3 24-15,0 0 32 16,0 0-48-16,4-3-128 16,-4 0 0-16,4-1-48 15,0 1-8-15,-1-3 56 16,-3 3-56-16,0-3 0 16,0-4-128-16,0 3 128 15,0 0 0-15,0-1 0 16,0-2 136-16,0 0-136 15,0 1-8-15,0 2-352 0,0-5-368 32,0-1-1240-32,0 4-3697 0</inkml:trace>
  <inkml:trace contextRef="#ctx0" brushRef="#br0" timeOffset="67689.58">5609 10029 3896 0,'0'0'1609'0,"0"0"-233"0,0 0-208 15,0 0-440-15,0 0-23 0,0 0 63 16,0 0 8-16,0-9-96 0,0 9-248 16,0 0-256-16,0 0-176 31,0 0-232-31,0 4-32 0,4 8 240 15,-4 1 8-15,4 6 32 16,-4-4 56-16,0 1-16 0,0-3-48 0,0 0 56 16,0-4-56-1,0 1 0-15,5-4 8 16,-5 1-16-16,0-7 16 16,0 2-16-16,0-2 8 0,0 0 0 15,0 0-8-15,0 0 8 16,4 0-8-1,-4 0-48-15,4 0-152 32,-1 0 200-32,5 0 160 15,0 0 8-15,1 0-80 0,2 0-32 16,1-2-8-16,0-2-40 0,4 1 0 16,-4 0 8-16,0 0-16 0,0-1 0 15,-8 1 16 1,4 3-8-16,-4-3 8 15,-4 3-8-15,4-3 112 0,-4 0 40 16,0 0-40-16,0 0 64 16,0-1-136-16,0-2 72 0,0 0-120 15,0-4 24-15,3 1 24 16,-3-4-48 0,0 1-88-1,0-4-16-15,0-1 56 16,0 5 48-16,0 2-48 0,-3-3-16 15,3 7-464-15,0 3-1024 16,-4 0-3345-16</inkml:trace>
  <inkml:trace contextRef="#ctx0" brushRef="#br0" timeOffset="84184.13">4155 11160 5201 0,'0'0'712'16,"0"0"-488"-16,0 0-8 15,0 0 424-15,4 0 96 16,-4 0-240-16,0-3 176 0,4-1-320 16,0 1-159-16,0-3 343 15,4-1-528-15,0-2 136 16,7 3-144-1,2-1 72-15,3 4-72 16,8-3 0 0,-1 3-16-1,10 0-120-15,2 3-72 0,5 0 104 16,4 0-40-16,-5 0-209 16,10 0 25-16,-1 0-112 15,-1 0 120-15,5 0-8 0,-4 12 40 16,4-2-32-16,-5 2 168 15,5 4-72-15,-4-2 56 0,4-2 72 16,-1 1 16-16,-3-1 32 0,8-2 96 0,0-1-16 31,-4-3-32-31,0-2-176 16,-5-2 96-16,1 3 16 0,-4-5-16 16,-4 0-128-16,-1 0 152 15,-2 0-280-15,-2 0-208 0,4-5-505 16,-6-1-343-16,-10 0-688 0</inkml:trace>
  <inkml:trace contextRef="#ctx0" brushRef="#br0" timeOffset="84769.95">5948 11081 1344 0,'0'0'472'31,"0"0"-408"-31,0 0 64 0,0 0-120 15,0 0 64-15,0 0 64 16,48-10 16-16,-36 10 80 0,-5 0-144 16,2 10 176-16,-1-1 72 15,0 4-24-15,-5-1-128 16,1 1-40-16,0 0-64 16,5-1-72-16,-1-1-8 0,-5-3-208 15,5-4 56-15,1 2-488 16,-1-3-128-16,-5-3 256 0,5 0 56 15,-4 0 448-15,5 0 8 47,-2-9 104-47,1-1 56 0,9-3-88 0,-6-3-8 16,9-2 56-16,0-1 272 16,4 2 80-16,4 2-240 0,0 2 0 15,0 6-24-15,4-2-72 16,-4 7-136-16,0-3 8 15,-4 5 80-15,3 0 288 16,1 0 336-16,-4 0 65 16,8 0-297-16,-4 5-128 0,3 1-184 15,1-1 0-15,4 2-168 16,0 3 104-16,4-4 32 31,0 1-16-31,-1-4 40 0,2-1 48 16,-2-2 152-16,1 0-64 0,1 0-16 0,-10 0-16 15,5-5-96-15,0-5-64 0,-4 0-96 16,-1 0 64-16,-3-1-72 31,-3-2-288-31,-10-4 8 0,1-1-256 16,-8 1-688-16,-4 4-1985 0</inkml:trace>
  <inkml:trace contextRef="#ctx0" brushRef="#br0" timeOffset="86019.85">2505 11087 672 0,'0'0'4969'16,"0"0"-3649"0,0 0-200-16,0 0-112 15,0 0 129-15,0 0-361 16,0 0-264-16,21-6-200 0,-14 3-128 0,2-1-88 16,6 1 16-16,2 0 16 0,6 0 0 31,5-4-80-31,4 0 56 15,8 2-48-15,-4-2 0 16,0 0-48-16,-4 1-16 0,-4 4 8 16,-4-2-296-1,-13 4-480-15,1 0-360 0,-7 0-489 16,-5 0-1007 0,-17 6 135-16,6 5 601 15</inkml:trace>
  <inkml:trace contextRef="#ctx0" brushRef="#br0" timeOffset="86321.29">2606 11164 1800 0,'0'0'2832'0,"0"0"-1255"15,0 0-617 16,0 0-112-31,0 0 40 0,0 0 25 16,0 0-425-16,0 0-264 16,0 0 144-16,7 0 216 15,1-4 96-15,5-3-424 0,2 1-64 16,9 0-64-16,4-4-40 16,-5 4-40-16,5 0-32 0,0 2-16 15,-4 1 0-15,1 0-344 16,-6 3-408-16,5 0-848 15,-8 0-1329-15,-4 0-2536 16</inkml:trace>
  <inkml:trace contextRef="#ctx0" brushRef="#br0" timeOffset="89389.25">2477 11823 3744 0,'0'0'2505'16,"0"0"-1193"-16,0 0-256 0,0 0-191 31,0 0 391-31,0-9-104 16,0 9-536-16,0 0-256 0,0 0-232 15,0 0-128-15,0 0-232 16,9 0 232-16,10-3 0 0,5 3-16 0,8-3 16 15,4-4 128 1,8 3-56-16,-8-1-64 16,0 2-8-16,-12-1-480 15,-4 2-248-15,-8 2-368 16,-12 0-64-16,0 0-585 0,-4 0-1464 0</inkml:trace>
  <inkml:trace contextRef="#ctx0" brushRef="#br0" timeOffset="89652.25">2537 11839 1744 0,'0'0'4905'0,"0"0"-4049"31,0 0-256-31,0 0 184 16,0 0 153-16,0 0-345 0,0 0-392 15,0 0-192-15,0 0 192 16,0-2 216-16,13-5 56 0,6 0-248 16,5 0 16-16,0-1-168 15,8 1 24-15,0-2-48 16,0 6-48-16,-4-1 0 16,4 2-352-16,-4 2-984 0,-4 0-1025 15,-13 0-1816-15</inkml:trace>
  <inkml:trace contextRef="#ctx0" brushRef="#br0" timeOffset="91325.03">2131 9979 2800 0,'0'0'568'0,"0"0"-248"0,0 0 280 15,0 0-7-15,0 0-433 16,0 0 16-16,-56 3-48 16,41 9 136-16,-6 5 208 15,2 1 0-15,-1 4 16 0,-1 3 8 16,2 5 72-16,3 1-248 15,0 8-112-15,4 3 16 0,4 8 8 32,8 4 81-32,0 3-1 0,0 0-24 15,12 0-280-15,8 0 264 16,8-6-144-16,8-6-8 0,-1-1 88 0,13-6-80 16,-4-2 56-16,4-6-24 15,-4 2-96-15,-5 0 24 16,-6-7-72 15,-10 4 32-31,-3 0-48 16,-4-1-96-16,-8-2 88 0,-4-1-72 15,-4 1-40-15,0-1 120 16,-20 4 0-16,1-4 0 16,-1-3-16-1,-8 3-424-15,3-5 440 0,1-1 8 16,1-4-8-16,7-2 16 0,4-4-16 0,0 1-48 15,8-3-104-15,4-7-112 16,0 3-472-16,0-3-161 31,0 0 545-31,7 0 352 0,6 0 128 16,2 0 72-16,2 0 88 16,-2 3-136-1,2 0-40-15,3 1-64 0,-8-1-48 16,4 3-232-16,-4 0 24 0,-9 1-56 15,1-1-64-15,-4 3-64 16,0-2-24 0,0-1 416-16,-15 7 408 15,-2-4 152-15,-7 5-56 16,1 0-88-16,-1 0-23 0,0-2-113 16,4 2-96-16,4-6-104 31,8-1-80-31,0-1 0 0,8-2-56 0,0-4-360 15,0 0-153-15,4 0 481 16,8 0 88-16,4 0 393 0,-4 0-25 16,4 0-104-1,-4 0-136-15,-4 0-128 32,0 8-192-32,-8 6-32 0,0 5 200 15,0 6 24-15,0 10 208 16,-16 6 0-16,-4 11-80 0,-8 1 48 15,-4 4-72-15,-4 4 40 16,1-1 0-16,3 4-40 16,0 1 168-16,0 3 32 15,8-1-88-15,4 3 56 0,8-1-80 16,4-6-88-16,8 0 0 16,0-2-104-16,4-7-48 0,16-6 48 15,4-4 104-15,8-5-104 31,3-11-176-31,21-6-632 0,-4-9-840 0,-4-13-1497 16</inkml:trace>
  <inkml:trace contextRef="#ctx0" brushRef="#br0" timeOffset="97035.05">6502 9953 5089 0,'0'0'2784'16,"0"0"-1480"-16,0 0-455 15,0 0-233-15,0 0-296 0,0 0-280 31,0 0-40-31,4 0-128 0,-4 0 56 0,3 6 72 16,-3 4-16-16,4 3-64 16,-4-3 32-16,5-1 40 15,-5 3 8-15,0-1 0 0,0-6 8 16,4 5 40 0,-4-6-32-16,0-1 0 15,4-3 32-15,-4 0 80 16,0 0 264-16,0 0 144 0,0 0 88 0,0 0 40 15,4 0 104-15,0-7-247 16,3-3-361-16,2-6-112 0,3-3-40 16,4 0 8-1,3-3-16 1,2 0-16 0,-1 0-208-16,3 0-281 0,-7 6-487 15,0 0-104-15,-7 10-592 16,-6 3-1473-16</inkml:trace>
  <inkml:trace contextRef="#ctx0" brushRef="#br0" timeOffset="113007.7">9355 10363 3080 0,'0'0'1272'16,"0"0"-1272"-16</inkml:trace>
  <inkml:trace contextRef="#ctx0" brushRef="#br0" timeOffset="122457.22">22698 9788 8433 0,'0'-6'2625'16,"0"-4"-1049"-16,0 4 33 0,0 0-73 16,0 3-32-1,0-1-320-15,0 4-447 16,0 0-305-16,0 0-176 0,-4 0-256 0,0 0-104 15,-8 13-32-15,0 6 136 16,-8 9 120-16,-3 8 16 16,-1 8 40-1,0 7-56-15,7 4-112 16,6 3 160-16,7 3-72 0,4 0-96 16,0-1 8-16,11-3-8 15,17-3 0-15,8-5 0 0,12-9-104 16,20-3-784-16,-8-7-1153 15,-8-14-2984 1</inkml:trace>
  <inkml:trace contextRef="#ctx0" brushRef="#br0" timeOffset="123004.99">23089 10258 6305 0,'0'0'4729'16,"0"0"-3689"-16,0 0-408 0,0 0 320 31,0 0 305-15,0 0-89-16,0 0-432 16,15-15-448-16,2-4-160 0,-6-4-8 0,2-6-16 15,-2-9-8-15,1-3-96 16,-3-23-168-16,2-18 160 0,-7-22-256 15,4 5 40-15,-8 19 112 16,0 29 112-16,0 26 80 0,0 0 144 16,-8 6 80-16,0 6 264 15,-4 10-176-15,0 3-384 0,-3 3-16 0,-2 19 8 16,-3 10 0 0,1 7 0-16,6 11 48 15,2 4 16-15,11 3-56 16,0 4-8-16,0-1 0 0,7 0 48 15,14-6 0-15,-2 0-48 32,9-10 96-32,4-3-192 0,0-6 88 31,4-5-456-31,-4-5-576 0,8-12-1080 16,-8-11-857-16,-8-2-5369 0</inkml:trace>
  <inkml:trace contextRef="#ctx0" brushRef="#br0" timeOffset="123304.13">23551 10128 2696 0,'0'0'11154'0,"0"0"-8745"0,0 0-1289 16,0 0-240-16,0 0-199 0,0 0-313 15,28 6-256-15,-20 7-112 16,-1 3-8-16,1 3-48 0,-3 6 48 31,-5 0 0-31,0 1-208 16,0-1-521-16,0 4-927 0,0-7-1113 15,0-9-3840-15</inkml:trace>
  <inkml:trace contextRef="#ctx0" brushRef="#br0" timeOffset="123775.54">24260 9799 5873 0,'0'0'6705'16,"0"0"-5505"-16,0 0-607 0,0 0 263 31,0 0 120-31,0 0-296 15,-88 91-88-15,77-53-232 0,2 0-192 0,9 3-160 16,0-5 24-16,0-3-32 16,17-6-96-16,7-5-304 0,-1-7 136 15,13-8-168 1,0-7 288 0,0 0 144-16,0-10 72 15,-5-12 8-15,-3-6 184 16,-7-8 392-16,-6-2-40 15,-7-6 121-15,-8-3-33 0,0 1-88 32,-4 6 96-32,-11 8-224 15,-6 10-160-15,-7 6-200 16,0 7-128-16,-7 5-8 0,3 4-352 16,0 13-984-16,-4 22-1369 0,8-7-1656 0,12-2-4128 15</inkml:trace>
  <inkml:trace contextRef="#ctx0" brushRef="#br0" timeOffset="124123.18">24666 9547 11666 0,'0'0'4281'16,"0"0"-3017"-1,0 0-624-15,0 0-96 16,0 0-95-16,0 0 279 16,84 45-136-16,-44-11-192 0,3 8-112 15,2 8-136-15,-6 4-16 16,-7 6-136-16,-12 14 0 0,-12 14 0 15,-16 14-8-15,-36 6 16 32,-16 0-16-32,-15-2-144 15,-1-18-1080-15,21-22-1425 0,6-18-4744 16</inkml:trace>
  <inkml:trace contextRef="#ctx0" brushRef="#br0" timeOffset="126265.93">25579 9683 2760 0,'0'0'4049'15,"0"0"-2409"1,0 0-872-16,-28 29-367 16,20-16-41-16,4-1 24 15,4-2-232-15,0-4-72 0,0 1 24 16,4-4-32-16,8-3 112 16,0 0 184-16,4 0-40 15,-4-13-96-15,-1 0 80 16,-2-2 352-16,-5-1 432 15,-4 0-7-15,0 7 127 0,0-1-256 16,-4 3-32-16,-5 7-560 31,5 0-176-31,-7 0-184 0,3 0-8 16,4 10-152-16,-1 9-656 16,5 0-1248-16,0 0-2521 15</inkml:trace>
  <inkml:trace contextRef="#ctx0" brushRef="#br0" timeOffset="126698.64">25666 10049 9329 0,'0'0'4121'0,"0"0"-2960"31,0 0 399-31,0 0-280 0,0 0-648 16,0 0-568-16,0 0-64 15,0 0-176-15,0 0 24 0,-8 22 144 16,8-12 0-16,0-1-48 0,0 0-40 15,0-2-88 17,13-1-208-32,-2-3 216 0,5-3-144 15,0 0 152-15,5 0 96 16,-6-12 72-16,1-1 104 16,-8-6 184-16,0-1 632 0,0-2 104 15,-8 4-127-15,0 1-1 16,0 8-560-1,0 6-336-15,-16 3-520 0,-4 0-1985 0,4 3-4360 16</inkml:trace>
  <inkml:trace contextRef="#ctx0" brushRef="#br0" timeOffset="132256.81">3904 10353 384 0,'0'0'1080'0,"0"4"1160"15,0-4-519-15,0 0-1041 16,4 0-480-16,4 0 112 0,4 0 232 15,0 0-40-15,0 0-120 0,0 0 112 16,-4 0 96 0,0 0-279-16,-5 0-161 15,1 0 0-15,1 0-88 0,-5 0 24 16,4 0-32-16,4 0-8 16,-1 0 160-16,10 0 8 0,-2 0 56 15,2 0 16-15,-2 0-80 31,5 0 24-31,1 0-72 0,-6 0-152 0,1 0 112 16,0 0-120-16,0 0 0 16,-4 0 8-16,4 0 0 0,-4 0 56 15,-1 0-16-15,6 0-40 16,-2 0 176 0,6 0-64-16,-1 0-112 0,-5 0 64 31,6 0-72-31,-10 0 64 15,6 0-64-15,-6 2 0 0,2-2 0 16,-6 4 0-16,1-1 8 16,4-3 16-16,-4 3-16 15,8-3-8-15,-4 0 8 0,8 3 0 16,-4-3 144-16,3 0-144 16,2 0 72-16,-10 0-64 15,6 0-8-15,-6 0 0 0,2 0 32 16,-2 0-32-16,2 0-8 15,-2 0 0-15,1 0 16 16,4 0-8 15,0 0 0-31,0 0 80 0,-4 0-88 16,0 0 0-16,0 0 48 0,-4 0-40 16,-5 0 0-16,2 0 0 15,-5 0-8 1,4 0 16-1,-4 0-16-15,0 0 8 0,0 0 72 0,4 0-80 16,0 0 8-16,-4 0 96 0,0 0-96 16,0 0 88-16,0 0-96 15,0 0-640-15,0 0-1560 16,0 0-2985-16</inkml:trace>
  <inkml:trace contextRef="#ctx0" brushRef="#br0" timeOffset="135520.76">3980 11011 2056 0,'0'0'416'0,"0"0"336"0,0 0 2201 47,0 0-1577-47,0 0-784 16,0 0-216-16,0 7 128 0,0-7-31 15,0 0-217-15,0 0-48 32,3 0-152-17,-3 0 40-15,4 0 32 0,1 0 64 16,-5 0 144-16,4 0-128 0,0 0-112 15,4 0 64-15,-5 0 8 0,6 0 48 16,-1 0 40-16,0 0-72 16,3 0-32-16,2 0-8 0,-2 0-8 15,6-4 160-15,-6 1-88 16,2-1-32-16,-2 1-40 16,1 0-80-16,0 3 8 0,-4-2-64 0,4 2 8 0,-4 0 56 15,4-4-64-15,0 4 0 16,-4 0 0-16,0 0 8 0,0 0 0 31,-4 0-8-31,-1 0 0 16,6 0-8-16,-5 0 16 15,4 0-8 1,3 0 0-16,2 0 8 16,-2 0 0-16,6 0-8 0,-6 0 0 0,6 0 64 15,-6 0-56 1,-3 0-16-1,5 0 8-15,-9 0 0 16,3 0 0-16,1 0 0 0,1 0 0 16,-2 0-8-16,1 0 8 0,4 4 0 0,-4-4 0 15,0 0 0-15,4 0 64 16,-4 0-64-16,0 0-8 31,-4 0 8-31,4 0-8 0,-5 0 8 16,6 0 0-16,-5 2 8 15,8-2-8-15,-9 0 0 16,10 0-8-16,-1 3 8 0,-5-3 0 31,10 0 0-31,-10 0 0 16,6 0 8-16,-1 3-8 16,-1-3 0-16,-2 0 0 0,2 0 8 15,-7 0 0-15,4 0-8 16,-4 0 0-16,5 0 0 0,-6 4 0 15,5-4 0 1,-4 0 0-16,4 0 0 16,-4 0 0-16,0 0 8 0,0 0-8 15,0 0 0-15,0 0 8 16,4 0-8-16,-5 0 0 16,2 0 0-16,-1 0 8 0,0 3-16 0,0-3 8 31,0 0 0-31,0 0 8 0,4 0 0 15,-8 0 0-15,4 0-8 16,4 0 0-16,-4 0 0 16,-4 0 0-16,4 0 0 0,-1 0-8 31,-3 0-616-31,4 0 128 16,-4 4-760-16,0-4-1273 15,0 0-3544-15</inkml:trace>
  <inkml:trace contextRef="#ctx0" brushRef="#br0" timeOffset="141463.54">26096 9547 2936 0,'0'0'8330'0,"0"0"-6546"0,0 0-1192 15,0 0 121-15,0 0 95 32,0 0-296-32,4 3-248 15,9-3-152-15,2 3 8 0,9-3-32 0,4 4-80 0,0-4 80 16,4 0-88-16,0 0 16 16,0 0 40-16,-4 0-56 0,-8 0 40 31,-1 0-32-31,-10-4-8 15,-1 4 56-15,-4-3-40 0,-4 3 72 16,0 0 48-16,0 0 24 0,0 0 32 16,0 0-144-16,0 0-48 0,0 3-128 15,0 7 128 1,0 2 128 0,0 12 120-16,0-3-56 0,0 5 64 15,0-1-160-15,0 3 0 0,0 4-24 31,0 3-64-31,0-2 144 0,0 0 16 16,-4-1-160-16,0-3 144 31,4 0-136-31,0-1-8 16,0-6 64-16,0 0-63 0,-4-5 39 16,4-2 0-16,0-2-32 0,0-1-16 15,0-1-48-15,0-2-161 0,0-6-271 0,0 4-216 31,0-5-504-31,0-2-784 16,0 0-393-16,0 0-184 0,0-12-2528 16</inkml:trace>
  <inkml:trace contextRef="#ctx0" brushRef="#br0" timeOffset="141748.15">26148 9829 4977 0,'0'0'5921'31,"0"0"-4369"-31,0 0-632 16,0 0 65-16,0 0-145 0,0 0-288 15,72 0-160-15,-32 0-56 16,-4 0-16-16,4 0 32 0,-5 0-200 15,6 0-80-15,-5-3 24 16,-1 1-96-16,1-2 0 16,-4-3-320-16,0 1-912 0,7-9-464 15,-11 2-1377-15,-4-3-4433 0</inkml:trace>
  <inkml:trace contextRef="#ctx0" brushRef="#br0" timeOffset="141920.6">26949 9664 3632 0,'0'0'8386'0,"0"0"-5833"32,0 0-1385-32,0 0-408 15,0 0-288-15,0 0-472 0,0 0-656 0,0 0-2409 16,-15-7-3672-16</inkml:trace>
  <inkml:trace contextRef="#ctx0" brushRef="#br0" timeOffset="146907.12">23364 10992 888 0,'0'0'5889'0,"0"0"-1992"47,-5 0-2841-47,1 0-344 16,4 3-72-16,-4 1-160 0,-7 4-16 15,3 9 241-15,-5-2-97 0,6 8-176 16,-1-2-88-16,4 8 0 0,4-4-144 15,0 2-128-15,0-2 80 16,8 0-152-16,7-7 8 16,6 1 280-16,3-5-128 0,0-8-24 0,-1 1 64 31,1-7-72-31,0 0-32 0,-3-10-16 16,-2-7 40-16,-3-4 48 15,-4-5 32-15,-1-9 0 16,-6-3 49-16,-5 0-57 0,0 0 16 15,-5 7-144-15,-14 2 168 32,3 10-24-32,-4 2-80 15,-4 15 16-15,4 2-64 0,-4 0-80 16,8 7-328-16,0 11-776 16,8 7-505-16,8 14-719 15,0-4-865-15,0-7-4281 0</inkml:trace>
  <inkml:trace contextRef="#ctx0" brushRef="#br0" timeOffset="147145.34">23782 11189 2536 0,'0'0'8330'0,"0"0"-5850"15,0 0-1415-15,0 0-73 16,0 0-32-16,0 0-256 15,44 3-88-15,-44 12-224 0,0 1-240 16,0 7 96-16,0-1 25 31,-5 3-121-31,-6 1-152 16,-1-1-281-16,8 0-855 0,-1 1-1080 16,5-10-1841-16,0-7-5033 15</inkml:trace>
  <inkml:trace contextRef="#ctx0" brushRef="#br0" timeOffset="147762.78">24109 11007 1112 0,'0'0'10250'0,"0"0"-8098"15,0 0-1343-15,0 0-449 32,0 0-360-32,0 0 256 15,0 0 40-15,0 0-32 0,-4 93-96 16,4-59-8-16,0-4-160 0,4-2 144 0,3-6-144 15,1-6-8-15,5-3-336 0,-2-10-136 32,6-3 104-32,-2 0 296 15,2-3 80-15,2-14 96 0,-7-8-96 16,4 0 96-16,-4-4 216 16,-4 1-72-16,-4 9 240 0,4 2 280 0,-8 12 64 15,0 5-424 1,4 0-400-1,-1 5-320-15,2 18 272 16,3 2 40-16,3 1-200 0,2 2-392 16,-1-6-256-16,4-3 80 0,-4-8 352 15,-1-5 240 1,-2-6 184-16,-5 0 360 31,3-13 336-31,-7-6 216 16,4-7 376-16,-4-6-247 0,0-2-257 15,0-2-304-15,0 4-168 16,0 5-120-16,0 7-24 0,0 8-168 16,0 9-48-16,0 3-1144 15,0 3-3385-15,0 9 1880 16,0 2-4408-16</inkml:trace>
  <inkml:trace contextRef="#ctx0" brushRef="#br0" timeOffset="148063.56">24563 10893 10066 0,'0'0'2848'15,"0"0"-1047"-15,0 0-545 0,0 0-496 16,0 0-336-16,40 19 280 16,-16 3-16-16,4 8-127 0,4 5-169 15,-5 3-160-15,-3 3-136 0,-4 3-72 16,-12 0-24 15,-4 1 0-31,-4-1-24 0,-16 1 24 16,-16-4-448-16,-35 13-1993 15,2-12-215-15,2-11-5458 0</inkml:trace>
  <inkml:trace contextRef="#ctx0" brushRef="#br0" timeOffset="148596.29">22893 10950 8449 0,'0'0'2553'0,"0"0"-1009"16,0 0 33-16,0 0-57 15,0 0-592-15,0 0-480 0,0 0-88 16,-71 39-40-16,55-2 192 16,4 11 57-1,0 3-49-15,3 9-144 31,5-2-96-31,4 5-120 0,13 0-96 16,15 1-64-16,8-1-8 0,27 1-416 16,37-6-881-16,-12-21-1807 15,-8-14-5058-15</inkml:trace>
  <inkml:trace contextRef="#ctx0" brushRef="#br0" timeOffset="149498.59">25435 10906 1360 0,'0'0'6673'0,"0"0"-5192"15,0 0-761-15,0 0-152 16,0 0-208-16,0 0-40 0,-24 76-200 16,24-63-112-16,0-7 56 0,13-3 160 31,-2-3 344-31,1 0 320 0,1-3-504 16,-2-9 145-16,-3-1 215 15,1-6 248-15,-6-1 24 16,1 5-200-16,-4 2-128 0,0 0-111 15,0 7-33 1,0 3-424-16,0 3-120 16,-4 0-136-16,-4 3-16 0,-4 10-160 15,-3 18-1241-15,2-6-1367 0,5 1-2698 16</inkml:trace>
  <inkml:trace contextRef="#ctx0" brushRef="#br0" timeOffset="149868.21">25479 11195 11586 0,'0'0'2168'0,"0"0"-1703"16,0 0 87-16,0 0 48 0,0 0-240 16,0 0-216-1,-32 88-136-15,32-68-8 16,4-8-280-16,12-2-384 0,5-4 296 16,-6-6-96-16,9 0 400 15,-4-3 64-15,-4-13 96 0,-5-6 840 16,-2-3 696-1,-5 3-8-15,-4-3-111 16,0 8-409-16,0 8-528 0,-13 6-424 16,-6 3-152-16,-5 12-1096 15,0 7-1609-15,8 0-3608 0</inkml:trace>
  <inkml:trace contextRef="#ctx0" brushRef="#br0" timeOffset="156553.31">4696 10283 3472 0,'0'0'664'15,"0"0"-480"-15,0 0-96 0,0 0-80 16,0 4 937-1,0-4 87-15,0 0-656 0,5 0-144 16,-5 0 288 0,4 0 16-16,-4 0-136 31,0 0-200-31,0 0 88 0,4 0 16 16,-4 0-143-16,4 0-33 15,0 0-16-15,0 0 8 0,4 0 48 16,0 0 8-16,0 0-16 0,3 0-8 15,-2 3-136-15,-1-3 40 0,3 0 16 0,2 0-72 16,-2 0 56-16,2 0-40 16,2 0 88-16,-3 0-32 31,1 0 32-31,-2 0 56 0,2 0-8 31,-6 0-144-31,-3 0 72 16,8 0-72-16,-7 0-8 0,2 0 0 0,-3 0 16 15,8 3 40-15,0-3-56 0,-4 3 0 32,7-3 48-32,-2 0-40 15,-1 4 0-15,4-4-8 0,-4 0 8 16,4 3-8-16,-4 0 0 16,-1 0 8-16,6 0-8 0,-2 0 8 15,-2 0-8-15,2 1 0 16,-2-1 8-16,2-3 64 0,-2 0-72 15,-2 0-8 1,5 3 8-16,-4-3 0 16,0 0 0-16,0 0 0 0,4 3 0 15,-4-3 40 1,0 3-40-16,4-3-48 16,-4 3 48-16,3-3 0 0,2 0 8 31,-6 0-8-31,-2 0-8 15,2 4 8-15,-3-4 0 0,-4 0-8 16,1 0 8-16,-1 0 0 16,0 0 8-16,3 0-8 0,1 0 8 15,1 0 0-15,-2 0-8 16,5 0 8-16,-4 0 0 16,4-4-8-16,-4 4 8 15,-4 0-8-15,3 0-48 0,-7 0 48 16,5 0 0-16,-5 0 0 31,0 0-24-31,4 0 24 0,0 0 0 31,4 0 0-31,-1 0 0 0,2 0 64 0,3-3-64 0,-1 3 8 0,2-3-8 16,-5 0 0-16,-5 3-72 16,1 0-600-16,-4 0-720 15,-4 0-1337-15,-3 0-2416 16</inkml:trace>
  <inkml:trace contextRef="#ctx0" brushRef="#br0" timeOffset="173159.15">26188 10629 3088 0,'0'0'4609'16,"0"0"-2304"-16,0 0-1369 0,0 0-192 16,0 0 224-16,0 0 40 15,0 0-47-15,0 0-289 32,13 0-312-32,2 0-240 0,5 0-56 15,4 0-16-15,-4 0-40 0,8-3 0 0,-4 1 48 16,0-2-48-16,0 2 80 0,-5-3-80 15,2 3-8-15,-10-2 48 32,2 1-40-32,-6 3 280 0,-3 0 16 15,-4 0-184-15,4 0-64 16,-4 0-56 0,0 0-120-16,4 3 112 15,-4 8 8-15,4-3 8 0,-4 5 120 16,5 3-8-1,-5 0 16 1,4 6 32-16,-4 0-64 0,0 0 64 0,0 5-120 16,0 1-48-16,0 0 96 15,3-2-80-15,-3 2 32 0,4-2 0 16,-4-1-48-16,4-3 72 31,0 3-72-31,-4-5 8 0,4-5 0 16,0 4 0-16,1-2 72 15,-2-5-32-15,1 1-48 0,0 0 8 16,-4-4 8 0,4 1-8-16,0-1-8 0,0-3 0 31,0 1-200-31,-4-1-264 0,4 0-712 16,0-3-344-16,-4-3-697 15,0 0-1784-15,-4-3-2640 0</inkml:trace>
  <inkml:trace contextRef="#ctx0" brushRef="#br0" timeOffset="173459.95">26336 10893 3344 0,'0'0'4641'0,"0"0"-1776"0,0 0-1345 0,0 0-96 32,0 0-111-32,0 0-113 0,0 0-384 0,32-17-384 0,-12 17-240 0,4-2 24 15,8 2 8 32,3-3-48-47,1 3-8 0,8-3-16 16,-8 3-103-16,4-6-49 15,-5 2-249-15,5-3-1311 16,-8-1-1112-16,-8-3-3146 0</inkml:trace>
  <inkml:trace contextRef="#ctx0" brushRef="#br0" timeOffset="173629.19">26921 10718 1640 0,'0'0'7962'16,"0"0"-5498"0,0 0-1200-16,0 0-359 15,0 0-241-15,0 0-448 16,0 0-216-16,-4-6-1305 0,-3 6-1415 16,-6 0-4202-16</inkml:trace>
  <inkml:trace contextRef="#ctx0" brushRef="#br0" timeOffset="182138.37">24256 11792 2896 0,'0'0'8090'0,"0"0"-6450"16,0 0-752-16,0 0 457 0,0 0 271 15,0 0-176-15,0 0-527 16,12-3-465-16,0-8-32 0,0 9-216 16,3-5-136-16,6 2-64 15,-1 1-392 1,-1 4-873-16,2 0-1071 0,-6 0-1921 16,-2 0-4345-16</inkml:trace>
  <inkml:trace contextRef="#ctx0" brushRef="#br0" timeOffset="182385.51">24236 11937 8265 0,'0'0'2785'16,"0"0"-1545"-1,0 0-416-15,0 0-120 0,0 0 417 0,0 0-409 16,103-12-288-16,-75 6-216 16,0 2-208-16,0 1-296 15,0 0-1112-15,-4 3-577 0,-8 0-2424 16</inkml:trace>
  <inkml:trace contextRef="#ctx0" brushRef="#br0" timeOffset="182585.52">24371 11991 5697 0,'0'0'2832'16,"0"0"-967"-16,0 0-369 0,0 0-240 15,0 0-624-15,0 0-47 16,48-19-377-16,-27 13-80 0,6 0-128 15,-3 3-280 1,0-1-721-16,-4 4-735 16,-4 0-1345-16,-9 0-2744 0</inkml:trace>
  <inkml:trace contextRef="#ctx0" brushRef="#br0" timeOffset="182785.65">24388 12049 3368 0,'0'0'1256'15,"0"0"-143"-15,0 0 135 16,0 0-208 0,0 0-96-16,0 0 169 15,0 0-297-15,28 7-120 16,-9-7-336 0,1 0-224-16,4 0-136 15,8 2-232-15,-4-2-1232 0,-9 0-1425 0</inkml:trace>
  <inkml:trace contextRef="#ctx0" brushRef="#br0" timeOffset="182986.14">24391 12157 2736 0,'0'0'2769'15,"0"0"-1265"-15,0 0-520 31,0 0 88-31,0 0-151 16,0 0-457-16,0 0-176 0,96 0-112 16,-68-4-96-16,-4 4-80 15,-5 0-1160-15,-2 0-977 16,-10 0-1968-16</inkml:trace>
  <inkml:trace contextRef="#ctx0" brushRef="#br0" timeOffset="183171.09">24455 12214 1032 0,'0'0'2456'16,"0"0"-1512"-16,0 0 201 16,0 0 231-1,0 0-224-15,0 0-464 16,64 0-87-16,-44 0-33 0,-1 0-232 0,-2-3-128 16,-2 3-152-16,2-3-56 15,-14 3-776-15,-3 0-1817 16,0 0-4064-16</inkml:trace>
  <inkml:trace contextRef="#ctx0" brushRef="#br0" timeOffset="183588.15">24459 12312 2536 0,'0'0'992'15,"0"0"329"-15,0 0-249 0,0 0 232 0,0 0-192 0,0 0-480 16,52 10-320-16,-32-10-207 16,0 0-105-16,0 0-337 15,-9 0-351 1,-3 0-520-16,-8 0 80 16,0 0-48-16,0 0-641 0,-11 0 1105 15,-5 6 712 1,-4-2 712-16,-4 3-56 15,5-2 40-15,-6 1-375 16,5 1-193-16,5 0-128 16,-2-2-32-1,10 2 16-15,3-4-129 16,4 4-183-16,0-7 328 0,0 3 913 0,11-3 127 16,1 0-104-16,4 0-128 15,0 0-176-15,4 0-320 0,-4 0-112 31,0-3-200-31,-12 3-56 16,4 0-2008-16,-8 0-4145 0</inkml:trace>
  <inkml:trace contextRef="#ctx0" brushRef="#br0" timeOffset="183741.81">24408 12416 1816 0,'-9'5'2560'0,"5"1"-1279"16,4-3-473-16,-4 3-80 15,4 1-152-15,0-4 72 0,8 0 881 16,9-3-425-16,7 3-464 16,-1-3-376-16,9 0-144 0,0 0-120 15,-1-6-904 1,-14-4-3417-16</inkml:trace>
  <inkml:trace contextRef="#ctx0" brushRef="#br0" timeOffset="188283.54">6012 11826 3696 0,'0'0'5617'16,"0"0"-3232"-1,0 0-1313-15,0 0 104 16,0 0 193-16,0-3-209 0,0 3-336 15,0 0-328-15,0 0-176 0,3 0-272 16,-3 0-48-16,9 0 112 0,-5 0-96 47,8 0 200-47,4-3-64 16,3 3-96-16,5-4-56 0,-3 2-480 15,14 2-1808-15,-3-3-1521 16,-8 0-4137-16</inkml:trace>
  <inkml:trace contextRef="#ctx0" brushRef="#br0" timeOffset="188702.43">6586 11843 5825 0,'0'0'4649'15,"0"0"-3657"-15,0 0 8 0,0 0-80 16,0 0-87 15,0 0-225-31,0 0-376 16,0 3-136-16,7-3-88 0,10 0 400 0,-2 0 16 0,6 0-96 16,3-7-128-16,-1 1-16 0,1-1-176 15,-4 4-8-15,4-4-856 31,-4 2-1841-31,-8-2-3824 0</inkml:trace>
  <inkml:trace contextRef="#ctx0" brushRef="#br0" timeOffset="198908.68">6028 12611 1272 0,'0'0'1144'16,"0"0"-824"-16,0 0-120 0,4 0-8 15,-4 0 64-15,0 0-96 16,0 0 648-16,0 0-295 15,0 0-353 1,0 0 0-16,0 0 176 16,4 0 344-1,0 0-8-15,-4 0-168 0,3 0-64 16,1 0-48-16,0 0-144 16,-4-3 72-16,9 3-8 0,-5 0-88 31,0-4-95-31,3 4-41 15,2 0-16-15,3-2-16 16,-5 2-48-16,6 0 48 0,-9 0-56 0,3 0 0 0,1 0 0 16,0 0 0-16,-3 0 0 31,2 0 8-31,-3 0-8 0,4 0 8 16,1 0-8-16,2 0 64 15,-3 0 48-15,4 0 96 0,4 0 24 16,-5 0-48-16,2 0-80 0,-1 0 0 15,0 0-96 1,0 0 8 0,-5 0-8-16,2 0 0 0,3 0 0 15,-5 0 0-15,1 0-8 16,1 0 72-16,-1 2-64 0,3-2-8 0,2 4 0 31,-2-4 0-31,6 0 72 31,-6 0-72-31,1 3 64 0,0-3-56 16,-4 0-8-16,0 0 8 16,1 0 48-16,-6 0-56 0,5 0 72 15,0 0 8-15,-4 0 128 0,4 0 24 16,4 0-112 0,-4 0-64-16,4 0 24 0,4-3-72 15,-4 3 104-15,4-4-104 16,-5 4 0-16,2-2 48 0,-2 2-48 15,-3 0 16-15,1 0-16 16,-2 0 0-16,-3 0 0 31,4 0 8-15,-3 0-8-16,-1 0 0 0,0 0 0 16,-1 0 0-16,-3 0-8 15,4 0 0-15,-4 0-616 0,0 0-1496 0,-4 0-3570 16</inkml:trace>
  <inkml:trace contextRef="#ctx0" brushRef="#br0" timeOffset="205379.78">23435 12468 7881 0,'0'0'2857'31,"0"0"-1393"-31,0-3-576 0,0 3 129 0,0 0 223 15,0 0-168-15,0 0-480 16,0 0-336-16,0 0-256 0,0 16-8 16,-4 6 8-16,-8 9 512 31,0 7-192-31,1 13 32 0,2 4-112 16,5-5-95-16,4 8 63 15,0-5-136-15,9-2-8 0,10 3 16 0,13-7-8 16,4 5-16-16,4-8-8 15,7 1 40 1,-2-8 48 0,-6-4-136-16,1-5-152 0,-8-9-1009 15,0-16-1055 1,-12 0-1001-16,-5-3-5689 0</inkml:trace>
  <inkml:trace contextRef="#ctx0" brushRef="#br0" timeOffset="206798.92">24033 12928 4080 0,'0'0'6978'0,"0"0"-4578"0,0 0-1343 16,0 0-209-16,0 0 136 0,0 0-232 15,68-6-224 1,-41 3-128-16,6 0-128 16,-1-1-200-1,0 1 24-15,-5 0-48 16,-3 3-48-16,-8-3 0 31,-1 0-80-31,-6-4-216 0,-5 4 32 16,-4-9-144-16,0-1-448 15,0-3-32-15,-13-3 256 0,2 0 384 16,-5-1 168-16,0 8 56 0,0 5 24 16,0 4 96-16,4 3 176 15,-4 3 96-15,0 14 104 16,4 5-40-16,1 3-32 15,-2 1 96-15,9 2-176 0,4 1 0 16,0-1-64-16,0-6-80 16,17 0 241-16,6-2-105 15,9-4 40-15,4-7 152 0,0 1-176 16,4-7-128-16,-5 0-200 31,-3 0-376-31,0-3-848 16,0-3-1329-16,-4-9-1440 0,-8-5-6945 15</inkml:trace>
  <inkml:trace contextRef="#ctx0" brushRef="#br0" timeOffset="207369.67">24953 12703 864 0,'0'0'9458'16,"0"0"-7290"-16,0 0-1104 16,0 0-175-16,0 0-105 15,-15 12-280-15,2 12-72 0,5 3-56 32,-3 9-152-32,7 1-48 0,-5-1-136 15,9-2-32-15,0-2 72 16,0-7-64-16,4 0-16 0,5-5-8 15,2-8 8-15,1-2 144 0,0-7-144 16,-4-3 72 0,-4 0 224-1,0-6 184-15,-4-13 385 0,0-9 311 16,0-2-136-16,0-7-232 16,-16-1-280-1,-4-4-168-15,1 3-112 0,-5 2-144 16,3 5 8-16,1 10-112 31,9 3 0-31,3 10-88 0,4 9-48 16,0 0-832-16,4 6-1264 15,0 25 287-15,8 1-1847 16,3-3-2290-16</inkml:trace>
  <inkml:trace contextRef="#ctx0" brushRef="#br0" timeOffset="207764.45">25121 12430 10786 0,'0'0'2864'0,"0"0"-735"16,0 0-345-16,0 0-599 0,0 0-425 15,0 0-344-15,0 0-264 31,79 22-32-31,-47 4 24 0,8 5-56 16,-8 7-24-16,-9 4-64 16,1 5 8-16,-16 7-16 15,-3-3-40-15,-5 3-240 16,-16 13-744-16,-8-17-1497 0,-1-4-3448 0</inkml:trace>
  <inkml:trace contextRef="#ctx0" brushRef="#br0" timeOffset="208165.13">24599 13275 9778 0,'0'0'3168'31,"0"0"-1215"-31,0 0-65 15,0 0 97-15,0 0-329 0,0 0-800 16,0 0-504-16,15-7-168 0,-15 7-128 16,0 3-8-16,0 7-40 0,0 6 184 15,0 3-24 1,0 4-88-16,0-2-80 16,0 2-192-1,-7 5-616-15,-1-6-1192 0,-1-6-4114 0</inkml:trace>
  <inkml:trace contextRef="#ctx0" brushRef="#br0" timeOffset="209225.6">25849 12611 488 0,'0'0'9290'15,"0"0"-7346"-15,0 0-560 0,0 0 289 0,0 0-1 16,0 0-280-16,-7-22-576 31,7 22-447-31,-4 0-321 16,0 2-48-16,0 11-96 0,-5 6 96 15,2 1 0-15,-1 2 48 16,8-3-48-16,0-3 16 16,0-4-32-16,0-9-32 0,12 1 48 31,-4-4 192-31,4-4-64 31,3-14-32-31,-6-1-24 16,-1-7 16-16,-5 4 88 0,-3 3-48 15,0 3 112-15,0 10-56 0,0 3-184 0,0 3-232 16,-7 9-1329-16,-6 29 185 16,-6 0-1785-16,6 3-4232 15</inkml:trace>
  <inkml:trace contextRef="#ctx0" brushRef="#br0" timeOffset="209557.93">25802 12925 9353 0,'0'0'4265'16,"0"0"-2776"-16,0 0-353 15,0 0-312-15,0 0-280 0,0 0-392 32,0 0-144-32,12 22 160 15,-8-9-152-15,-1-4 112 16,-3 1-56-16,9-3-64 0,-9-4-8 15,4-1 96-15,-4-2 32 16,0 0 24-16,0 0 49 0,4-8 599 31,0-6-504-31,-4-4 224 0,0-1-104 16,0 3-192-16,0 0-224 0,0 6 0 16,0 7-256-16,-8 3-784 15,-8 0-1313 1,4 13-2120-1,0-4-5777-15</inkml:trace>
  <inkml:trace contextRef="#ctx0" brushRef="#br0" timeOffset="210482.48">26910 12402 8425 0,'0'0'4377'15,"0"0"-3169"-15,0 0 233 0,0 0-97 16,0 0-104-16,0 0-319 15,4-45-169-15,-4 35-264 16,0-3-120 0,0 1-192-16,-12-1-112 15,-1-3-64 1,-2-3 48-16,-1 3-112 16,-8 1-32-16,0 2 96 0,0 4 24 0,-4 9-24 15,0 0-168-15,-4 0 160 16,8 12-120-16,0 11 128 15,5 2-48 1,6 3-32-16,2 7 16 16,11-3-40-16,0 0-136 0,4-1-80 15,16-8-72-15,-1-4-57 16,9-10 129-16,0-6 72 0,4-3 176 16,0 0 64-16,-4-15 8 31,-4-1 48-31,0-3 192 15,-8-1 177-15,-4-1 175 0,-4 5 0 16,-4 6 144-16,-1 3-200 16,1 4-120-16,-4 3-200 15,4 0-216-15,-4 6-144 0,9 13-40 32,-5 11 88-32,0 7 96 0,3 11-8 15,6 3 8-15,-5 3 40 0,7 3-32 0,-2-6-8 16,-6-4 0-16,5-2-280 31,0-13-640-31,0 0-600 16,1-7-1457-16,-2-6-1552 0,-3-6-5041 15</inkml:trace>
  <inkml:trace contextRef="#ctx0" brushRef="#br0" timeOffset="210683">27475 12436 11826 0,'0'0'4089'15,"0"0"-3537"-15,0 0-472 16,0 0-80-16,0 0-864 15,0 0-1865-15,-4 3-4656 0</inkml:trace>
  <inkml:trace contextRef="#ctx0" brushRef="#br0" timeOffset="-212983.43">8044 10655 408 0,'0'0'1176'15,"0"0"-736"1,0 0-256-16,0 0-176 16,0 0-8-16,-12-9-456 0</inkml:trace>
  <inkml:trace contextRef="#ctx0" brushRef="#br0" timeOffset="-212798.57">8044 10655 1584 0,'-96'0'1024'15,"92"3"-872"-15,4-3 4369 0,-4 0-2785 16,4 0-623-16,0 0-81 16,0 0-96-16,0 0-296 15,0 0-288-15,-7 0-280 0,-2 4-72 31,1-1-224-31,-16 8-672 16,5 0-1752-16,2-5-2530 0</inkml:trace>
  <inkml:trace contextRef="#ctx0" brushRef="#br0" timeOffset="-212635.83">7757 10782 5049 0,'0'0'1464'15,"0"0"-816"-15,0 0 200 16,0 0 192-16,0 0-575 0,0 0-465 16,0 0-753-16,0 0-79 15,-24 42-1760 1,16-30-2121-16</inkml:trace>
  <inkml:trace contextRef="#ctx0" brushRef="#br0" timeOffset="-212482.13">7665 11030 1280 0,'0'0'1008'15,"0"0"-400"-15,0 0-360 16,0 0-192-16,0 0 112 0,0 0-168 0,0 0-1072 16</inkml:trace>
  <inkml:trace contextRef="#ctx0" brushRef="#br0" timeOffset="-212297.14">7777 11182 56 0,'0'0'2568'16,"0"0"-1600"-16,0 0-208 15,0 0-135-15,0 0-313 16,0 0-312-1,0 0-240-15,79 25-4097 16</inkml:trace>
  <inkml:trace contextRef="#ctx0" brushRef="#br0" timeOffset="-212166">8040 11211 6977 0,'0'0'1536'0,"0"0"-1104"31,0 0-280-31,0 0-152 16,0 0-512-16,0 0-2240 16</inkml:trace>
  <inkml:trace contextRef="#ctx0" brushRef="#br0" timeOffset="-212003.25">8255 11157 4608 0,'0'0'1945'0,"0"0"-1049"16,0 0-336-16,0 0-264 16,0 0-296-16,0 0-912 15,32-26-3673-15</inkml:trace>
  <inkml:trace contextRef="#ctx0" brushRef="#br0" timeOffset="-211834.02">8378 11058 4729 0,'0'0'1168'15,"0"0"-568"-15,0 0-160 32,0 0-256-32,0 0-184 15,25-44-1352-15,-22 37-2929 0</inkml:trace>
  <inkml:trace contextRef="#ctx0" brushRef="#br0" timeOffset="-211696.03">8438 10876 4456 0,'0'0'1545'15,"0"0"-865"-15,0 0-416 16,0 0-144-16,0 0 96 0,0 0 176 16,0 0-328-16,0 0-128 0,0 0-120 15,-32-40-1040-15,29 30-1129 16</inkml:trace>
  <inkml:trace contextRef="#ctx0" brushRef="#br0" timeOffset="-211548.91">8294 10731 3136 0,'0'0'1240'0,"0"0"-655"0,0 0-233 15,0 0-352-15,0 0 80 0,0 0-80 16,0 0 0-1,0 0-568-15,0 0-249 16,-71-57-2335-16</inkml:trace>
  <inkml:trace contextRef="#ctx0" brushRef="#br0" timeOffset="-211348.17">8064 10618 2136 0,'0'0'888'0,"0"0"-544"16,0 0-192-16,0 0-48 15,0 0-24 1,0 0-80-16,0 0 0 16,-88 0-536-16,80 0-1920 0</inkml:trace>
  <inkml:trace contextRef="#ctx0" brushRef="#br0" timeOffset="-210930.29">7821 10722 5945 0,'0'0'1896'0,"0"0"-840"0,0 0-656 15,0 0-400-15,0 0-24 16,0 0-64-16,0 0-248 15,-36 22-640 1,23-9-1392-16</inkml:trace>
  <inkml:trace contextRef="#ctx0" brushRef="#br0" timeOffset="-210745.92">7637 10959 3800 0,'0'0'616'0,"0"0"121"16,0 0 223 0,0 0-456-16,0 0 56 0,0 0-160 15,0 0-216 1,0 84-184 0,4-62-1528-16,-4 0-1585 0</inkml:trace>
  <inkml:trace contextRef="#ctx0" brushRef="#br0" timeOffset="-210592.5">7713 11246 2880 0,'0'0'2121'15,"0"0"-1297"-15,0 0 296 16,0 0-288-16,0 0-72 0,64 5-168 16,-41-1-592-16,-2-4-600 15,-6 3-4745-15</inkml:trace>
  <inkml:trace contextRef="#ctx0" brushRef="#br0" timeOffset="-210445.38">8040 11281 3928 0,'0'0'728'16,"0"0"-728"-16,0 0-1408 15</inkml:trace>
  <inkml:trace contextRef="#ctx0" brushRef="#br0" timeOffset="-210329.36">8251 11201 1688 0,'0'0'128'0,"0"0"-128"0</inkml:trace>
  <inkml:trace contextRef="#ctx0" brushRef="#br0" timeOffset="-202161.42">24283 13430 3592 0,'0'0'5842'0,"0"0"-4298"0,0 0-904 32,0 0-120-32,0 0 352 15,0 0 24-15,0 0-215 16,-7 0-305-16,7 0-192 0,0 0 144 15,0 0 96-15,7 0 8 16,2 0-16-16,3 0 160 16,8 0-208-16,8 0 32 0,8 0-152 31,11-7 8-31,5-2-23 0,4 3-97 0,4-4 32 16,0 1-64-16,-4 3-32 15,-5-5 88-15,-3 5-160 16,-5-2 48-16,-7 1 40 0,-4 0-88 15,-4 2 16 1,-4-2 40 0,0 0-56-16,0 4 48 31,-4-3-48-31,0 2 0 16,-4 4 8-16,3-3-8 15,-6 3-8-15,-1 0-40 0,-5 0-56 16,-3 0-104-16,0 0-120 15,1 0-81-15,-5 0-119 0,0 0-560 16,0 0-792-16,-13 0-569 0,-2 3-567 0,-9 1-2618 16</inkml:trace>
  <inkml:trace contextRef="#ctx0" brushRef="#br0" timeOffset="-201698.12">24220 13595 3392 0,'0'0'5401'0,"0"0"-3896"31,0 0-401-31,0 0 280 0,0 0-296 16,0 0-543-16,0 0-145 15,63-12 24-15,-39 1 40 16,4 5 144-16,4 0-192 0,0-3-192 0,9-1 0 0,-2 1-40 31,5-1 32-31,8 0-8 16,0-2 8-16,12 2 8 0,-1-3-144 15,9 1 152-15,-1-1-104 16,1 1-23-16,-4-1 47 0,-8 2-16 31,-4 6-64-15,-21-4 40-16,-3 5-40 16,-11-3-64-16,-10 5 40 0,-7-1-40 15,0 3-8-15,-4 0 0 16,0 0-737-16,0-3-1039 0,-8 3-1129 15,0-4-2312-15</inkml:trace>
  <inkml:trace contextRef="#ctx0" brushRef="#br0" timeOffset="-201497.52">25516 13278 10698 0,'0'0'2960'0,"0"0"-1487"0,0 0-449 16,0 0-312-16,0 0-712 16,-5-13-600-16,-11 13-1905 0,0 0-2192 15</inkml:trace>
  <inkml:trace contextRef="#ctx0" brushRef="#br0" timeOffset="-176954.28">5884 16970 4280 0,'0'0'2793'16,"-4"0"1096"-16,4 0-2505 15,0 0-488 1,0 0-39-16,0 0-145 15,0 0-152-15,0 0-336 16,0 0-104-16,0 0-64 0,0 0 0 16,0 0 40-16,0 0 24 0,0 0 72 15,0 0 72-15,0 0-80 16,0 0 40 0,0 0-8-16,0 0 8 15,0 0 8-15,0 0-152 0,0 0-72 16,4 0-16-16,4 0 64 0,1 0 160 31,2 0 8-31,6 0-152 0,-6 0 40 31,9 0-112-31,0 0 0 16,0 0 48-16,-1 0-40 16,5 0 88-16,-3 0-96 0,3 0 8 15,-1 0 40-15,-3 0-40 16,4 0 0-16,-3 0 56 15,-2 0-56-15,-7 0 0 16,4 0-8-16,-5 0 8 0,2 0 0 16,2 0 0-16,2 0 0 0,-6 0 65 15,6-3-73-15,2 3 48 16,-2-3-48-16,-2 0-81 31,-2 3 33-15,-2-3 0-16,2 3 32 0,-6 0 16 15,1 0-72-15,-4-4 72 16,0 4 0-16,1 0 0 0,-1 0-8 16,3-3 8-16,-3 3-272 0,4-3-432 31,-4 3-48-31,-4 0-112 0,5 0-296 16,-2 0 23-16,-3 0-63 15,0 0-744-15,0 0-1361 0,-3 0-1696 0</inkml:trace>
  <inkml:trace contextRef="#ctx0" brushRef="#br0" timeOffset="-174333.72">5841 17008 1272 0,'0'0'2736'0,"0"0"-831"0,0 0-657 15,0 0-32-15,0 0 113 47,0 0-377-47,0 0-104 0,0 0-80 16,0 0-200-16,0-3 24 15,-4 0-312-15,-1-4 249 0,1 1-89 16,-3 0-120 0,3-4-96-16,0 1-120 15,-5-4 72-15,5 0-40 16,0-2-48-16,1-2 24 0,-1-2-112 0,4 0 8 16,-4 0 96-16,4-3-8 0,-8 3 8 15,3 4-24-15,1-5-8 16,1 5 16-16,-1-5-40 31,-4 5 24-31,0-2 48 0,3 4 48 16,-2-1-16-1,3-3-152-15,-4 4 128 16,4-2-64-16,-1 2-64 0,2 0 16 16,3 1-16-16,-4-4 0 0,4-1 40 31,0 2-40-31,0-2-8 15,0 5 8-15,-4-3-72 0,4-2 24 16,0 2-104-16,0-1 88 16,-4 3 56-16,4 0 0 0,0-2 8 15,0 5-8-15,0-2-120 16,0 2-80 0,0 0 192-16,0 4-232 0,0-5 184 15,4 6-16 1,-4 2 56-16,4-3 16 15,-4 6 16-15,0-4 40 0,0 4-40 16,0 0 0-16,0 0-8 16,0 0 0-16,0 0-72 0,4 0 16 15,-4 0-144-15,3 0-312 16,6 0 264-16,3 0 248 16,0 0 8-1,4 0 0-15,4 0 8 0,-1 0 64 16,2 0-80-1,-5 0 48-15,-1 0-48 16,2-3 8-16,-6-1-8 0,1 2-48 16,4 2 48-16,-4-3 8 15,1 0-8-15,-2 3 16 16,1-4 40-16,0 4-88 0,0-3 32 31,0 3-8-31,4-4 8 0,-5 4 0 16,6-2-8-16,-6 2 8 0,6-6-8 15,-10 2 8-15,6 4 0 16,-1-2 8-16,-5-3-16 0,1 5 8 16,-3-2 0 15,3 2 0-31,-1 0 0 0,1 0-96 16,1 0 96-16,2 0 0 15,6 0 40-15,2 0-40 16,-3 0-24-16,4-4 24 0,0 4 0 15,0 0 0-15,-1 0-88 16,-2 0-48-16,-6 0 72 16,2 0-40-16,-1 0 24 0,-5 0 80 15,1 0-64-15,1 0 56 16,2 0 8-16,-7 0-48 16,9 0 48-16,-6 0 0 0,5 0 40 46,-3 0-40-46,2 0 0 0,1-3-128 16,-3 0 112-16,-2 3-64 0,5-2-16 16,-5 2 32-16,-2 0 56 15,3-5 0-15,-4 5 0 0,0 0-64 16,0 0 64 0,-1 0 0-1,6 0 0-15,-1 0-105 0,-4 0 33 0,3 0-176 16,2 0-40-16,3 0 144 15,-8 0-288-15,3 0 56 0,-3 5 184 16,1-5 96-16,-1 0 96 31,0 2-48-31,0-2-32 0,-1 3 80 16,1 0 8-16,0 1-8 0,5-4 8 0,-5 2 0 16,0 3 8-16,-1-5-8 15,-3 2 0-15,4-2 0 0,-4 4-120 31,0-4-16-31,0 2 72 0,4 4-208 16,-4-2 272-16,4 3 0 31,-4-4 0-31,0 6 88 0,0-2-40 16,0 2 136-16,0 1-32 0,0-1 120 16,0 1-40-1,0 3-16 1,0-4-120-16,0 4 56 0,0-1-40 15,0-2-24-15,0 2 16 16,0-2-40-16,0 3 0 0,0-1 40 0,0 4-96 16,0-4 88-16,0 2-88 31,0-2 48-31,-4 4-48 0,4-3 0 16,-4 0 0-16,4 0 0 15,0-1 0-15,0 1 56 16,0-1-56-16,0 1-8 15,0-4 0-15,0 1 0 0,0 0 16 32,-4 2-16-32,4-3 0 15,0 2-16-15,0-3 64 0,0 3-56 16,0-3 8-16,0 3 0 16,0-2 32-16,0 1-32 0,0-4-8 15,0 3-40-15,0-2 72 16,0 3-32-1,0-4 8-15,0 3 0 0,0-2 40 16,0 2-40-16,0 1 0 16,0-1 0-16,0 0 0 0,0-2 16 15,0-1-8-15,0 1-8 0,0-4-24 32,0 1 16-32,0-2-40 15,0 1 0-15,0-3-16 0,0 3 64 16,0-3-8-16,0 4-48 31,0-2 56-31,0 3-80 0,0 1-96 16,-7 0 176-16,-2-4 40 15,1 9-32-15,-3-5-8 16,-6 3 0-16,-2-2-8 16,-5 2 8-16,0-2-48 0,-12-1-488 15,4-3-344-15,8-3-1833 0</inkml:trace>
  <inkml:trace contextRef="#ctx0" brushRef="#br0" timeOffset="-171729.33">5789 17202 3608 0,'0'0'472'0,"0"0"2297"0,0 0-881 16,0 0-511-16,0 0 71 15,-4-13-400 1,4 13-240-16,0 0-200 16,0 0-95-16,0 0-57 0,0 0-144 15,0 0-120-15,0 0-192 16,0 0-16 0,0 6 16-16,0 10 48 0,0 0 152 31,0 4-72-31,4-2-80 15,0 1 40-15,-1 1-88 0,1-1 0 16,0 0 24-16,5-3-24 16,-5 2 48-16,0 1-40 15,-1-2 0-15,1 1 64 0,0-5-72 16,-4 3 0-16,9-3 8 16,-9-1 0-16,4 2-8 15,0-6 8-15,-1 3-8 0,1-2 0 16,0-4-88-16,0 6 16 15,1-5-160-15,-1 0-120 0,0 1-80 32,-4-1 80-17,3-3-104-15,1 4-305 16,0-1-255-16,4-3-744 16,-3 3-1113-16,2 1-3368 0</inkml:trace>
  <inkml:trace contextRef="#ctx0" brushRef="#br0" timeOffset="-169788.81">5901 17659 1480 0,'0'0'2384'0,"0"0"-1239"31,0 0-505-31,0 0 408 0,0 0-248 0,0 0-464 16,0 0 344-16,0 0 457 15,7 9-201-15,-3-9-288 0,-4 0-296 16,8 0-112-16,-4 0 168 0,1 4 48 31,2-1-144-31,-3-3-56 16,8 4-128 0,-4-2-32-16,4 1-40 15,-4-3-48-15,4 7 64 0,0-4-72 16,-4 1 8-16,-1-1 8 15,2 0-16-15,3-1 64 16,-5 2-64-16,2-2 0 16,-1-2 56-16,3 5-56 15,6-5 48-15,-6 0-32 0,6 0-8 16,-2 0 80-16,5 0-88 16,-4 0 0-16,0 0 0 0,0 0 0 31,-4 0-16-31,0 0 8 15,0 0-48-15,0 0 48 0,-4 0-8 16,4 0 8 0,-4 0 8-16,3 0-8 0,-2 0 8 31,3 0 0-31,-5 0 0 0,6 0 0 16,-1 0-152-16,-5 0-80 15,1-5-32-15,-3 5 144 16,3 0 72-16,-1-2 40 0,-3-2-80 15,0 4 40-15,5-2 32 0,-5 2 8 16,-4-3 0-16,3 3-40 16,1 0 40-1,-4-3 8-15,8 3-56 0,-4-4 56 16,5 1 0-16,-2-1 0 16,5 1 0-16,-3-2-176 0,-2 1 0 15,1 4-56-15,-4-3 144 0,0-1 80 31,-1 1-8-31,2 0 16 16,-5 3 8-16,4 0 0 16,-4-3 160-16,4 0-40 0,0 1-120 0,-4-3 80 15,4 3-40-15,-4-2-40 16,0-2 8 0,0 3-8-1,0-4 72-15,0 1-8 16,0-1 200-16,4 1-184 15,-1-3-72-15,-3 2 48 0,4-2-56 16,1-1 0-16,-1 4 0 31,0 0 40-31,0-4-32 0,0 4-8 0,-4-1 16 16,3 0 48-16,-3-1 8 16,4 2-8-16,1-5-16 0,-5 3-48 15,4 1 0-15,0-3 0 0,0 1 0 16,0-4 40-16,-4 3-40 15,0 1-8 17,0 3 88-32,3-4-80 15,-3 3-8-15,0-2 0 16,0 3 8-16,0-1-8 0,4-2 8 16,-4-1 0-16,4 1-8 15,-4 0 24-15,5-1-24 0,-5 4 0 16,0-5 8-1,4 6-8-15,-4-2 0 0,0-2-40 16,0 3 32-16,0 0 8 0,0-1 0 16,0-3 0-16,0 1-288 15,0 2 280-15,-4-2-64 0,-1 0 32 32,5 2 40-32,-4 1 0 15,4-1 0-15,0 1 88 0,0 0-88 16,0-1 64-16,0 1-64 0,0-4 8 15,0 4 64-15,0-4-72 0,0 4 0 16,0 0 40 0,-4 0-32-16,4 2-8 15,0 1 48-15,-3 0-48 32,3 3-64-32,0-3-296 0,-4 3 272 15,4 0 176-15,-4 0 16 16,0 0 0-16,0 0 32 31,4-3 8-31,-9 3-80 0,9-4-56 0,-3 4-8 16,-1-3 8-16,-4 3 48 15,4-4-56-15,-5 4 0 0,-2 0-56 0,-1 0 56 16,4 0 16-16,-4 0 72 31,1 0 0-31,2 0-40 0,-3 0 161 16,5 0-137-16,-2 0 32 15,-3 0-16-15,1 0 40 0,-2 0 104 16,5 0-104 0,-3 4-56-16,2-4-16 15,-2 3-40 1,-1-3 48-16,-4 0-8 16,4 4-48-16,-4-4 40 0,0 3-48 15,4 0 0-15,-4 0 0 16,0 0 8-16,4-3 64 0,-4 4-72 15,4-1-48-15,5 0 48 32,-6-3 16-32,1 0-8 0,5 0 64 15,-6 0-64-15,5 0-8 0,-3 0 16 16,2 0-16-16,1 0 8 0,-3 0 0 16,2 0-8-16,-2 0-8 15,-1 0 8 1,3 0 8-16,-2 0-8 0,-1 0 0 31,3 0 8-31,-2 0 0 16,3 0-8-16,-1 0 0 0,-2 3 0 15,3-3-8-15,-4 3 8 16,4 0-64 0,-4 0 56-16,5 1 0 0,-6 2 0 15,5-3-96-15,-4 0 8 0,0 0 16 16,5 1-176-16,-1-1 168 15,-1-3 80-15,1 0-32 16,5 3 40-16,-5-3 0 0,4 0 16 31,-1 3-16-31,1-3 0 0,4 0 8 16,0 0 64-16,0 0-72 16,0 0-136-16,0 0 104 0,0 0 32 0,0 0 24 15,0 0-24-15,4 0-528 16,-4-3-697-1,9 0-879 1,-9 0-6690-16</inkml:trace>
  <inkml:trace contextRef="#ctx0" brushRef="#br0" timeOffset="-159917.96">21315 15341 5297 0,'-3'0'4641'47,"3"-4"-2649"-47,0 4-944 16,0 0-160-16,0 0 321 0,0 0-57 15,0 0-384-15,0 0-280 16,0 0-208-16,0 0-88 0,0 0-64 0,0 0-128 16,0 0 0-1,0 0 0-15,0 4 0 16,0-1 0-16,0 1 0 0,0-1 8 16,0 4-8-16,7-4 0 15,2-1 112-15,-1 5 88 0,7-4-128 16,2 1 72-16,-2-2 33 31,5-2-57-15,4 0-16-16,4 0-56 15,4 0 16-15,-4 0 8 0,-1 0-64 16,6 0 0-16,-6-6 56 0,1 3-56 16,-4-4 40-16,0 5-48 0,-3-5 0 31,-2 4-8-31,1 0-64 15,-8-4 72-15,4 3 0 0,-4 2 0 16,0-1 48-16,0 3-48 16,-5-3 0-16,6 0-8 0,-1 3 0 15,-5 0 8-15,-3-3-8 16,0 3 0 0,1 0 0-16,-5 0-56 15,0 0-320-15,0 0-577 0,0 0-727 0,-9 0-553 16,-2 0 561-16,-10 3-968 0,6 3-3426 31,-5-3 3306-31</inkml:trace>
  <inkml:trace contextRef="#ctx0" brushRef="#br0" timeOffset="-159332.1">21284 15468 4937 0,'0'0'3040'15,"0"0"-1303"-15,0 0-553 16,0 0 8 0,0 0-128-16,0 0-312 0,0 4-359 47,0-2-177-47,3-2-120 15,1 5-80-15,0-3 72 0,1 4-24 16,3-2-8-16,3 2 0 15,2-3-8-15,2 4 96 0,6-5 16 0,-2 1-56 16,9-3 24-16,0 0-112 0,4 0 56 16,-4 0 16-16,3 0-24 15,-3-3-56-15,0-2 104 0,-3-2-112 16,-1-3 8-16,-1 4 64 16,-3-1-64-16,-3-2 120 15,-2 3 40 16,-4-1 128-31,2 4-56 0,-9 0-16 16,0 0-16-16,0 3-104 0,-4 0-88 16,0 0-16-16,0 0 0 15,0 0-304-15,0 0-320 16,0 0-528-16,0 0-481 16,-4 0-327-16,4-3-1329 15,0 0-3992-15</inkml:trace>
  <inkml:trace contextRef="#ctx0" brushRef="#br0" timeOffset="-159162.86">21977 15316 9089 0,'0'0'2377'0,"0"0"-1353"15,0 0-728-15,0 0-296 16,0 0-712-1,0 0-192-15,0 0-2329 32,-52 7-4440-32</inkml:trace>
  <inkml:trace contextRef="#ctx0" brushRef="#br0" timeOffset="-157681.15">21164 14709 8449 0,'0'0'2361'16,"0"0"-929"-16,0 0-656 15,0 0-296 1,0 0-280-16,0 16-200 0,4 3 473 0,0 9 119 16,1 14 104-16,-2 3-136 0,1 9 96 31,0-1-152-31,0 8-136 0,0-4-192 15,0 0-72-15,-1-2-8 16,6-5-80-16,-1-6 64 0,3-2 0 16,2-4-16-16,-5-10-56 15,3-2 160-15,-2-4-72 32,-1-6-40-32,-4-6-56 15,-4-3-104-15,0-5-328 16,0 1-536-16,0-3-376 0,0 0-489 15,0-12-879-15,0-5-6202 0</inkml:trace>
  <inkml:trace contextRef="#ctx0" brushRef="#br0" timeOffset="-157041.89">21212 14690 1880 0,'0'0'2985'16,"0"0"1023"-16,0 0-3127 0,0 0-25 15,0 0 128-15,0 0-144 0,79 0-200 0,-58-3-264 16,3 0-64-16,0-4-152 15,-1 4 57 1,5 1-57-16,-4-5-56 16,4 4-32-16,0 0 24 31,-4-1-88-31,3 1 64 0,6 0-16 0,-6 3-48 16,1-3 0-16,9 0 128 15,-5 3-120-15,3-3 40 31,-3-1 40-15,4 1-88-16,3 0 48 16,-3 0-40-16,1 0-8 0,-5 3 48 0,-5 0-56 31,-3 0 0-31,0 0-8 16,-8 0 8-16,0 0 0 0,-5 0-88 15,-2 0-104-15,-1 0-312 16,-5 0-417-16,5 0-279 15,-8 0-528-15,4 0-905 16,-4 0-1824-16,0 0 1761 16</inkml:trace>
  <inkml:trace contextRef="#ctx0" brushRef="#br0" timeOffset="-156424.75">22096 14630 1408 0,'0'0'8'0,"0"0"4529"16,0 0-2009-16,0 0-895 0,0 0-393 15,0 0-240-15,5 6-232 16,-1-6-360-16,-4 7-240 0,4-1 8 16,-1 4 81-16,5 3-121 15,1-1-8-15,-1 4 0 0,-1 2 40 16,1 5-16 0,1 6 8-16,-2-1-48 15,1 1 48-15,0 6-32 0,-4 0-56 16,4 0 32-16,-4-1-56 15,0 2 24-15,0-5-16 0,0-5-48 16,0-1 88-16,1-2-88 16,2-1 40-16,-3-4 24 31,0 1-56-31,-4 1 0 16,4-1-8-1,-4-3 0-15,0 0 8 16,0-4 32-16,0 4-40 0,0-2 48 31,0-3-40-31,0-1-16 16,4 2 56-16,-4-1-48 0,0-2-8 15,3-4 16-15,-3 6-16 0,5-5-176 16,-1 1-80-16,0-5 8 16,0 1 88-16,-4 1 64 0,0-1-8 15,0 1 16-15,0-2-64 0,0-2-256 16,0 4 56-16,0-4 135 15,-4 3 145 1,-9 0 72-16,2-3 0 16,-4 2 145-16,-10 3-89 0,-3-3 24 31,-7 2-72-31,-10 2 0 16,-2-3 56-16,-9 4 0 15,-8-4 56-15,1 3-120 0,-5 0 64 0,8 1-64 16,8-1-80-16,4 0-537 0,8-6-671 15,9 0-1144-15,14 0-3266 0</inkml:trace>
  <inkml:trace contextRef="#ctx0" brushRef="#br0" timeOffset="-50795.75">7331 14233 10242 0,'0'0'5105'16,"0"0"-2601"-16,0 0-831 16,0 0-585-1,0 0-432-15,0 0-96 0,0-28-344 16,0 28-176 0,0 0-40-16,0 13-208 0,0 9 200 15,0 6 8-15,3 11 8 16,1-5 72-16,5 2-72 31,-5-11 0-31,4-6-8 0,-1-7-152 16,10-9 112-16,11-3 40 15,11-12 232-15,29-23 48 0,23-22-192 0,29-20 40 16,7-6-120-16,-27 17-8 0,-32 22 96 31,-36 28-96-31,-24 10 0 16,-4 2-256-16,-4 4-760 0,0 0-1008 15,-17 13-2961-15,2 0 344 16</inkml:trace>
  <inkml:trace contextRef="#ctx0" brushRef="#br0" timeOffset="-6939.58">25136 12611 2560 0,'0'0'7794'16,"0"0"-6162"-16,0 0-1072 0,0 0-352 15,0 0 176 1,0 0 344-16,8-45 553 16,-8 36-225-1,5-4-200 1,-5 1-192-16,0 2-96 0,0-3-103 0,0 4-137 15,-5-7-104-15,-3 6-104 16,-3 1-32-16,-6-4 72 0,2 7-144 16,2-4 104-16,-6 1-24 31,-1 3 16-31,0-4 48 0,-4 1-104 16,0 2 40-16,0-2 0 15,0 2-72-15,-8 0 32 0,4 1-48 0,0 4 64 16,-4-2 64-16,1 1-128 15,-5-1 48 1,0 4 40-16,-3 0-88 0,3 0 0 31,-5 0 40-31,2 0-32 16,3 0 40-16,4 4-56 0,0-1 0 16,1 3 16-16,-1 0-16 15,-4-2 0 1,4 3 8-16,-1-4-8 15,2 0 8-15,-1-1 0 0,0 2 8 16,0-2 32-16,4 5-40 16,1-3 56-16,3-1-56 0,0 2 40 0,0 2-40 15,0 0 0-15,0-1 0 32,0 4 0-32,0 0 0 0,0-1 0 15,1 4 0-15,-1-1 0 16,-4 1 32-16,4 3-40 0,-1-1 0 15,-2 1 8-15,0 3 40 16,-1 1-48-16,0 2 8 16,0-3 0-1,3 0 88 1,1 0-88-16,0 0 48 0,5 0-56 16,-1 0 48-16,4 3-48 0,0-3 8 15,0 6 0-15,0-2 24 16,1-4-24-16,2 4-8 47,-2-4 56-47,2-4-56 0,1 4 8 0,1-3 0 15,2 0 0-15,-2 1 40 16,3 1-40-16,-1-3 40 0,5 2 0 16,0-2-32-16,1 2 40 0,3-2 8 15,0-2-56-15,0 3 96 16,0 3-32-16,0 0-72 0,7-2 72 15,-3 4-64-15,5-2 8 0,-1 0 24 16,3 6-32-16,2-2 56 16,-2 2-64-16,6-3 0 31,2 4 16-31,5-4 32 0,0 1-48 0,0-4 0 16,3 0 8-16,1-7 0 15,0 4-8 1,-4 0 0-16,4 0 40 0,0-3-32 15,4-1-8-15,-4 1 0 32,8-1 8-32,0-2 32 0,3 2-40 15,2 1-8-15,-6 0 8 16,1-1 0-16,0-1 0 0,0 1 0 16,0-5 8-16,-4 2-8 0,4-6 0 15,-4 4-32 1,-4-1 24-16,3-3 16 15,-3 0-8-15,-1 0 8 0,1 1-8 16,0-4 8-16,4 0-8 16,-4 0 0-16,8 0 8 0,1 0-8 31,-2 0 0-31,1 0-8 16,0 0-32-1,-5-7 40-15,5 4 0 0,-8 3 8 16,0-7-8-16,0 5 0 0,-4-3 0 15,4 3 0-15,-5-4 0 0,1 3 0 16,1-4 0-16,3 4 0 31,-4-3-8-31,4 0 8 0,-5-1 0 16,5 1 0-16,-4 2 8 16,0-4 24-16,0 3-32 0,-5-1-32 15,2 0 24-15,3-3 8 16,-1 2 0-16,1 1 16 31,-4-7-16-31,-4 4 56 16,4-1-56-16,-3-2-8 0,-2-5 0 15,1 5 8-15,-4-4 0 0,3 2 8 16,-2 0 0-16,-1-5 32 16,4 0-40-16,-5-1-32 31,2 1 24-31,2 0 8 0,-7 3 0 0,1 1 0 15,-1-2 0-15,-1-1 16 0,1 1-16 16,-3 2 0-16,-1-4-8 16,0-1-32-16,-1 2 32 0,-3-1 0 31,0-4 16-31,0 1-16 16,0 0 8-1,4 0-48-15,-4 2 40 16,0-5 16-16,4 3 48 15,0-1-56-15,0 2-40 0,-4 1 40 16,5-2 0-16,-5 7 0 16,0-2 72-1,0-2-64-15,0 1-8 0,0-1 0 16,0 0 0-16,0 0 0 0,0-4 0 16,-9 1 0-16,1 0-16 0,1-1 64 15,-6-2-32-15,-2 3 40 31,-2-1 32-31,2 2 32 0,-6-2-48 16,2 4-64-16,-5-7 104 16,0 8-96-16,0-5-8 0,0 7 72 0,1-3-80 15,2 7 8-15,1-4-8 0,1 7-56 32,-2-2-144-32,-3 9-400 15,-11 2-808-15,3 0-1553 0,4 6-2736 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6T21:30:15.585"/>
    </inkml:context>
    <inkml:brush xml:id="br0">
      <inkml:brushProperty name="width" value="0.05292" units="cm"/>
      <inkml:brushProperty name="height" value="0.05292" units="cm"/>
      <inkml:brushProperty name="color" value="#FF0000"/>
    </inkml:brush>
  </inkml:definitions>
  <inkml:trace contextRef="#ctx0" brushRef="#br0">5191 11878 3744 0,'-4'0'4465'16,"0"0"-3024"-16,0 0-617 0,0 0-128 16,4 0 0-16,0 0 176 15,0 0-208-15,0 0-72 0,0 0 113 16,8 0-193 0,-4 0-56-16,4 0 304 15,0 0-216-15,4 0-144 0,0 0-200 16,4 0-40-16,-4 0-96 15,7 0-56-15,6 3 80 0,-1 0-88 32,19 3-896-32,-2-6-3049 15,-6 0-1496-15</inkml:trace>
  <inkml:trace contextRef="#ctx0" brushRef="#br0" timeOffset="717.33">6051 11976 4977 0,'0'0'4032'0,"0"0"-2759"0,0 0 87 15,0 0-320-15,0 0-248 0,0 0-143 32,-4 0-161-32,4 0-208 15,4 0-112-15,5 0-160 0,2 0 472 16,10 0-144-16,3 0-48 15,-1-7-64-15,5 4-88 0,4-6 176 16,0 2-64-16,-4 1-80 31,0 3-16-31,-8-4-56 16,-1 5-24-16,-10 2-64 0,-1 0-8 16,-5 0 0-16,-3 0-96 15,0 0-24-15,0 0-24 0,0 0-80 16,0 0-344-16,-3 2-728 15,-5 5-105 1,4-1-1775-16</inkml:trace>
  <inkml:trace contextRef="#ctx0" brushRef="#br0" timeOffset="2305.63">22148 10883 9249 0,'0'0'2505'16,"0"0"-817"-16,0 0 121 16,0 0-153-16,0 0-312 0,0 0-383 31,0-44-185-31,0 44-232 16,0 0-376-16,0 0-168 0,0 4-152 0,0 11-168 0,0 8 256 15,0 5 64-15,0 4 64 31,8 3-16-31,-3-4-40 16,10-1-8-16,-3-9-56 0,12-5-328 16,0-7-8-16,4-5-32 0,4-4 128 31,0-4 288-31,3-14 8 0,-11-8 16 16,1-2 80-1,-10-5-8 1,-7 2 8-16,-3-1 128 0,-2 7 264 15,-3 6 112-15,0 10-104 16,0 5-200-16,0 4-296 16,4 4-256-16,0 15-24 0,0 6 232 0,4 3 40 31,4-3-232-31,4 5-224 0,0-12-176 16,8-1-33-16,-5-9 17 15,2-8 32-15,-1 0 600 16,-5-2 24-16,-3-17 272 0,1-3 272 15,-6-10 249-15,-3-3 119 16,-4-4-160-16,0-1-312 16,-4 4-24-1,-3 11-144-15,-1 2-184 16,-1 11-88-16,5 9-136 16,0 3-600-16,1 6-1272 15,3 26-665-15,-4 0-1400 0,4-3-6121 0</inkml:trace>
  <inkml:trace contextRef="#ctx0" brushRef="#br0" timeOffset="2552.98">22846 10934 10866 0,'0'0'3040'0,"0"0"-1671"15,0 0-617-15,0 0-72 0,0 0-184 16,0 0-168-16,75 10-272 16,-66 5 16-16,-9 8-96 0,0-1 88 31,0 0-128-31,-5 3-160 16,-14 7-856-16,6-6-1425 15,5-7-3680-15</inkml:trace>
  <inkml:trace contextRef="#ctx0" brushRef="#br0" timeOffset="3154.46">23379 10807 9353 0,'0'0'1753'0,"0"0"-1385"16,0 0-224-16,0 0 296 16,0 0 312-16,0 0-104 0,0 0 321 0,36 7-137 15,-20-7-320-15,4 0-256 16,-4-7-56-16,4-6-120 15,-8 1 64-15,-4-4-88 16,-4-3 32-16,-4 0-88 16,0 0 320-16,-8 0 64 15,-4 5 88 1,-12 9 160-16,0 2-376 31,-4 3-63-31,0 13-17 0,5 6 64 16,3 9-136-16,3 1 56 15,6 6 24-15,7-1-112 0,4-2-72 16,7 0 32-16,14-7 16 0,7-3 24 16,11-6 48-16,1-10-120 0,8-1-152 0,-5-5-536 31,17-11-1385-31,-15-5-743 16,-6 1-3706-16</inkml:trace>
  <inkml:trace contextRef="#ctx0" brushRef="#br0" timeOffset="3571.03">24025 10611 10866 0,'0'0'4041'15,"0"0"-1529"-15,0 0-711 16,0 0-561-16,0 0-768 16,0 0-472-16,-16 9-40 0,0 14 32 0,-4 5 16 15,4 7 40 1,0 0-48-16,4 0-64 0,1 3 56 16,11-6-432-16,0-4-344 15,0-2-265-15,11-11-167 16,6-5 392-16,2-7 520 0,1-3 304 15,-4-3 200-15,0-13 304 16,-8-10 1080-16,-4 1 33 31,-4-7-513-15,0-2-216-16,-16-1-344 0,-4 3-192 0,-4 10-352 16,-4 2-48-16,0 13-112 15,5 7-520-15,-13 11-1312 0,12 8-2665 16,4 3-5041-16</inkml:trace>
  <inkml:trace contextRef="#ctx0" brushRef="#br0" timeOffset="4272.74">22176 10639 9025 0,'0'0'2441'0,"0"0"-393"15,0 0-207-15,0 0-209 16,0 0-264-16,0 0-551 0,0 0-473 16,-95-7-176-16,70 26 48 15,-3 6 152-15,9 5 32 0,-5 8-104 16,8 3-56-16,8 6-232 31,8 4 0-15,0 7 72-16,20 2-80 0,16 1-8 15,3-1-864-15,42 19-752 16,-14-18-1305-16,-3-11-2024 0</inkml:trace>
  <inkml:trace contextRef="#ctx0" brushRef="#br0" timeOffset="4990.06">24101 10359 8953 0,'0'0'2713'16,"0"0"-385"-16,0 0-415 0,0 0-73 0,0 0-487 15,-9-6-529 1,9 6-640 0,0 0-184-16,13 6-80 0,2 14 80 0,9 2 472 15,12 13-160-15,4 3 8 16,0 3-88-16,0 7-112 16,-8-4-72-1,-8 4-48-15,-9 0 16 31,-11-1-16-31,-4 2 0 0,-8 1 0 16,-16 1-512-16,-23 18-712 16,3-12-1889-16,0-9-5217 0</inkml:trace>
  <inkml:trace contextRef="#ctx0" brushRef="#br0" timeOffset="20350.02">24814 10392 1432 0,'0'0'6561'0,"0"0"-5217"0,0 0-1031 15,0 0 87-15,0 0-232 0,0 0-32 16,-24 44 16-16,24-37-40 15,12-4 248-15,-4-3 432 0,4 0-24 32,-1-3 224-32,-2-8-71 15,-1-1 415-15,-8-1-176 0,0-2-224 0,0 2-160 16,0 3-239-16,0 4-25 0,0 2-264 16,0 4-224-16,-4 0-24 15,0 4-192-15,-5 9-40 0,-2 10-697 31,-1 10-1135-31,0 0-1825 32,4-8-2040-32</inkml:trace>
  <inkml:trace contextRef="#ctx0" brushRef="#br0" timeOffset="20682">24762 10750 8449 0,'0'0'3273'16,"0"0"-2313"-16,0 0-464 16,0 0 144-16,0 0-335 0,0 0-241 15,0 0-24-15,-15 44 40 16,30-44 88-16,1 5 24 15,8-5-48-15,-8 0-144 0,-1-5 120 32,-6-4 160-32,-5-4 936 15,0-2 368-15,-4-1-423 0,0 3-385 16,0 0-136-16,-8 7-216 16,3 3-424-16,-3 3-64 0,1 3-1224 0,3 10-1537 15,4-1-2744-15</inkml:trace>
  <inkml:trace contextRef="#ctx0" brushRef="#br0" timeOffset="21452.74">25511 10169 2616 0,'0'0'7362'0,"0"0"-5146"15,0 0-207-15,0 0-89 0,0 0-424 16,0 0-816-16,0 0-512 31,0 0-160-31,-44 13 80 0,16 12 73 16,-4 11-41-16,1 4 24 15,3 11 8-15,4 3-144 0,-1 1 8 0,14 2 32 16,-1-7 32-16,12-1-80 16,0-12-560-1,4-5-361-15,15-7-263 16,6-9 16-16,-1-7 536 0,4-2 80 15,-4-7 223-15,0 0 329 16,-5-16 177 0,-6-6 1135-16,-6-3 672 15,-3-5-527-15,-4-1-1 16,0 2-480-16,-11 1-352 0,-6 6-256 31,2 6-288-31,-9 13-64 0,3 3-16 16,-7 3-312-16,1 32-800 0,2 0-1969 15,10-7-2512-15</inkml:trace>
  <inkml:trace contextRef="#ctx0" brushRef="#br0" timeOffset="23620.5">6064 11937 5473 0,'0'0'1904'0,"0"0"-584"0,0 0-183 16,0 0-233-16,0 0 80 15,0-9-416-15,0 9-376 0,0 0-88 16,0 0-104-16,0 0 8 0,0 0-8 16,0 0 8-1,0 0 32-15,0 0 40 0,0 0 24 16,0 0 56-16,0 0-112 16,0 0-40-16,0 0 96 15,0 0-48-15,0 0-40 0,7 0-8 16,1 0 128-16,5 0 360 15,6 4-63 1,1-2-177-16,4 1 8 16,4 1-152-1,0-4 24-15,0 0-32 0,-1 3-88 16,1-3 64-16,-4 3-72 16,1-3 48-16,-10 0 0 0,1 0-48 31,-8 0-16-31,1 0 8 0,-5 0-144 15,-4 0-64-15,0 0-88 16,0 0-208-16,-4 0-465 16,-24 0-1271-16,8 0-1065 0,-8 0-888 0</inkml:trace>
  <inkml:trace contextRef="#ctx0" brushRef="#br0" timeOffset="23959">6043 11966 4809 0,'0'0'4296'0,"0"0"-3127"15,0 0 127 1,0 0-16-16,0 0-360 0,0 0-247 0,-3-13-305 16,3 10-176-16,7 3 160 15,2-3-344-15,3 0 40 0,4 3-40 31,7 0 48-31,1 0 40 16,8 0 24-16,8 0-120 16,-9 0 144-1,6 0-144-15,-5 3 8 16,-13 0 0-16,-2-3-8 0,-10 3 0 0,-7-3 0 16,0 0-104-16,0 0-72 15,0 4-432-15,0-4-232 16,-3 3-585-16,-5 1-295 0,-1-4-3505 15</inkml:trace>
  <inkml:trace contextRef="#ctx0" brushRef="#br0" timeOffset="24977.76">7497 11547 7681 0,'0'0'2721'16,"0"0"-889"-16,0 0-832 15,0 0 121-15,0 0 231 0,0 0-544 32,0 0-552-32,0-10-256 15,0 10-120-15,0 0 112 16,0 10-176-16,0 3 184 0,0 10 56 0,0 2-48 16,5 4-8-16,-5 2 48 0,8-6-48 15,-4-6 0 1,4 1-16-1,4-11-104-15,-4-3-8 0,7-6 128 16,6 0 96 0,3 0 416-16,4-19-288 31,4-3 80-31,3-10-80 0,1-3-120 16,-4 0 136-16,-8 3-16 15,-4 7-56-15,-8 6-72 16,-5 6-96-16,1 4 8 0,-3 9-8 0,-1 0-104 0,-4 0-816 0,0 0-720 15,0 6 48 1,0 7-1097-16,0-1-1576 16</inkml:trace>
  <inkml:trace contextRef="#ctx0" brushRef="#br0" timeOffset="27130.1">22475 12008 8065 0,'0'0'5385'0,"0"0"-4056"16,0 0-625-16,0 0 152 0,0 0 152 16,0 0-376-1,-7 3-304 1,14-3-280-16,1 0-48 16,8 3 393-16,7-3-81 15,5 0-64-15,0 0-96 0,0 0-152 31,-3-6-96-31,-1-1-56 16,-13-5 144-16,-3-1 8 0,-8 1-48 0,0-5-200 16,-4 2 47-16,-7 2 201 15,-6 3 57-15,-7 7 23 16,5 3-80-16,-2 0-48 0,-3 13-24 0,5 9-1 16,3 3 25-16,0 4-40 15,7 6 88-15,9 0-104 0,0 3 104 47,13-2 16-47,11-3-16 16,3-3 0-16,10-5-504 0,6-6-192 15,-3-7-728-15,20-8-505 16,-12-4-2455-16,-9-4-5105 0</inkml:trace>
  <inkml:trace contextRef="#ctx0" brushRef="#br0" timeOffset="27499.88">23104 11816 11498 0,'0'0'2785'16,"0"0"-1073"0,0 0-1072-16,0 0-336 15,0 0-32-15,0 0 56 0,-43 87-32 0,30-53-224 16,9 1-64-16,4 1 120 15,0-7-128 1,0-4-128-16,0-9-528 16,4-4-56-16,5-5-64 15,-5-7 376-15,-4 0 400 0,4-7 1136 16,-4-15 0-16,0-7 185 16,-12-6-105-16,-8-3-216 0,-4 4-272 15,-4 2-456-15,4 6 0 16,1 10-272-1,6 7-152-15,6 9 48 16,2 0-816-16,5 9-1048 0,8 20-641 0,12-4-1488 16,1-3-2928-16</inkml:trace>
  <inkml:trace contextRef="#ctx0" brushRef="#br0" timeOffset="27731.58">23407 12020 12458 0,'0'0'3921'15,"0"0"-2745"-15,0 0-304 16,0 0-255-16,0 0-377 16,0 0-160-16,0 0 208 0,21 70-120 15,-21-41-64-15,0 2-104 31,0 2-48-31,-13 0-120 0,-2-3-504 0,-10 5-1009 16,5-10-1367-16,5-9-4938 16</inkml:trace>
  <inkml:trace contextRef="#ctx0" brushRef="#br0" timeOffset="28185.93">23866 12011 11402 0,'0'0'2969'0,"0"0"-1233"0,0 0 32 0,0 0-431 16,0 0-353-16,0 0-288 15,0 0-304-15,0 0-120 0,7 0-104 16,6 0 8-16,10-3 240 16,5-1-152-1,13-3-176 1,6-1 32-16,1-3-24 15,-5 2 48-15,-3 0-32 16,-3 2-40-16,-14 1 112 0,-7 0-127 16,-8 2 127-16,-8 4 88 15,0-3-104-15,0 3-168 32,0 0-64-32,0 0-80 0,0 0-144 15,-4 0-465-15,0 3-607 0,0 7-840 0,4-4-3162 16,0 1-6936-16</inkml:trace>
  <inkml:trace contextRef="#ctx0" brushRef="#br0" timeOffset="28533.54">24320 11651 10546 0,'0'0'2432'0,"0"0"153"16,0 0-601-16,0 0-719 31,0 0-433-31,0 0-368 0,0 0-336 16,92-5 88-16,-53 21-112 15,1 6 40-15,4 3-72 0,-8 3-72 16,0 4-8-16,-8 3 8 16,-8 7-24-16,-9-4-24 15,-7 3 48-15,-4 0-632 16,-24 19-624-16,-8-12-1033 0,-3-7-2248 0</inkml:trace>
  <inkml:trace contextRef="#ctx0" brushRef="#br0" timeOffset="29204.18">22212 11814 10418 0,'0'0'2472'15,"0"0"-943"-15,0 0-873 0,0 0-376 16,0 0 312-16,0 0 528 0,-47 98-128 16,30-46-159-16,2 4-297 31,6 5-16-31,5 2-128 0,4 1-176 16,17-1-16-16,22-6-192 15,25 4-8-15,35-7-336 0,30-10-344 16,9-16-481-16,-29-15-1831 0,-34-13-7882 0</inkml:trace>
  <inkml:trace contextRef="#ctx0" brushRef="#br0" timeOffset="29921.62">25033 11490 9642 0,'0'0'2776'0,"0"0"-807"0,0 0-681 16,0 0-504-16,0 0-360 0,0 0-152 16,-36 19 48-16,28 0-216 15,0 3-104-15,8-3 16 0,0 1-16 32,0-1 48-32,0-7-96 15,0-2 32-15,8-3 16 16,0-7 144-16,4 0 32 15,0 0 168-15,-4-11-120 0,-4-4-16 16,0-1 161-16,-4-3 63 16,0 0 144-1,0 3-248-15,-4 3-168 0,-8 7-144 16,0 6-16-16,0 0-304 16,-4 35-816-16,4-3-1505 0,0-1-2056 15</inkml:trace>
  <inkml:trace contextRef="#ctx0" brushRef="#br0" timeOffset="30253.39">25033 11887 7705 0,'0'0'2049'16,"0"0"-1249"-16,0 0 384 16,0 0-208-16,0 0-360 0,8 41-264 15,0-32-224-15,4-2-64 16,0-1 153-16,8-6 79 0,-5 0-112 16,6 0-16-16,-6-13-32 31,-2-2 192-31,-6-4 672 0,-3-3 32 0,-4 3 64 15,0-4-295-15,-11 10-593 16,-10 7-120-16,-3 6-88 16,-12 6-977-1,5 14-1999-15,7-1-3898 16</inkml:trace>
  <inkml:trace contextRef="#ctx0" brushRef="#br0" timeOffset="32315.35">2410 11909 9418 0,'0'0'1960'15,"0"0"-1960"-15,0 0-48 16,0 0-504-16,0 0 552 0,0 0 88 0,0 0 8 16,0 0-16-1,84 3-72-15,-56-3 72 0,4 0-8 16,-1 0-64-16,1 0-8 31,0 0-232-31,-4 0-1208 16,-8 0-1025-16,-12 0-360 0</inkml:trace>
  <inkml:trace contextRef="#ctx0" brushRef="#br0" timeOffset="32584.85">2394 12030 9177 0,'0'0'2337'0,"0"0"-945"47,0 0-544-47,0 0-143 0,0 0 47 0,0 0-440 16,0 0-64-16,0 0 8 16,96-14-136-16,-60 12-8 15,7-1-24-15,1 0-24 0,4-1 8 16,0 1-72-16,-5 3-584 15,9 0-576-15,-16 0-1601 16,-8-4-3864-16</inkml:trace>
  <inkml:trace contextRef="#ctx0" brushRef="#br0" timeOffset="33802.56">7956 11455 8089 0,'0'0'4233'0,"0"0"-3209"0,0 0 105 31,0 0 247-31,0 0-424 16,0 0-88-16,4-18-496 15,1 18-368-15,-2 6-224 16,9 9 224-16,1 8-8 0,-2 2-96 16,1 6 104-16,0 1 0 15,0 0 80-15,-1-3-16 0,2-8-56 32,-2-4 56-32,2-11 0 15,6-6 16-15,2 0 88 0,7-12-32 16,3-13 0-16,9-11-56 0,8-5-80 15,3-4 48-15,5 1-48 16,-4-1 8 0,1 8 40-16,-14 5-48 15,-7 16 0-15,-17 6 0 16,-6 7-264-16,-1 3-1120 0,-8 3-120 0,-4 16-553 31,-13 0-2104-31,-2-3-4136 0</inkml:trace>
  <inkml:trace contextRef="#ctx0" brushRef="#br0" timeOffset="34936.01">2334 12674 3016 0,'0'0'6642'0,"0"0"-5506"0,0 0-624 31,0 0 312-31,88-44 16 16,-65 37-232-16,2 0-143 0,-5 7-257 16,-1-2-112-16,5-1 8 15,-3 3-104-15,-6 0-104 16,1 0-505-16,-4 0-559 16,-3 3-872-1,-6-1-2009-15</inkml:trace>
  <inkml:trace contextRef="#ctx0" brushRef="#br0" timeOffset="35136.58">2378 12786 3472 0,'0'0'7970'0,"0"0"-6514"16,0 0-864-16,0 0 73 15,0 0 87-15,56-20 152 16,-24 11-304-16,3-4-160 16,10 3-160-16,-2 1-208 0,5 6-72 15,16 3-672-15,-17 0-1352 16,-6 0-2921-16</inkml:trace>
  <inkml:trace contextRef="#ctx0" brushRef="#br0" timeOffset="36107.47">7658 12369 10282 0,'0'0'1912'0,"0"0"-840"16,0 0-15-16,0 0 15 31,0 0-208-31,0 0-528 0,0 0 104 0,32-3-128 16,-13 9-152-16,-3 8-88 15,5 2-72-15,-6 3-72 16,-4-1 56-16,-2 5-16 0,-5-1 32 15,4-6 176 1,-8-4-176-16,7-2 72 16,-3-7-72-1,9-3 8-15,2 0 80 16,13-6 232-16,4-13-128 16,9-7-48-16,-6-2-48 0,9-7-96 15,-5 0 80-15,-2 6-32 16,-9 1-48-16,-5 9 16 0,-10 9-16 31,-6 7-152-31,-7 3-1672 0,0 3-2089 0,0 4 929 16</inkml:trace>
  <inkml:trace contextRef="#ctx0" brushRef="#br0" timeOffset="47817.93">25714 11423 576 0,'0'0'7889'16,"0"0"-5896"-16,0 0-1217 0,0 0-48 16,0 0 320-16,0 0-232 15,0-19-7-15,0 10-257 0,-7-4-144 16,-2 3-208 0,1-2-184-16,-7 2 248 15,-6-3-224-15,-3 1 16 16,-4 2 232-16,0 4-192 0,1 3-80 15,3 3-16-15,0 0-64 16,4 3 64-16,4 10-184 0,0 2-24 16,8 5 80-1,4 5 8-15,4 1 104 16,0 3 8 0,8-1 8-16,9-6 80 15,2-3-16-15,5-6 176 0,0-4-40 16,0-9 96-16,-1 0 208 0,-2 0-8 31,-1-13-144-31,-5-2 56 16,2-4 17-16,-2-4-81 15,-2 2 8-15,-6 2-64 0,1-2 80 0,-4 9 64 0,5 3-184 16,-9 2 168-16,4 7-96 16,-4 0-184-1,0 0-88-15,0 0-48 16,0 0-120-16,3 13-112 15,1 6 232-15,4 10 56 16,0 3 0 0,4 9-8-16,0 3 0 15,4 1-40-15,4 2 40 0,-4-2-40 16,-4-1 0 0,0-8-8-16,0-5 0 15,-5-3-472-15,-3-5-736 16,-4-4-881-16,0-3-1944 0,0-10-7625 15</inkml:trace>
  <inkml:trace contextRef="#ctx0" brushRef="#br0" timeOffset="54369.77">23076 12856 4705 0,'0'0'6441'0,"0"0"-4217"16,0 0-1407-16,0 0-153 0,0 0 464 0,0 0-40 16,0 0-368-16,0 2-448 15,0-2-128 1,0 0-104-16,0 0-32 15,0 0 88-15,-7 0 176 16,-1-6 137-16,-5-10-201 0,2-6-120 16,3-6-88-16,4-7-48 15,4-4-56-15,0-2 56 0,8 3 48 16,7 2-80 0,2 8 72-1,7 9-88-15,8 3-201 16,0 10 297-16,7 6 0 0,13 0 81 15,8 4-81-15,0 14 8 16,11 4 0-16,-3 8 0 0,3-2 56 31,2 7-64-31,-6 0 48 16,-3-7-32-16,-4 1-16 0,-1-3 16 16,-3-12-16-16,-4 0-96 0,-4-9-25 15,0 0-79-15,-5-5 72 0,-3 0 128 16,-8-10-32-1,-4-10 32 1,-4-5 0-16,-4-7 0 0,-8-2-8 31,-5-4-72-31,-3-1 80 0,1-1 16 16,-1 4 112-16,-4 8 96 16,0 2 1-16,0 11-81 0,4 2 152 31,-4 6-80-31,0 5-32 0,4-2 96 15,-4 4-184-15,0 0-96 16,4 0-192-16,-1 6 48 0,5 7 136 0,1 6 8 16,2 3-48-16,-3 5 40 0,5-2 16 47,-2 2-8-47,2 5 16 15,-2-3-16-15,1-3 0 16,-3 2-168-16,-2-9-336 0,5-3-65 0,-4-4 113 15,-3-1-40 1,-2-6 152-16,-3-5 240 16,0 0 104-16,0-5 64 0,0-15-64 15,0-5 40-15,0-4-40 16,0-5 80-16,0-1-8 16,0-3-72-1,8-1 0-15,4 4 0 16,4 4 88-16,4 2 64 0,-4 13-40 15,4 4-104-15,-1 2 48 16,9 10 24-16,0 0-72 0,4 0-8 16,0 12 8-16,9 1-8 0,-2 7 0 15,8-5 8-15,2 7-8 16,3-3-16-16,3 1 8 16,-3-2 8-16,4-4 16 15,0 1-8-15,0-5 80 16,-1-2-80-16,8-1 0 0,1-3 0 15,5-1 40-15,-2-3 24 16,-3 0-16-16,3-7 16 0,-3-8-64 16,0-8 0-1,-4-2 48 1,-8-10-48-16,-5-3-8 16,-7-3 0-16,0-3 0 15,-8-5 8-15,-8 8 8 0,0 0-8 16,-5 3 48-16,-2 7-56 15,-6 8 72 1,2 7-64-16,-9 4-16 16,-4 12-1032-16,-17 0-2008 15,2 0-4058-15</inkml:trace>
  <inkml:trace contextRef="#ctx0" brushRef="#br0" timeOffset="56486.74">22806 12402 3704 0,'0'0'8'0,"0"0"2497"15,0 0-361-15,0 0-1280 0,0 0-263 16,0 0-73-16,0 2-208 31,0-2-136-31,0 0-176 16,0 0 56-16,0 0 0 15,0 4-48-15,0-4 72 0,0 0 40 16,0 0-32-16,0 0 40 16,0 0-16-16,0 0 120 0,0 0-8 31,0 0 64-31,4 0-56 0,8 0 344 16,-1 0 24-16,6 0-175 0,-2 3-185 15,5-3-88-15,1 0 40 16,-6 0-24-16,5 0 56 0,-4 0-32 15,0 0-24-15,-4 0-8 16,4 0-160-16,-4 0 80 31,4 0-80-31,-4 0 0 16,4 0 88-16,-4 0-96 16,4 0-8-16,-4 0 8 0,-1 0 0 15,2 0 0-15,2 0 56 16,-2 0-56-16,-2 0 8 0,1 0-8 31,4 0 0-31,-4 0 8 0,4 0 0 0,-4 0 0 16,0 0-8-1,0 0 8-15,0 0-8 0,0 0 8 0,0 0-8 32,0 0 40-32,4 0-40 15,0 0 0-15,-4 0 0 0,-1 0 0 16,2 0 0-16,-9 0 0 0,-4 0 8 15,0 0-8-15,0 0-800 0,0-3-873 16,0 3-1343-16,-8-4-4442 16</inkml:trace>
  <inkml:trace contextRef="#ctx0" brushRef="#br0" timeOffset="57636.88">23925 12268 4504 0,'0'0'2945'16,"0"0"-1521"-16,0 0-391 0,0 0-25 15,0 0-104 1,0 0-296-16,0 0-248 16,0 0-200-16,0 0 32 15,0 0 120-15,12 0 248 0,4 0-223 31,9 0-121-31,2-3-104 0,4-4 0 16,10 1-96-16,-2 0 112 31,1-3-32-31,-3 2 160 0,-2-2 240 16,-15 4-88-16,-4 3-32 0,-8-1-88 16,-4 3 128-16,0 0-24 15,-4 0-208-15,0 0-40 0,0 0-48 0,0-3-88 31,0 3 88-31,3 0-96 16,-3 0-8-16,0 0 0 0,0 0-104 16,0 0-576-16,0 0-968 15,0 0-1273-15,-3 0-3336 0</inkml:trace>
  <inkml:trace contextRef="#ctx0" brushRef="#br0" timeOffset="61399.56">18140 14900 7889 0,'0'0'2641'0,"0"0"-865"15,0 0-200 1,0 0-79-16,0 0-257 0,0-16-272 15,0 16-192-15,0-3-143 0,0 3-145 16,0 0-72-16,0 0-72 16,0 0 32-16,0 0-8 15,0 0-88 17,-4 0-32-32,4 0-80 15,0 0-88-15,0 0-80 0,0 0-56 16,0 3-80-16,0 6-48 0,0 7 56 15,-4 7 128-15,4 3 0 16,0 5 0-16,0-2 0 16,0 2-56-1,4-1 48-15,4-2-32 0,0 2 40 0,0-1 64 16,4 3-64-16,-4 0 64 16,4-3-56-16,-4 2-8 15,0 2 8-15,-1-5-8 0,2-2 8 31,-1-1 56-31,-4-6-64 16,3 0 0-16,-7-4 0 16,5-5 0-16,-1 4 40 0,-4-6-40 15,4 2-184-15,-4 2-120 16,0-2-248-16,0 0-544 16,0-2-561-1,-4-1-431-15,0-3-233 16,4-1-231-16,-5-3 151 15,5 0 473-15,0 0 480 0,0 0 1264 16,0-3 184-16,0-4 1008 0,5 1 352 16,-1 4-152-16,4-5-208 0,-4 4 161 15,3-1-137 1,2 1-128 0,-1-1-152-16,-4 4-328 15,3-3-32-15,1 3-264 0,-3 0-23 0,3 0-41 16,-1 0-40-16,5 0 40 15,0 0 48-15,4 0 8 0,0 0 24 32,4 0 8-32,0 0-8 15,8 0 8-15,-4 0-96 0,4 0-40 16,0 0 96-16,0 0-104 16,4 0 48-16,-4 0-48 15,3 0 8 1,-4-2 40-16,1 2-40 15,4 0-8-15,-4-3-8 16,0 3 8-16,-4 0 56 0,4 0-56 16,-3 0-8-16,-2 0 8 15,1 0 0-15,4 0 0 0,-4 0 0 16,0 0 16 0,-1 0-8-16,-3 0 8 15,5 0-16-15,-1 0 48 16,-5 0-48-16,5 0 8 0,4 0-8 15,-4 0-8-15,4 0 8 16,-5 0-48-16,5 0 0 31,-7 0 40-31,3 0 8 16,0 0 8-16,3 0-8 16,-3 0 0-16,0 0-8 0,4 0 8 15,-4 0-48-15,-1 0 40 16,1 0 16-16,-3 0-16 0,-1 0 8 15,-8 0-56-15,-5 0 48 16,1 0-56-16,-3 0 64 16,-1 0 8-16,0 0-8 15,-4 0 64-15,3 0 16 0,-3 0 72 16,4-4 24-16,-4 1-80 0,4 3 88 31,-4-4 104-15,4 2 96-16,-4-2-80 15,0-2-72-15,0-1 184 16,5-2-160-16,-5-1-256 0,0-2 72 16,0-1 72-16,0-3 24 15,0 0-72-15,0-5-88 16,4 2 72-16,-4-7-32 16,4 3-48-16,-4-5 40 15,3 2-40-15,-3-2 0 0,0-1 88 16,0 8-40-16,0-2-48 15,-3 1 0-15,-1 6 273 0,-5-3-81 32,1 3-184-32,1-3 56 15,-1 0 8-15,-1 0-64 0,1-3 48 0,1-3-48 16,-1 2 8-16,3-2 40 0,-3 3-56 16,5-1 0-16,-5 1 0 0,4 3 0 31,0 0 8-31,-1 6 8 15,1 0-16-15,4 4 72 16,-3 3-72 0,3 0 0-16,0 6 0 0,0-5 8 15,-4 5 40-15,4 0-40 16,0 0-8-16,0 0 48 16,0 0-48-1,0 0-8-15,-4 0-384 0,0 0 160 16,-5 0 232-16,2 0 208 15,-5-2-200-15,-4 2-8 0,-4-4 56 16,4 4-56-16,-8 0 0 0,5 0-40 31,-9 0-56-31,3 0 88 16,-3 0-112-16,0 0-8 16,0 0 128-16,0 0-65 0,1 0 57 0,-1 0-40 15,4 0 48 1,-4 0 0-16,0 0-64 15,0 4 64 1,4-2 0-16,1 3 64 16,-1-3-56-16,0-2-8 15,0 4 8-15,0-4 0 0,4 3-8 16,-4-3 0-16,4 3-72 16,-8-3 0-16,5 0 16 0,-5 2-16 15,0-2-120 1,0 0-56-16,0 0 176 15,0 0-24-15,-4 0-56 0,0 0 144 16,-3 0 0-16,-1 5-56 0,0-5 64 16,-4 2 0-16,4 2 0 31,-4 2 40-31,5-3-40 0,3 4 0 16,4-4 8-16,0 3 56 15,4-3-64-15,3 0 0 0,6 1-16 16,-1 2 16-16,8-3 0 0,0-3 0 15,4 3 0 17,0-3 0-32,4 0 0 15,0 0-136-15,0 0-192 0,0 0-680 16,16 0-472-16,-4 0-441 0,0 0-1295 16</inkml:trace>
  <inkml:trace contextRef="#ctx0" brushRef="#br0" timeOffset="71778.05">5813 16418 1800 0,'0'-3'7409'31,"0"3"-5272"-31,0 0-1057 16,0 0-256-16,0 0-160 0,0 0-111 15,0 0-105-15,0 0-232 31,0 0-56-31,0 0-48 16,0 9 8-16,-4 4 328 0,-5 6 0 16,5 4-48-16,-3 2 16 15,3 6-96-15,-4 1-40 0,3 6 136 16,1 0-144-16,4 0-55 0,0 0-97 16,0-3-16-16,0 0-32 0,0-3-64 15,4-4 80 1,-4 2-88-16,5-9 8 0,-1 2 64 15,0-4-64 1,-4-3 48 0,4-1-56-16,0-2 48 15,-4 0-24-15,3-4-24 0,-3-2 0 16,4 2-8-16,-4-3-48 31,4 1-80-31,1-1-200 0,-5 0 288 16,4 1 40-16,0-1 0 15,0 4-41-15,-1-3 1 0,1 1-184 0,0-2-288 16,5 1 232-16,-1-3-56 0,-5-2 144 31,5 2 200-31,1-2 232 16,-5-2-56-16,3 0-168 0,-3 0 112 16,4 0-112-16,1 5 80 15,2-5-80 1,6 2 56-16,-6-2-64 0,9 4 0 15,0-4-96 1,0 0-24 0,-1 0 112-16,5 3-200 15,-3-3 200-15,7 0-88 0,-4 3 96 16,3-3-8-16,1 0-40 0,0 0 40 16,-4 0-128-16,8 0 136 0,-8 0 56 31,4 0-56-31,-9 2 8 15,5 2-8-15,-3-4 0 0,-1 3 8 16,-1-3 0-16,1 0 0 16,5 0-8-16,1 0-16 0,2 0-120 15,4 0-400-15,-4 0 96 16,0 0 112-16,-4 0 72 16,1 0 16-16,-6 0-152 15,1 0 176-15,-3 0 64 0,-2 0 152 16,5 0-176-16,-1-3 128 0,2-1-72 15,3 2 120-15,0-1-8 32,-1-4 0-17,-3 5 8-15,1-3-81 16,-2 3-47-16,-3-2-8 0,0 2-360 16,0-2-24-16,0 2 104 15,0-5 248-15,-1 3 16 0,-2 1-168 16,-1-2 272-1,0 1 40-15,-4-3 8 16,3 4 0-16,-3 0 0 0,1-3 48 16,-1-1 24-16,-1 1 0 15,2 0-64-15,-1-1 88 0,-4-2-96 16,3-1-56-16,1 1 56 16,-3-4 72-1,-1-3 32 1,0 4 192-16,-1-4-48 15,1-3-40-15,-4-1-104 0,0-2 128 16,4-3-16-16,0 3-136 0,-4-7-8 16,0 7-72-16,4-6-48 31,-4 1 48-31,0 2 16 16,0 0 88-16,0 0-24 0,0 3 96 0,0-1 24 15,0 1-63-15,-4 3 143 16,-4 0-64-16,8-1-160 0,-4 5 48 15,1 3 40 1,-1-1-40-16,0 3 72 16,4 3 160-16,-5 1-72 15,1 3-64-15,0-3-120 0,4 3-72 16,0 3 112-16,-4-4-16 0,4 4 0 16,0 0-104-16,-3 0 120 31,3 0-56-31,0 0-64 0,-4-3 0 15,0 3 80-15,-5 0-80 0,-2 0 72 16,-6 0-72 0,-2 0 8-16,-1 0-16 0,-5 0 16 15,2 0-8-15,-5 0 0 32,4 0 80-32,-8 0-72 15,4 0-8-15,-3 0 0 16,-1 0-8-16,-4 0 8 0,4 0 0 15,-3 0 16-15,-6 0-8 0,5 0-8 0,1 0 8 16,-5 0 0 0,-1 0 40-16,2 0-48 15,-1 0 8-15,-4 0 0 16,1 0-8-16,-6 0 0 0,10-3 8 16,-5 0 40-16,9 3 56 15,-2 0-96 1,9 0 40-16,1 0-8 31,7 0-32-31,-4 6-16 16,8 1 8-16,4 2 0 0,-4-2 0 0,4 2-8 15,4-3-80-15,-4 0-848 16,0 5-936-16,0-5-809 0,1-4-4192 16</inkml:trace>
  <inkml:trace contextRef="#ctx0" brushRef="#br0" timeOffset="73749.28">5800 17189 4656 0,'0'0'2817'0,"0"0"-1073"31,0 0-607-31,0 0 479 16,0 0-248-16,0-3-279 0,0 3-305 31,0 0-264-31,0 6-312 15,0 7 32-15,4 6 496 0,-4 4-240 0,0 5-40 16,0 3 88-16,0 5-199 16,5-2-145-16,-5 2-64 0,4 1 48 0,0-2 8 31,0 0-104-31,-4-3-32 16,3-3-8-16,-3-1-48 0,4-9 56 15,0 1-40-15,-4-8-16 16,5-6 0-16,-5 1-104 15,4-4 24 1,-4 1-40-16,0-4-104 16,0 2 104-1,0-2 112-15,4 0 8 0,-4 0 112 16,0 0-96-16,4 0-16 0,-4 0 0 16,7 0 0-16,1 3 8 15,5-3 48-15,-2 3-8 16,9 1-48-1,-4-1-16-15,4 1-352 16,4-4-153-16,-5 6-47 0,6-4 184 16,3 2 72-16,-4-2 152 0,0 3 152 15,4-3-96-15,-1 2 104 16,1-4 0-16,4 0 0 16,-4 0 0-16,3 0 0 15,-3 0-8-15,4 0 0 0,-4 0-160 16,0 0 8-16,0 3-136 15,0-3 96-15,0 0 120 16,-4 0-168-16,-1 0-88 0,2 3 96 47,-5-3 56-47,-1 2 80 0,1-2 88 0,1 0 8 16,-2 0 0-16,5 0 0 0,-4 0 8 15,5 0 8-15,-2 0-8 16,1-2 8-16,4-1 32 15,-8 0-40 1,-1 3 8-16,2 0 8 16,-10-4-16-16,-2 4 0 0,2 0 8 0,-3 0-8 15,1 0 8-15,-1 0 8 16,3 0 96-16,6 0-48 16,-6 0-8-16,6 0-48 15,-2-2 48 1,1-3-56-16,-4 5 8 0,-1 0-8 15,2-2 56 1,-1 2-56-16,-5 0 0 16,2 0 0-16,-1-4-72 15,3 4 72-15,-2-2-200 0,-1-1 80 32,-4 0 120-32,3-1-8 15,-7-3 8-15,4 4 0 0,1-2 8 16,-5-6 160-16,0 5-80 0,0-7 152 0,0 4 120 15,0-4-64-15,0-2-32 16,4-5-248 0,0 1-16-16,0-3 0 15,-1-3-224-15,1 3 112 16,0-3 104-16,0 2-40 0,-4 4 48 16,0-1 0-1,0 5 56-15,0-1 120 16,0 0-112-16,0 0-16 15,-4 0 96 1,0 1-136-16,0 2 152 16,4 3 48-16,-3 1-152 15,-1-1-56-15,0 8 72 0,0-2-8 0,-1 4-64 16,1 0-64-16,4 0 56 0,0 0-168 31,-7 0 120-31,3 0 56 16,-4 0 8-16,-1 0 8 15,-2 0 56-15,-6 0-72 0,2 0 0 16,-9 4 72-16,5-4 32 16,-6 5 72-16,-3-2-32 0,-3 1 24 15,-5 3-32-15,-1-5 8 16,1 2 48-16,-7-4-40 16,4 2-24-16,-6 2-24 0,6-4-32 31,-6 0-8-31,6 0 136 15,-1 0-152 1,-4 0 57-16,4 2-97 0,-3-2 80 16,2 0-32-16,-2 5-48 15,-1-3 56-15,0-2 8 16,1 4 24-16,-6-1 48 0,6 0-136 16,-5-1 64-16,4 2 32 15,5-4-88-15,2 3 72 0,5-3-88 0,13 0 0 31,2 0 48-31,6 0-48 16,11 0 0-16,0 0-296 0,0-3-1497 16,11-6-1311-16,2-5-6306 0</inkml:trace>
  <inkml:trace contextRef="#ctx0" brushRef="#br0" timeOffset="74867.64">3223 15084 8737 0,'0'0'2377'16,"0"0"-1385"-16,0 0-552 16,0 0 152-16,0 0 168 15,0 0-95-15,0-3-593 0,0 3-72 0,0 9-48 16,0 10 48 0,0 13 400-1,0 6-24-15,0 10-96 0,0 22 40 16,0 16-112-16,0 22-56 0,0 6 72 31,8-3-16-31,7-9-32 0,2-8-104 16,-2-1-72-16,2-17 96 15,-10-15-48-15,1-17-48 16,5-6 48-16,-6 10 0 0,6-1-24 16,-5 4 24-1,3-6-48-15,2-4 88 0,-6-10-80 16,-3-2 0-16,4-7-8 0,-4-6-312 15,0 0-792-15,-4-6-280 32,0-4-1017-32,0-6-3352 15</inkml:trace>
  <inkml:trace contextRef="#ctx0" brushRef="#br0" timeOffset="75137.14">3119 16291 8905 0,'0'0'4145'16,"0"0"-2936"-16,0 0-857 16,0 0 72-16,0 0-216 0,0 0-136 31,0 0-16-31,44 35 248 15,-21-7-168-15,2-2-24 0,-1 5-8 16,4 1-56-16,-4-7-48 0,4 5-32 0,0-9-752 31,4 2-673-31,-5-9-799 16,1-3-2481-16</inkml:trace>
  <inkml:trace contextRef="#ctx0" brushRef="#br0" timeOffset="75337.64">3517 16148 11482 0,'0'0'4113'15,"0"0"-3529"-15,0 0-432 16,0 0 184 0,-59 76 312-1,55-38-128-15,0 4-160 16,4 5-224-16,0-2-72 0,11 2-64 15,14 10-688-15,-9-12-1688 16,3-10-3297-16</inkml:trace>
  <inkml:trace contextRef="#ctx0" brushRef="#br0" timeOffset="77242.69">11945 15912 7257 0,'0'0'2913'0,"0"0"-1585"0,0-97-240 16,15 61-552-1,9 1 104-15,4 10-263 16,12 6-33-16,12 3-104 0,15 6 112 15,21 4-24-15,20 6-80 16,7 4 24-16,-11 15-64 0,-4 6-96 16,-9 0-24-16,5 4-24 31,-1 3-64-31,-3-1 88 0,-12 1-88 0,-16-6-16 16,-17-5 16-16,1-2-408 15,8 6-264-15,8-1 168 16,7 4 336-16,1-9 160 0,0 0 8 0,-4-6 0 15,-5 0-8-15,1-6-184 16,-4-5-64 15,-8-2-89-31,-1 0-87 16,-10-9-32-16,-13-14 360 16,-5-2 104-16,-7-7 96 0,-8-9 64 15,-4-4 248-15,-4 1 257 31,0 0 87-31,0 5-16 0,-8 8 224 0,4 12-88 16,0 6-336-16,0 6-32 0,4 7-263 16,0 0-241-16,0 0-153 0,0 7-167 15,0 12 232-15,0 7 88 32,0 4 0-32,0 3 16 0,0 2-16 15,0-1-104-15,0 4-328 16,4-2-128-1,0-7-160-15,4-1-264 16,-4-6-24-16,3-3-65 16,-2-5 153-1,-1-9-72-15,0-2 272 0,0-3 272 16,0 0 408-16,0-15 40 0,-1-8 168 16,2-11 352-16,3-4 176 15,4-4 72 1,4-2-336-16,3 2-200 0,1 4-104 15,1 6 96-15,2 9 40 16,1 8-112-16,4 9-24 0,0 0-120 16,4 6 0-16,7 0 0 15,-3 0-8 1,5 2 17-16,2 5 23 0,1-1-32 16,0 4-8-16,-1-1 0 31,6 1 0-31,-1 0 0 0,-1 3 0 15,9-1 0-15,4-2 0 16,3 2-8-16,9-2 0 0,12-1-89 16,15 1 65-16,21-1 32 0,7-3 0 15,-3-1 0 1,-12-5-8-16,-13 0 8 16,0 0 0-16,-11 0 8 0,0 0-8 15,-13-5 48-15,-15 3 33 16,-16-5 7-16,-4 1-24 15,4-4 56-15,4 1 32 0,4-7-72 16,-9 0 216-16,-7-1-32 0,-4 3-24 16,-8 0 192-1,-8 2 208-15,-4 2 48 16,-4 7-232-16,-5-4-192 16,2 5 16-16,-5 2-128 0,0 0-144 15,0 0-8 16,0 0-104-31,0 0-704 0,0 0-480 16,-5 0 392-16,-14 9-248 16,7 1-313-16,-4-4-2576 0</inkml:trace>
  <inkml:trace contextRef="#ctx0" brushRef="#br0" timeOffset="91923.22">7091 14735 2784 0,'0'0'10434'16,"0"0"-7753"-16,0 0-1193 16,0 0-432-16,0 0-295 15,0 0-1-15,-7-31-96 0,7 31-368 16,0 0-280-1,0 0-16-15,0 12-232 16,7 11 224-16,6 8 8 0,-2 7 0 16,1 3 96-16,1 0-88 0,-6-2-8 15,5-7 88-15,0-7-88 0,4-9 0 32,4-10 8-32,8-6 0 15,28-17 72-15,27-27-72 0,21-29 88 16,7-12-32-16,-19 10-56 15,-27 16 0-15,-30 31 72 0,-16 9-80 0,-6 9 48 16,-5 3-48 0,-4 2 0-16,-4 5 0 15,0 0-392-15,0 0-256 16,-4 9-464-16,-13 10 7 0,6 3-1951 16,-5-6-5706-16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6T21:31:53.452"/>
    </inkml:context>
    <inkml:brush xml:id="br0">
      <inkml:brushProperty name="width" value="0.05292" units="cm"/>
      <inkml:brushProperty name="height" value="0.05292" units="cm"/>
      <inkml:brushProperty name="color" value="#FF0000"/>
    </inkml:brush>
  </inkml:definitions>
  <inkml:trace contextRef="#ctx0" brushRef="#br0">2912 11637 1536 0,'0'0'5585'16,"0"0"-3785"-16,0 0-1151 0,0 0-217 15,0 0 112-15,-4 0 200 16,4 0 104-16,0 0-200 0,0 0-192 31,0 0-104-31,0 2-72 16,0-2 41-16,0 0 47 0,0 0-16 0,0 0 40 15,0 0-152-15,0 0-32 16,0 4-32-16,0-4-80 0,0 0 24 16,0 0-32-1,0 0-80 1,0 0 88-16,0 0-88 0,0 0-8 15,0 0-200 1,0 0-952-16,0-4-345 16,4 2-887-16,-4-5-4017 0</inkml:trace>
  <inkml:trace contextRef="#ctx0" brushRef="#br0" timeOffset="684.21">2853 11601 5577 0,'0'0'5849'0,"0"0"-4465"15,0 0 65-15,0 0-25 0,0 0-424 16,0 0-200-16,-9-16-232 16,13 14-176-16,8 2-192 0,9-7 201 15,6 0-65 1,4 5-56-16,1-5-72 15,1 0-48-15,-6 1-72 0,5 3-40 32,-12 0-40-32,0 3 0 15,-8-4 32-15,-4 4-40 0,-3 0-72 16,-5 0-320-16,0 0-320 16,0 4-409-16,0 12 41 15,-9-1-1280-15,5 2-2802 16</inkml:trace>
  <inkml:trace contextRef="#ctx0" brushRef="#br0" timeOffset="1046.71">3295 11649 6545 0,'0'0'6233'0,"0"0"-4176"16,0 0-1241-16,0 0 112 31,0 0 384-31,0 0-199 16,0 0-465-16,0 0-464 0,0 0 112 15,56-3-32-15,-25-6-152 16,5 5 32-16,-4-3-96 16,-4 4-48-16,-4 0 40 0,-9 3-40 31,-2 0 0-31,-5 0-360 16,-4 0-736-16,-4 10-889 0,-8 3-1207 15,-5-5-4690-15</inkml:trace>
  <inkml:trace contextRef="#ctx0" brushRef="#br0" timeOffset="3552.23">3650 10992 3440 0,'0'0'4057'15,"0"0"-3489"-15,0 0-256 16,0 0 280-16,0 0 65 31,0 0 167-31,-77-55 16 0,62 46-376 16,-5-1-16-16,-1 1-64 15,2 0 48-15,-9-4 56 0,4 7-216 16,-4-4-48 0,0 7-31-16,-4-3-97 15,4 6 8-15,-4 0 16 16,1 0-72-16,-1 0 80 0,0 0-56 0,0 6 32 31,-4-3 32-31,1 7-48 0,-2-4 96 16,5 0 16-16,0 4-144 15,0-1 8-15,4 1-64 16,5 2 8-16,-1 1-8 0,-4 4 8 16,4 1-8-16,5 1 0 15,-5 4 0-15,3-1 88 16,-3 3-88 0,9 4 8-16,-5-4-8 15,8 3 8-15,-1 1 24 16,2 0-32-16,7 3 0 15,0-4-8-15,0 4 8 0,4-1-16 16,0 4 16-16,0 4 0 0,0-1 8 16,0 0 40-1,8-3-48-15,-4-4-32 16,7-3-112-16,2-2 136 16,-1-4-56-16,4 1-16 0,3-7-32 15,5 0 128-15,4-1-16 16,0-2 208-16,4-3-160 15,0-4 144-15,4 3-112 16,3-2-80-16,2-1 72 16,-2-3 24-16,-3 0-88 0,0 1-8 15,-4-4-72-15,-1 0 24 16,-3 0-32-16,-3 0 32 0,-5 0 48 31,-1 0 72-31,1-7-72 16,-3 1 0-16,2-4 8 15,-2 1 40-15,2-7 40 16,1-3-88-16,0-3 72 0,-4 0-64 16,0-4 0-16,-4 1 64 15,4-1-56 1,-4 1 0-16,-5 0 24 0,6-1-32 16,-5 4 24-16,3-3-32 15,-2 2-48-15,3-3 48 0,-1-2-8 16,2 3 0-16,-6 0 0 15,1 2-128-15,-4 5 48 16,-4-2-8 0,0 5 96-1,0-2-16-15,0 2 16 16,-8-1 48-16,1-1 256 0,-5 3-176 16,3-3-24-16,-2-2-56 15,-2 0-32-15,-2-3 64 0,-6 0-80 31,2-4-8-31,-5 5 8 16,-4 2 248-16,0-4-8 0,0 6-32 0,0 5-48 16,4-1-24-16,1 10-128 0,6 0 8 15,-2 3-16-15,-5 16-872 16,8 6-1728 0,0 1-2466-16</inkml:trace>
  <inkml:trace contextRef="#ctx0" brushRef="#br0" timeOffset="4978.31">4522 10972 8569 0,'0'0'1209'0,"0"0"-785"16,0 0 224-16,0 0-96 0,0 0-80 0,-73-22 168 0,54 22-152 16,3 0-128-16,0 0-184 31,-4 7-72-31,1 2-40 16,-1 1-56-16,-1 3 96 0,-3 2-24 15,5 5-8-15,-5 4 33 16,3 6-33-1,2-5-8-15,7 6 8 0,-4 1-72 16,8-1 48 15,4 2-32-31,4-1 32 0,0 2-8 0,0-2-40 16,4 0-8-16,4 0 0 16,8-4-176-16,-4 0 176 0,7-5-48 15,6-1 48-15,-1-3 8 0,4-6-96 31,0-1 96-31,4-2 8 0,-1-7 64 16,5-3-48-16,-4 0 0 16,4 0-24-16,-1-3 80 0,-3-10-64 15,0 1 96-15,0-4-96 16,-4 0 64-16,-4 0-56 31,-4-3-24-31,-4-6 48 16,-4 3-40-16,0-8 0 0,-8-1 64 15,-1-7-64-15,1 0 56 16,-4-3-32-16,0-4-24 0,-4 1 112 16,-11 3 208-16,-1 6-24 15,-4 7 144 1,-4-2 96-16,0 12-224 0,-4 5-48 16,-4 3-232-16,4 8-32 15,-4 2-16-15,4 2-72 0,0 14-168 16,0 9-1368-16,13 5-809 15,-1-9-2392-15</inkml:trace>
  <inkml:trace contextRef="#ctx0" brushRef="#br0" timeOffset="6644.12">17140 11578 4761 0,'0'0'688'16,"0"0"4217"-16,0 0-3545 15,0 0-528-15,0 0-176 0,0 0 56 16,0 0 305-16,0 0-33 16,0 5-360-16,0-5-240 15,0 0-208-15,4 0 0 0,4 0 32 16,4 0 104-16,8 0-24 15,4 0-40-15,4 0-168 16,8 0 64 0,7 0-40-16,5-5 33 31,3 5-1-31,2-6 0 16,-5 3-32-16,-9 3 24 0,-7-2-8 0,-8-1 80 15,-8-1-8-15,-4 4 56 16,-8-3-88-16,0 3-56 0,-4 0-8 15,4 0-96 1,-4 0 0-16,0 0-96 31,0 0-576-31,8 3-857 0,0 6-1135 16,4 0-2865-16</inkml:trace>
  <inkml:trace contextRef="#ctx0" brushRef="#br0" timeOffset="8061.76">18188 11544 5233 0,'0'0'4609'16,"0"0"-3425"-16,0 0 96 0,0 0 0 31,0 0 233-15,0 0-345-16,0 0-448 15,-5-7-264-15,5 7-264 0,0 0-56 16,0 0-24-16,0 0-104 16,0 0 88-16,0 0-96 0,0 0 16 15,9 0 104 1,-1 0 80 0,7 0 120-16,9 0-143 0,4 0-49 0,4 0 8 15,4 0-80-15,1 0-8 16,2 0 56-16,5 0-104 15,4 4 72-15,-5-1-8 0,9-3-56 16,-8 0 80-16,8 0-40 31,-4 0-48-31,-4 0 56 0,-1 0-40 0,-11 0-8 16,0 0 80-16,-12 0-80 0,0 0-8 16,-4 0 8-16,0 0-8 15,-4 0 48 1,0 0-40-16,0 0 8 15,-1 0-16-15,2 0 8 0,-2 0 40 32,2 0-48-32,2 0 8 0,-3 0-8 15,1 0 8-15,2 0 32 16,-6 0-40-16,-2 0-104 16,-3 0-256-1,-4 0-857-15,0 0-1951 16,0 3-1641-16</inkml:trace>
  <inkml:trace contextRef="#ctx0" brushRef="#br0" timeOffset="11393.27">3008 12395 3184 0,'0'0'544'0,"0"0"5186"16,0 0-3434-16,0 0-808 31,-4 0-15-31,4 0-89 0,0 0-256 0,0 0-240 15,0 0-360-15,0 0-119 16,0 0-65-16,0 0-176 0,0 0-56 16,0 0-112-16,0 0-40 15,12 0 40 1,3 0 224-16,9 0 0 16,4-4 56-1,0 2-272-15,4 2 168 16,-4-3-80-16,-8 3-96 0,0 0 112 15,-8 0-112-15,-4 0-8 16,-4 0 0-16,0 0-504 31,-4 0-392-31,0 0-793 0,3 0-1303 16,-3 5-2618-16</inkml:trace>
  <inkml:trace contextRef="#ctx0" brushRef="#br0" timeOffset="12040.4">3955 12458 7513 0,'0'0'4313'0,"0"0"-3417"0,0 0-320 31,0 0 353-31,0 0 351 16,0 0-464-16,0 0-248 15,0 0-240-15,84-12 96 0,-56 5-56 16,0 4-128-16,0 3-32 16,-7-3-200-16,-6 3 40 15,1 0-48-15,-8 0-440 0,-4 3-928 16,0 4-976-16,-4-1-1737 16</inkml:trace>
  <inkml:trace contextRef="#ctx0" brushRef="#br0" timeOffset="13290.28">20842 11792 960 0,'0'0'10234'0,"0"0"-8010"16,0 0-1039-16,0 0-225 0,7-16-608 15,-3 16-352-15,4 2 0 0,1 15 336 31,2 4 56-31,6 9-16 16,-2 2-120-16,-3 2-160 0,0-2 48 16,-4-4-88-16,0-5 8 15,0-4-64-15,4-10 8 0,-1-2 64 0,10-7 56 16,7 0 288 0,7-14 73-1,14-5-113-15,6-9 160 16,9-4-168-16,4-5-80 0,3-1-56 0,-3 2-144 15,-5 5 32-15,-10 5-24 0,-14 7-96 16,-15 10-8-16,-12 2-480 31,-7 7-968-31,-14 3-2433 16,-14 10 856-16,-5-3-3952 0</inkml:trace>
  <inkml:trace contextRef="#ctx0" brushRef="#br0" timeOffset="15750.4">3004 13258 3144 0,'0'0'544'0,"0"0"-64"15,0 0 1761-15,0 0-1097 16,0 0-344 0,0 0 152-1,-20 4-95-15,20-4-209 16,0 0 40-16,0 0-136 0,0 0-40 15,0 0-32-15,0 0-192 16,0 0-16-16,0 0 32 16,0 0-55-16,0 0 79 0,0 0-96 15,0 0 128-15,0 0 136 16,0 0-232-16,0 0-168 16,8 0-96-16,8 0 0 0,7 0 432 15,9 0-56-15,8 0-152 16,4 0 16-16,4 0-88 0,3 0 0 31,1 0-32-31,-3 0-112 0,-2 0 208 16,-3 0-136-16,-12 0-80 0,-4-4 72 15,-9 4-72-15,-6 0 48 16,-5 0-40-16,-4 0-8 16,-1 0 56-16,1 0-56 15,-4 0 8 1,0 0 0-1,0 0-8-15,0 0-8 0,0 0-312 16,0 0-432-16,4 0-624 16,1 0-561-16,3 0-983 15,-4 0-5138-15</inkml:trace>
  <inkml:trace contextRef="#ctx0" brushRef="#br0" timeOffset="16652.8">4406 13271 8481 0,'0'0'3977'15,"0"0"-2977"-15,0 0 425 0,0 0 7 16,0 0-304-16,-4 0-136 16,4 0-479-16,12 0-457 0,4 0 8 0,12 0 288 15,8-3 40-15,3 0-104 16,6 3-168-1,-6-3-24-15,-3-1-48 32,-8 1-48-32,-8 3-88 15,-8 0-840-15,-12 0-1481 0,-4 3-1384 32,-12 4-1840-32</inkml:trace>
  <inkml:trace contextRef="#ctx0" brushRef="#br0" timeOffset="18071.84">21929 12678 9874 0,'0'0'2632'0,"0"0"-567"16,0 0 7-16,0 0-296 0,0 0-391 16,0 0-369-16,0 0-528 0,0-22-224 15,0 22-264 1,0 2-256-16,4 14 48 15,4 7 208 1,8 8 112 0,-4 5-40-16,4-5-72 0,-4-3 64 15,0-5-56-15,-4-7-8 16,0-3 0-16,-1-7-192 0,6-3 192 0,2-3 64 31,13 0 136-31,8-6 24 16,12-14-88-16,24-11-16 0,15-17-48 15,29-16-16-15,-13 1-8 16,-22 19-40-16,-29 15-8 0,-29 16 112 16,-3 7-24-16,-8-4 8 15,0 7-96-15,-8 0 0 16,-4 3-168-16,0 0-224 16,-4 0-672-16,-12 9-168 0,-24 21 175 15,5-2-1511-15,-6-3-3841 0</inkml:trace>
  <inkml:trace contextRef="#ctx0" brushRef="#br0" timeOffset="21986.51">8322 15293 4689 0,'0'0'3272'0,"0"0"-911"16,0 0-1465-1,0 0-360-15,0 0 56 16,0 0 32-16,-19-14-64 0,19 7 497 16,0-6 63-16,0 0-584 15,8 0-424-15,3-2 48 16,6-5-64-16,7-1-24 16,8-2-64-16,7 1-8 15,5-1-112-15,12 4 104 0,15 1 16 16,21-2-8-16,20-2 0 15,-13 6 176-15,-15 7-40 16,-20 6-64-16,-16 3-56 0,7 0 48 31,9 6-56-31,8 10-8 16,-1 0-8-16,-3 3 8 16,16 3 8-16,11 6 0 0,25 7-8 15,4 0-56-15,-1-3 56 16,1-3-8-16,-5-1-80 0,5-3 80 31,3 5-48-31,8-5-48 0,1 0-264 16,-1-2-224-16,1-11-88 0,-8-2 240 15,-1-7 256-15,-3-3-16 16,-5 0 88-16,-12-7 112 16,-19-5 0-16,-20-4 0 15,-20 0-88-15,-8-3-17 16,4-9-7-16,-1-5 112 0,2-11 0 15,-10 3 8-15,-11-1 48 16,-8 4-56-16,-8 6 0 16,-4 7-56-16,-4 9-176 0,0 7-200 31,0 3-128-31,0 2 128 16,0 4 280-16,0 0 48 15,0 0-176-15,0 4-288 0,3 5 328 16,2 7 168-16,3 1 64 15,0 4-104-15,8 4-760 0,-8-3-1561 32,3-3-4648-32</inkml:trace>
  <inkml:trace contextRef="#ctx0" brushRef="#br0" timeOffset="22625.96">12263 15221 1736 0,'0'0'6745'0,"0"0"-5568"16,0 0-785-16,0 0-192 0,0 0 216 15,-28-7 168-15,24 1-96 0,0 6 160 16,4-6 248-16,0-5-39 0,0 3-529 16,0-5-96-1,8-3 56-15,5-1-24 16,2-1-112-16,1-4-96 0,12 4-56 16,4-2-136-16,4 4 72 31,7 6-176-16,2 1 184-15,10 6 0 16,1 3 56-16,7 0 0 0,6 0-8 16,10 9 8-16,-8 4 48 15,9 6 256-15,-3 3-144 0,-6 1-40 0,17 5-40 16,11 3-80-16,13 5 8 16,3-5-8-16,-7-2 56 15,-9-4-32 1,-11-5-16-16,4-4 48 15,-4-2-48-15,0 0 0 0,-2-4-8 16,2-8 8-16,0-2-8 16,0 0 56-16,0 0 280 0,-1-9-48 15,-11-4-16-15,-16 1-136 16,-17-5-48-16,1 2 296 16,0-8-136-16,0 4 16 0,-4-3 8 15,-8 7-168-15,-8 2 40 16,-13 6-136-16,-7 5 0 15,0-3-8-15,-4 5-1216 16,-4 0-1016 0,-4 7-489-1,-3 3-4472-15</inkml:trace>
  <inkml:trace contextRef="#ctx0" brushRef="#br0" timeOffset="23659.79">16327 15252 5817 0,'0'0'4177'0,"0"0"-3497"16,0 0-136-16,0 0 72 15,0 0-88-15,-8-75-216 16,16 52-8-16,8 1 88 16,4-1-248-16,8 4-144 0,4 3-72 15,12 7 64-15,3 3 16 16,9 2 112-1,24 4-112 1,20 10-8-16,23 12 80 16,8 3-72-16,1 7 40 15,-13-4-48-15,-7 2 56 0,-5 1-8 16,5-5 96-16,4 2-72 16,0-3-72-16,-1-2 17 15,-3-7-1-15,-9-1-16 16,-8-4 0-16,-3-5-57 15,0-6-23-15,-8 0 80 0,3 0 48 32,-3-13 105-32,-5-6 231 15,5-3-32-15,0-7 96 0,-12 1-72 16,-12-1-280-16,-13 7 16 16,-7-3 0-16,4-1-32 15,-5-3-8-15,2 4-72 16,-13-1 184-16,-17 4 376 0,-3 3 104 15,-8 0-16-15,0 3-248 16,0 4-63 0,0-1-145-16,0 3-184 15,0 8 112-15,0 2-120 0,0 0-729 16,-4 0-1319-16,0 21-360 0,-3-1-297 16,3-1-7073-16</inkml:trace>
  <inkml:trace contextRef="#ctx0" brushRef="#br0" timeOffset="24245.73">19467 15147 8025 0,'0'0'2329'0,"0"0"-1097"32,0 0-224-32,0 0-192 0,0 0-159 15,0 0-129-15,-8-57 152 16,12 51-424-16,4 1-248 16,4-2 128-16,4-3-136 0,4 0-56 15,8-2 48 1,4-4-144-16,3 3-128 15,13 0 104-15,8 4 160 16,3-1 8-16,9 10 0 0,4 0 8 16,0 0 0-16,4 0 0 0,-12 12 64 15,-6 2-64-15,-5-1 0 0,-9 2 0 32,-4 1-48-32,-5 3 40 31,1 0 0-31,0 3 8 0,0 1-8 15,0-4 16-15,4 0-8 16,-1 0 16-16,9-6-16 0,0-7-8 16,0-3-80-16,8-3 88 0,0 0 96 15,-1-3-48 1,-3-14 152-16,4-2 144 0,-9-2-160 16,-6-5 72-16,-9 1 144 15,-8-1-128-15,-9 4 112 0,-7 7-264 16,-4 2-120-16,-4 10-320 15,0 3-1192-15,-4 9-977 16,-4 1-647 0</inkml:trace>
  <inkml:trace contextRef="#ctx0" brushRef="#br0" timeOffset="25279.85">21132 15246 4913 0,'0'0'1120'0,"0"0"376"15,0 0-768-15,0 0 48 0,0 0-63 16,0 0-441 0,4-83-168-16,12 67 184 15,4-2-136-15,4-4 248 0,8 2-248 16,-1-2-104-16,5 3 48 16,5 0-40-16,2 6 408 0,5 1-32 15,8 1 32-15,3 9-128 16,17-1-32-1,20 3-48-15,20 0-48 0,11 5-64 16,-11 12 41-16,-5-1-33 16,-11 3-24-16,0-7-40 0,-1 7 24 15,0-3-16-15,6 1 80 16,-6 1-64 15,0 1 32-31,1-2 24 0,-9 1-40 16,-3 1-80-16,0 1-48 15,0-1 56-15,-13-4-56 0,-15-5 8 16,-12 0 0-16,-1-3-8 16,5-2 0-16,12-2 8 15,4 0 0-15,-1-3 160 16,-2 0 96-16,-10 0-88 0,1-6 32 16,-12-10-96-16,-8-3 128 15,0-3 264-15,-8-7 40 0,-4 1 96 16,-5-5-215-16,-3 3-353 47,-4 2 88-47,-4 1-160 0,-8 8-136 0,0 7-705 15,0 5-479-15,-4 7-1152 16,-12 0-1393-16,4 10-1760 16</inkml:trace>
  <inkml:trace contextRef="#ctx0" brushRef="#br0" timeOffset="25912.47">24148 15147 2536 0,'0'0'1696'32,"0"0"233"-32,0 0-609 0,0 0 32 15,0 0-167-15,0 0-217 0,0 0 32 0,-20 7-176 16,20-7-48-16,0 0 241 15,0 0 95-15,9-3-576 0,2-4-360 32,6-5-128-32,-2-1 24 0,13 1 88 15,-4-5-72-15,8 6-80 16,4-6 64 0,-1 7-72-16,10 1-88 15,-2 3 88-15,6 2 0 0,-2 4 0 16,1 0 0-1,-1 0 64 1,-6 10-64-16,-5 2-8 0,-1 7 8 16,-7 0-16-16,-4 0 16 0,0 1 0 15,3 2 0-15,1-6 16 0,4 0 32 16,0-4-48-16,9-2 0 31,2 3 0-31,4-7 48 0,5 0-40 16,4-6 40-16,-3 4 8 15,6-4-56-15,-4 0 64 16,5-4-64-16,4-5 48 16,-4-4 8-16,0-2-56 0,-1-2 88 31,1-4 160-31,-8 0 96 0,0 3-56 16,-4-4-56-16,-9 4-8 15,2-2-63-15,-6 1-113 16,1-3 32-16,-4-5-72 0,0 6 8 15,4-5-16-15,-5 4 16 16,-3 0 32 0,-4 3-40-16,1 6 0 0,-14 7 0 15,-7-1-8-15,-4 7-393 16,0 0-1079-16,-19 13-432 0,-2 6 303 16,-3 1-3296-16</inkml:trace>
  <inkml:trace contextRef="#ctx0" brushRef="#br0" timeOffset="34648.65">18132 15068 3064 0,'0'0'3265'16,"-4"0"-1377"-16,4 0-976 31,0 0-39-31,0-3-145 0,0-3 120 16,0-1-256-16,4-2-288 15,4-4 136-15,0 4-112 16,4-4-40-16,0 1 88 16,-4-1-71-16,4 2-17 0,4 5-168 15,0 3 88-15,-1 1-64 16,10 2-40-16,3 0 48 0,0 0 64 31,7 0 24-31,1 11-72 0,-4 3-16 16,0 2-96-16,-4 3-40 0,-4-3-16 15,-4-1 0-15,-8-2 0 16,-1-4 8-16,-2-2 0 0,-5-1 72 16,0-3-72-1,-4-3 80-15,0 0 0 32,3 0 48-32,1 0 80 0,4-6-144 15,1-6-72-15,-2-5-16 16,1-5 16-16,0-3 136 0,0 0-64 15,0 3 8-15,0-1 88 32,-4 10 56-32,0 1 64 15,0 8 0-15,-4 4-128 0,0 0-160 0,0 0-120 0,0 7-168 16,4 6 288-16,-4 5 0 16,4 1 8-16,0 1 40 0,0-4-48 31,0-4-48-31,0-2-272 15,-4-4-56-15,3-3-16 0,-3 1-440 16,5-1 24-16,-5-3 344 0,0 0 272 16,0 0 192-16,4 0 176 0,4-3-176 15,0-10-144 1,0 0 64 0,4-2 64-16,3-2 16 0,6 1-16 15,-1 4-64-15,-1 2 72 0,5 7-32 31,-3 3 24-31,-2 0 16 0,-3 0 0 16,0 13 0-16,4 2 16 31,-4-2-16-31,4 4 0 16,4-2 8-16,0-5 40 0,0-1-48 16,4 1 8-16,-1-7 40 0,5-3-48 15,-4 0 8-15,-4 0-8 0,0 0 64 0,-4-3-64 31,0-10 48-31,-4-3-48 16,-4-4 56-16,-1 6-48 0,2-9-16 16,-9 7-72-16,-1 0-176 15,-3 3-433-15,0 4-1183 0,-7 2-4657 16</inkml:trace>
  <inkml:trace contextRef="#ctx0" brushRef="#br0" timeOffset="46706.57">14985 10989 3200 0,'0'0'2641'16,"0"0"-1833"-16,0 0-504 16,-20-25-48-16,12 14 352 15,4 5 136-15,-5 0-144 16,6-1-207-16,-5 4-57 15,4 0 0-15,-5 0-88 0,5 0-136 16,-7 3-32-16,-6 0-80 31,2 0 56-31,-5 0-48 0,0 0 0 16,0 6 48-16,0 0-56 0,4 1 0 0,-4-1 88 16,1 0-80-16,6 0 0 15,-7 4 48 1,9-3-48-16,-1-1 128 15,-1 1-8-15,2 3 16 0,-1-2-40 16,4-1-96-16,-8 3 72 31,8 3-8-31,-4-4-8 0,0 0 32 16,4 1-88-16,-4 3 72 0,4-4 120 16,-4 4-120-1,4-1-24 1,0 1 16-16,1 3-24 0,3-4 56 15,-5 1-56-15,5-1-40 16,-4 5 72-16,5-1-72 0,-1-1 8 0,-5 2 64 16,5 2-72-16,0-3 112 31,1 2-112-31,-1 5 0 0,0-5 0 16,0 2-8-16,4 1 0 15,0-2-16-15,0-2-24 16,0-1 24-16,0 0 16 0,8 0-24 0,-1 0-32 0,1-1 112 31,5 1-16-31,-6 0 120 16,5 3-80-16,0-3 16 0,0-4-56 15,1 5-32-15,2-2 112 16,5-1-104-16,0 1-16 0,4-2 8 16,0-1 80-1,4-2-24 1,4 0-48-1,-8-4 80-15,-1 3-88 0,1-2 72 16,-8-4-80-16,9 0 8 16,-10 0-8-16,5 0 104 15,0 0-32-15,0-3-64 0,4 0-8 0,-5 0 8 32,5 0 8-32,0 0 72 0,4 0-24 15,0 0 41-15,4-3-49 16,-4-3-8-16,-5 0-40 15,2-1 0-15,-9 1 56 0,-1 0-56 16,-2-4 0-16,-1 1 56 31,-1-2-56-31,2-1 0 16,2-1 32-16,1 1-40 0,0-1 0 16,0 1-8-16,-4-5 8 15,8 5 0-15,-4-1 0 0,0-3-8 16,-4 4 8-16,0-1-24 31,0 0-24-31,-8 4 16 0,4-4-104 0,0-3 128 16,0 0-24-16,-1-3 16 15,2 0-16-15,-1 0-73 16,3 1 105-16,-3-2-96 0,-3 4 72 0,-1 0 24 31,0 0-96-31,-4 3-56 16,0 1-48-1,0-1 192-15,-13 1 8 16,5-4 120-16,-3 4-112 16,-2-5 96-16,2 1-104 0,-1-3 16 15,-4-3-8-15,-8 0 0 16,-4 0-8 0,-4 3-48-16,-8 3 8 0,1-1 24 15,-10 6 16-15,2 4-56 0,-5 3-304 16,-8 4-816-16,8 0-960 15,9 0-4050-15</inkml:trace>
  <inkml:trace contextRef="#ctx0" brushRef="#br0" timeOffset="48024.31">7606 11633 7417 0,'0'0'2041'15,"0"0"-697"-15,0 0-104 0,0 0-64 16,0 0 41-16,0 0 79 16,0 0-336-16,-8-10-200 15,8 10-376-15,0 0-240 32,0 0-144-32,8 0 0 15,12-3 168-15,3 1-72 0,14-5-88 16,2 4 160-16,1-1-160 15,-1 1 64-15,-7-1-72 0,0 4-376 16,-8 0-784-16,-7 0-864 16,-2 4 279-16,-11 3-511 15,1 3-2057-15</inkml:trace>
  <inkml:trace contextRef="#ctx0" brushRef="#br0" timeOffset="48377.65">8175 11630 8361 0,'0'0'1465'16,"0"0"-257"-16,0 0-216 0,0 0-120 31,0 0-96-31,0 0-351 16,9-4-137-16,2 4-136 15,6 0 0-15,2 0-56 0,5 0-72 16,0 0 48-16,4 0-24 15,0 7-48-15,4-3-176 16,-4 2-609 0,11 2-847-16,-3-1-776 15,-8 0-3314-15</inkml:trace>
  <inkml:trace contextRef="#ctx0" brushRef="#br0" timeOffset="48778.02">8921 11725 4456 0,'0'0'5234'0,"0"0"-4346"16,0 0 216-16,0 0-544 15,0 0-16 1,0 0-184-16,0 0-192 16,60-19-56-16,-29 19-56 0,-3 0-40 15,8 0-16-15,4 0-744 16,-5 6-872 0,-7-3-2489-16</inkml:trace>
  <inkml:trace contextRef="#ctx0" brushRef="#br0" timeOffset="49295.98">9948 11597 680 0,'0'0'8585'16,"0"0"-7088"-1,0 0-121-15,0 0-400 0,0 0-392 16,0 0-143-16,0 0 95 0,60-33-296 15,-40 29-24-15,4 4-208 16,4 0 40-16,-1 0-48 0,1 0-408 47,8 0-721-31,-8 7-1799-16,-4-5-4474 15</inkml:trace>
  <inkml:trace contextRef="#ctx0" brushRef="#br0" timeOffset="49744.08">10654 11544 7633 0,'0'0'2601'32,"0"0"-1681"-32,0 0-624 15,0 0 152-15,0 0 424 0,56-7-80 16,-21 1-255-16,5 0-233 0,8 0-80 15,-1 6-224-15,2 0-112 0,-14 0-2321 16,-11 0-8145-16</inkml:trace>
  <inkml:trace contextRef="#ctx0" brushRef="#br0" timeOffset="50298.3">11271 11583 1528 0,'0'0'8202'0,"0"0"-6466"16,0 0-96-16,0 0 65 0,0 0-297 0,0 0-280 15,0 0-608-15,17-7-304 16,-2 3-184 0,5 1 40-16,0 3-48 15,8 0-24-15,-4 3-144 32,7 10-1656-32,-6-3-1185 0,-1-1-3520 0</inkml:trace>
  <inkml:trace contextRef="#ctx0" brushRef="#br0" timeOffset="50931.18">11849 11620 8345 0,'0'0'2465'16,"0"0"-921"-16,0 0-424 31,0 0-7-31,0 0-25 0,0 0-424 0,0 0-144 16,103-12-224-16,-67 8-192 16,0 4-104-16,16 0-56 0,-13 0-1648 15,-7 0-3113-15</inkml:trace>
  <inkml:trace contextRef="#ctx0" brushRef="#br0" timeOffset="51448.08">12654 11639 7345 0,'0'0'2953'0,"0"0"-1281"0,0 0-224 0,0 0-127 15,0 0-113-15,0 0-592 0,0 0-472 32,56-13 40-32,-28 13-184 0,0 0-88 15,4 0-1912-15,-5 4-537 16,-7-1-4160-16</inkml:trace>
  <inkml:trace contextRef="#ctx0" brushRef="#br0" timeOffset="51886.8">13287 11614 8121 0,'0'0'2225'0,"0"0"-513"16,0 0-488-16,0 0-303 0,0 0-369 0,44-10-320 15,-25 10-216-15,6 0 48 32,6 0-64-32,5 0-1593 15,-8 0-1567-15,-4 0-5978 0</inkml:trace>
  <inkml:trace contextRef="#ctx0" brushRef="#br0" timeOffset="52250.06">13932 11601 8969 0,'0'0'2337'0,"0"0"-929"31,0 0-400-31,0 0-63 0,0 0-185 0,0 0-456 15,0 0-112 1,92 0-120 0,-64 0-72-16,0 0-200 0,-12 0-2449 15,-4 3-4464-15</inkml:trace>
  <inkml:trace contextRef="#ctx0" brushRef="#br0" timeOffset="60374.2">14985 11007 5153 0,'0'0'1792'0,"0"0"-640"15,11-8-280 1,-7-2 57-16,0 3-41 16,4-3 64-16,1 2-8 0,2-6-432 15,2 5 56-15,2-4-239 0,5-3-89 16,4-3-8-16,7 0-104 16,-3-6-56-16,9 0 64 0,-5-5-40 15,4 2-24 16,-5 6-32-31,-6-4-32 16,-2 8-16-16,-7 1-248 0,-8 5-913 16,-4 6-1151-16,-4 3-3649 0</inkml:trace>
  <inkml:trace contextRef="#ctx0" brushRef="#br0" timeOffset="61147.53">15936 10947 328 0,'0'0'8769'0,"0"0"-7448"16,0 0-513-16,0 0-24 0,0-6 96 16,0-1-168-16,0 1-31 15,9-4 231-15,3-2-504 32,4-1-152-32,7-6-88 15,5 0-96-15,4-4-16 16,5-2 48-16,2-4-104 0,1-2 48 15,-1-1-48-15,6 0-72 16,-10 4-264-16,-3 2-224 0,-4 8-144 16,-16 14-345-1,-8 4-1063-15,-4 0-2929 0</inkml:trace>
  <inkml:trace contextRef="#ctx0" brushRef="#br0" timeOffset="61864.17">17459 10947 9113 0,'0'0'1633'16,"0"0"-537"-16,0 0-16 0,0 0-288 16,0 0-31-16,15-73 455 15,2 54-360 1,3-4-264-16,3 2-240 16,1-5-184-16,4 5-96 15,0-6 8-15,4 2-80 0,-4 3-152 16,-4 3-296-16,-1-3-656 15,5 5-504-15,-7 9-433 0,-5 2-2232 0</inkml:trace>
  <inkml:trace contextRef="#ctx0" brushRef="#br0" timeOffset="62518.71">18539 10896 2904 0,'0'0'4353'0,"0"0"-2593"0,0 0-415 0,0 0-433 15,0 0 112-15,0 0-96 0,3-41 33 16,5 29-225-16,5-1-216 16,-6-3-232-16,5-4-16 0,4-2 16 31,0 0 0-31,4 0-176 16,4-3-72-1,4-2-40-15,0 0 0 0,4-2 56 16,4 1-56-16,-8 2-496 15,-4 7-120 1,-1 6-544 0,-14 13-489-16,-5 0-2864 15,-4 10-1344-15</inkml:trace>
  <inkml:trace contextRef="#ctx0" brushRef="#br0" timeOffset="-126688.91">26567 14265 9778 0,'0'0'2952'0,"0"0"-1391"0,0 0-601 0,0 0 224 16,0 0-32-16,-8-16-120 31,8 16-191-31,0 0-137 0,0 0-352 16,0 3-160-16,3 10 40 16,2 3-80-1,-1 6-72-15,4 7-72 0,-4 5 88 0,0 5-32 16,-1-1-56-16,2 3 72 15,3-3-80-15,-4 0-40 32,4-9 40-32,-1-4 0 0,2-6-184 15,6-9-112-15,2-10 296 16,7 0 248 0,12-19-64-16,11-14 8 0,20-19-16 15,21-25-80-15,24-8 72 0,-9 5-72 16,-23 26-88-16,-32 25 88 15,-24 17-16-15,-8 5-72 0,-4 1-8 16,-1 6-48-16,-11 0-224 16,0 0-648-16,-11 13 72 0,-13 3-160 31,-36 9-1049-15,13-3-2488-16,-5-6-4441 15</inkml:trace>
  <inkml:trace contextRef="#ctx0" brushRef="#br0" timeOffset="-52965.53">26897 13964 13114 0,'0'0'3817'0,"0"0"-3129"0,0 0-264 16,0 0 72-16,0 0 73 15,9-17 87 1,-9 17-184-16,0 0-184 0,4 11-240 15,0 3-48-15,-4 16 168 16,0 4-48-16,0 4-64 0,0 0 120 31,0 1-88-31,0-7-8 16,0-7-24-16,15-9-56 16,5-10 0-16,16-6 136 0,24-12 64 0,20-27-8 15,27-24-120-15,5-7-24 0,-13 3 24 16,-27 20-72-16,-28 14 8 0,-20 15 0 31,-4 5 40-31,-8 0-48 16,-4 7-40-16,-8 6-352 15,0 0-680 1,-8 0-1537-16,-24 22 513 16,4 1-681-16,-4-5-2416 0</inkml:trace>
  <inkml:trace contextRef="#ctx0" brushRef="#br0" timeOffset="120919.63">3048 14214 464 0,'0'0'7537'15,"0"0"-4576"-15,0 0-1761 0,0 0-184 16,0 0 825-16,0 0 159 16,0 0-376-16,0-12-519 15,0 12-329-15,0 0-264 16,0 0-272-16,0 0-88 15,0 0-72-15,0 0-72 0,0 0-16 16,0 0-16-16,3 0-88 16,9 0 104-16,4 0-16 15,8 0 24 1,4-4 8-16,4 4-8 16,8-3 48-16,3 3-48 0,2 0 0 0,-2 0 0 15,9 0 8-15,-5 0 40 0,6 0-48 16,-5 0 16-16,-1-4 0 31,1 2-16-31,0-1 0 0,-4-4-8 16,-1 5 16-16,-2-5-8 15,-5 3 0 1,-4 2 8-16,-1-2 24 0,1 2-32 16,4-3 0-16,0 3-48 15,3-2 56 1,2-2-8-1,6 0 8-15,1-4 0 0,3 4 48 16,-2-4-56-16,-1-2 0 0,-1 5-8 16,1-2 16-16,-12 2-8 0,0 1 0 15,-4 3 0-15,-4 0 0 32,3 0 0-32,-6-1 0 0,3 1 0 15,-1 0 8-15,0 0-8 16,6 0 0-16,7-4 0 0,-1 4 48 15,1 0-48-15,4-4-40 16,4 5 40-16,-4-5 0 31,3 4 8-31,-2-3-8 0,-6 3-48 16,10-4 48-16,-10 1 16 31,4 0-8-31,-2 0 48 0,-1 1-56 16,-5-1 0-16,-3 0 0 0,-4 4 0 15,-4-5 0-15,-5 3 0 16,-6 4 0-16,-5-3 32 0,-1 3-32 16,-7 0-8-16,0 0 8 0,0 0-8 15,0 0-816-15,0 0-1112 0,0 0-2361 16,0 0-3425-16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6T21:37:51.037"/>
    </inkml:context>
    <inkml:brush xml:id="br0">
      <inkml:brushProperty name="width" value="0.05292" units="cm"/>
      <inkml:brushProperty name="height" value="0.05292" units="cm"/>
      <inkml:brushProperty name="color" value="#FF0000"/>
    </inkml:brush>
  </inkml:definitions>
  <inkml:trace contextRef="#ctx0" brushRef="#br0">17053 4603 4809 0,'-9'0'6465'0,"5"0"-4537"15,0 0-423-15,4 0 55 16,0-2-256-16,0 2-248 0,0 0-39 15,0-4-217-15,0 1-280 16,0 0-168 0,0-4-208-16,0-2 56 15,4-5 16-15,5 0-88 16,-1-2 32-16,3-1-80 0,2-1-80 16,2-1 0-16,5 2-24 0,-4 2 16 15,8 2 8-15,-4 4 32 0,-1 5-32 16,2 1 64-1,-10 3-24-15,10 7-40 16,-10 12-72-16,6 6 16 16,-10 6 56-16,1 7 0 15,-3 4 96 1,-5 3-48-16,0-4-48 0,0 0 56 16,0-4-56-16,-9-4 0 31,1-7 0-31,1-11-16 15,3-2 16-15,0-10-144 0,4-3 144 16,0-3-16-16,0-16 0 0,0-13-120 16,12-15-56-16,8-7 48 0,-1-7 136 0,9 1-72 31,0 2-96-31,4 11 64 16,-8 6 112-16,4 9 16 0,-9 7-16 15,2 6 72-15,-1 6 152 16,-9 6-224-1,1 7 0-15,1 0 216 16,-2 7-72 0,6 18 16-16,-6 7 16 15,2 9 16-15,-6 4 80 0,-3 2-160 16,-4 1-8-16,0 0-8 0,0-1-48 16,0-3-88-16,-8-2 40 15,0-1-488 1,4-6-416-16,0-9-1360 15,4-11-3850-15</inkml:trace>
  <inkml:trace contextRef="#ctx0" brushRef="#br0" timeOffset="416.7">17773 4521 5641 0,'0'0'5497'0,"0"0"-4313"15,0 0-648-15,0 0 136 32,0 0 129-32,0 0 135 0,0 0-408 15,0 0-8 1,64 21-72-16,-48-21-56 16,4-8 152-16,-4-9-216 0,0-2-328 15,-4-6-96-15,0-6 88 0,-12-4-384 31,0-1 392-31,0 5 120 16,-4 5 448-16,-8 10 145 0,-4 10-217 16,0 6-184-16,-4 6-160 0,-4 24 24 15,0 3 176-15,5 16-96 16,2 1 88-16,6 4-104 16,3-2-120-1,8-5-32-15,0-9-88 0,8 0-104 16,12-10 96-16,3-5-64 15,9-7-344-15,4-6-168 16,4-8-408-16,20-11-353 16,-9-14-1799-16,-6-2-4082 0</inkml:trace>
  <inkml:trace contextRef="#ctx0" brushRef="#br0" timeOffset="1049.58">18260 4284 11306 0,'0'0'3241'0,"0"0"-1201"0,0 0-248 16,0 0-535-16,0 0-401 0,11-27-264 15,-2 27-432-15,-1 10-160 16,-1 9-72-16,1 12 72 0,1 8 8 16,-5 6 48-16,0 2 104 15,-4 1-152 1,0-4-8-16,0-6-296 0,0-3-192 31,3-13-192-31,-3-6 120 16,8-10-201-16,0-6-583 0,4 0 992 15,4-19 352-15,4-9 136 16,0-14-72-16,8-5 184 16,-5-7 296-16,2 0-64 0,-5 9 177 15,-5 11 207-15,-2 11-88 16,-9 14-232-16,0 9-400 16,3 0-144-16,1 9-176 0,1 14-56 15,2 4 176-15,6 3 56 47,-6 2 200-47,6-4-200 0,-2-2-264 0,5-7-320 16,3-4 120-16,2-5 272 15,-5-10 8-15,4 0 184 0,-5-10 56 16,-2-15 264-16,-6-10 240 16,2-6 176-16,-5-8-88 15,-5-1-240-15,-3 3-56 16,0 9 96-16,0 13-128 15,0 8-95-15,0 8-225 0,-3 9-96 16,-1 0-297-16,0 7 25 16,-9 27-1744-16,9-5-1897 15,-3-1-3096-15</inkml:trace>
  <inkml:trace contextRef="#ctx0" brushRef="#br0" timeOffset="1920.73">19012 4359 5841 0,'0'0'7633'0,"0"0"-5360"0,0 0-617 31,0 0-360-31,0 0-7 16,0 0-433-16,0 0-408 16,0 0-160-16,0 0-288 0,0 0 8 15,21 9 112-15,-1-9 8 0,8 0-32 16,-1 0 40-16,-3-12-40 16,-4-4-72-16,0-3-24 15,-12-4-48-15,-4-2 48 16,-4-3-120-16,0 2 120 0,-4 3 72 15,-12 5 144-15,0 8-24 32,-4 10-32-32,-8 0-152 0,0 14 144 0,0 11-80 15,0 13 32-15,1 3 88 16,7 7-120-16,3 0 8 0,10-4-80 16,7 0 8-16,0-5-8 0,16-6-8 31,7-3-240-31,14-11-224 15,3-7-48 1,-1-5-136-16,9-7-648 16,16-22-513-16,-8-5-2504 15,-13-6-1272-15</inkml:trace>
  <inkml:trace contextRef="#ctx0" brushRef="#br0" timeOffset="2305.62">19710 4048 10418 0,'0'0'4401'0,"0"0"-2273"16,0 0-199-16,0 0-689 16,0 0-728-16,-24 9-80 0,4 11 104 31,0 5-48-31,-4 7-128 16,0 2-192-1,9 8 24 1,-6-4-144-16,14 3-48 15,-1-2 0-15,4-1-16 0,4-8-304 16,0-3-280-16,15-5-184 16,2-7-488-16,6-8 176 0,-3-7 471 31,4 0 617-31,-4-3 8 16,-4-19 248-16,-8-4 665 0,-4-6 503 15,-4-10-344-15,-8-2-200 16,-12-3-71-16,-12-1-105 0,0 7-224 0,-8 9-72 15,9 7-208-15,-1 12-184 16,8 7-8-16,4 6-192 16,8 6-432-1,12 32-833-15,0-6-1647 0,0 0-3850 16</inkml:trace>
  <inkml:trace contextRef="#ctx0" brushRef="#br0" timeOffset="5475.01">17379 4591 6025 0,'0'0'5313'0,"0"0"-3769"16,0 0-351-16,0 0 119 0,0 0 8 15,0 0-352-15,12 0-304 16,11 0 33-16,22 0 423 16,34 0-232-1,49-16-208-15,32-6-176 0,23-3-112 16,8-5-160-16,0 9-112 16,0 1-40-16,-8 1-8 0,-24-3-144 15,-26 7 88-15,-42-2-24 16,-23 4 8-16,-21 3-128 0,-10 2 40 15,-5-3 88 1,0 3 0-16,-5 2 8 16,-15-1-8-16,-8 7-136 0,-4 0-152 15,0 0-496-15,-16 0-720 16,-36 19-177-16,4 0-1087 0,-3 0-2945 0</inkml:trace>
  <inkml:trace contextRef="#ctx0" brushRef="#br0" timeOffset="5845.23">17498 4879 696 0,'0'0'11274'0,"0"0"-8473"15,0 0-1121-15,0 0-368 16,0 0-175 0,0 0-273-16,96-22-232 0,-24 10-192 15,35-10-80-15,53-4-88 16,23-5-120 0,21-4 104-16,3 0-56 15,-16 6-56-15,-8 4 24 0,-16-4 24 16,-31 4-40-16,-36 5 16 31,-33 8-104-31,-23-2-8 16,-16 6-8-16,-4 2-48 0,-4-5 8 15,-5 8-8-15,-11 0-264 0,-4 3-64 0,0 0-304 16,0 0-400-16,-19 6-800 0,-1 8-921 31,-1-5-3552-31</inkml:trace>
  <inkml:trace contextRef="#ctx0" brushRef="#br0" timeOffset="6863.59">18495 5467 11466 0,'0'0'3089'15,"0"0"-2105"-15,0 0 72 16,0 0 216 0,0 0-71-16,0 0-145 0,-20-13-328 15,20 4-240-15,8-7-360 16,4-3-64-16,7-6 64 0,6-4-120 31,3 1 184-31,3 3-192 16,1 6-32-16,0-1 32 15,0 10 352-15,-4 7-208 0,0 3 128 0,0 0-152 16,-5 13-120-16,-3 15-8 0,1 11 8 16,-10 8 16-16,-3 7 128 0,-8 3-96 31,0-3 48-31,0-3-88 16,-12-10 0-16,5-6 88 15,-6-9-96-15,5-11-48 0,4-4 48 16,1-11 128-16,3-5 64 0,0-16-95 15,7-18-97-15,14-8 0 16,14-20-48 0,-3 3 40-16,8-2 8 15,-5 6-49-15,-3 16 1 0,1 5-64 16,-1 11 112 0,-5 9 88-16,-3 6-16 15,0 4 73-15,0 5 151 0,-5 4-128 31,-2 0-152-31,3 13 64 16,-8 6-32-16,-1 9 24 0,2 7 24 16,-9 4 8-16,0 8 88 15,-1 4-96-15,-3-1-24 0,0 2 0 0,4-5-72 16,0-5-120 0,5-5-456-16,10-5-585 15,1-12-1247-15,-4-12-6202 16</inkml:trace>
  <inkml:trace contextRef="#ctx0" brushRef="#br0" timeOffset="7496.05">20088 5336 15067 0,'0'0'2904'0,"0"0"-2007"47,0 0-425-47,0 0 88 0,0 0 96 15,0 0-336-15,0 0 408 0,96-2-384 16,-56-8-200-16,4-3-144 15,-5-6-312 1,-2-3 88 0,-5-3-96-16,-4-7 160 0,-13 0-96 15,-11-6 88-15,-4 0 112 0,0 6 56 0,-19 7 560 16,-9 6-200-16,-9 16-176 16,1 3-48-16,-3 22 16 15,-1 9 112-15,3 18-40 0,11-2 40 31,5 7-72-31,10 1-48 16,6-5-16-16,5 1-24 16,9-7-96-16,10-6 32 0,9-7-40 15,7-5 0-15,10-10 0 16,7-13 161-16,3-3 23 16,1 0-184-1,4-12-305-15,3-23-599 16,-10 3-1672-16,-18 0-4818 0</inkml:trace>
  <inkml:trace contextRef="#ctx0" brushRef="#br0" timeOffset="8701.54">21216 5013 5521 0,'0'0'6737'0,"0"0"-4872"15,0 0 215-15,0-38-160 16,-4 31-343-16,4 5-145 0,0 2-560 15,0 0-544-15,0 6-328 16,0 13-168-16,0 10 168 0,0 8 176 0,4 9-88 16,4-2-16-16,-1 0-40 31,10-6-32-31,-6-3-272 0,10-7-184 16,-6-9-448-16,2-9 32 31,3-10 392-31,-1 0 384 0,1-16 88 15,5-10 0-15,3-11 8 0,-5-4 72 16,-3-10 24-16,0-1 120 16,-1 2 80-16,-2 3 96 0,-9 12 336 0,3 12-16 15,-6 14-128-15,-1 6-320 0,-4 3-264 32,8 18-96-32,-5 14-24 15,1 7 120-15,5 2 0 16,-1 1 0-16,-1-5-64 0,10-2-64 15,-2-9-192 1,2-7 8 0,6-10-152-1,1-3 88-15,0-6 368 0,4-3 16 0,0-16 0 16,-4-9 8 0,-1-10 48-16,-2-11 312 0,-1-4 16 15,-5-4-24-15,-2 3 160 0,-5 4-56 31,-5 4-39-31,1 9-1 0,-4 8-152 16,0 10-8-16,0 6-272 16,0 7-40-16,0 6-56 15,-4 0-568-15,-3 19-153 0,-2 12-927 0,-3 1-3353 16,12-3-5353-16</inkml:trace>
  <inkml:trace contextRef="#ctx0" brushRef="#br0" timeOffset="9310.98">22503 4917 6753 0,'0'0'7490'0,"0"0"-5434"15,0 0-1088 1,0 0-48-16,0 0 377 16,0 0-217-16,0 0-632 0,0 0 176 15,79-3-400-15,-38-6-80 32,2-4 16-32,6 0-152 0,-2-9 128 15,1-3-136-15,-12-6 8 16,-1-9-8-16,-7-4-72 0,-12-3-184 0,-4 0 120 15,-8-1 104 1,-4 9 32-16,-4 12 320 16,-8 7-216-1,-7 15-104-15,-6 5-64 0,-6 18 64 0,-1 16 32 16,0 12 144-16,0 10 56 16,8 2-104-16,12 5-56 0,4-2-16 15,8 3-56-15,5-12 0 0,10-3-48 16,13-8-144-16,8-6-72 15,3-10-152 1,9-13 80-16,8-5-432 16,32-9-944-16,-16-15-2761 15,-9-5-4089-15</inkml:trace>
  <inkml:trace contextRef="#ctx0" brushRef="#br0" timeOffset="9989.67">23901 4298 5697 0,'0'0'6241'0,"0"0"-4321"0,0 0-663 15,0 0 215-15,0 0 320 16,0 0-247-16,0 0-841 16,0 0-704-16,0 0 32 15,4 7-32 1,-23 28 240-16,-1 9-40 15,-1 10-40-15,6 6-104 16,-2 3-56-16,6-1-96 0,7-1-472 16,4-9-776-16,0-7 527 31,12-6-319-31,4-14-72 0,7-9 384 16,1-10 376-16,-7-6 224 0,2-10 224 15,-10-15 776-15,-5-10 832 0,-4-6-96 16,-4-10 233-16,-13-6-601 15,-11-3-24 1,-4 0-328 0,1-1-159-16,-1 7-153 0,4 12-216 0,0 13-96 15,12 11-168-15,-4 11-40 0,5 7-224 16,2 7-496-16,2 30-665 31,3-2-3720-31,8-5-6009 0</inkml:trace>
  <inkml:trace contextRef="#ctx0" brushRef="#br0" timeOffset="11075.48">24870 4702 2720 0,'0'0'6617'0,"0"0"-3432"0,0 0-1144 16,0 0 79-16,0 0-288 15,-5 0-271-15,5 0-489 16,0 0-616-16,9 0-216 16,-5-4-88-1,7 2 192-15,2-2-88 0,2-2-64 16,9-1 24-16,8 1-168 0,8-3 8 16,-1-1 88-16,13 1-64 15,1-1 81-15,3-2-33 0,3-4-64 16,5-3 152-16,-4 3-88 31,-5-7 40-31,5 5 8 0,-8-2-160 16,0 1 72-16,-5 4 32 0,1-2-112 0,-4 5 40 15,-4-1-48-15,0 1-40 16,-4 2 32 0,-5 4-24-16,-3 0 32 15,-3 1 0-15,-10 3 56 0,1-1-80 16,-4 0 24-16,-8 3-48 15,0 0-104 1,-4 0-184-16,0 0-56 16,0 0-313-16,0 0-383 0,-20 0-392 15,4 0-1497 1,-3 3-4800 0</inkml:trace>
  <inkml:trace contextRef="#ctx0" brushRef="#br0" timeOffset="14688.04">17973 4451 8905 0,'0'0'3201'0,"0"0"-1681"15,96-28-327-15,-5 8-217 0,33 1-144 16,15 3-216-16,-8 4-208 16,-31 2-96-16,-40 10-232 0,-28-4-80 0,-13 4-440 15,-10-2-760-15,-9-2-800 16,0-1-3066-16</inkml:trace>
  <inkml:trace contextRef="#ctx0" brushRef="#br0" timeOffset="30472.6">8530 10236 5113 0,'0'0'6433'0,"0"0"-4649"0,0-12-263 15,0 8-153-15,0 4 8 16,0 0-223-16,0 0-481 0,4 0-304 31,-4 0-200-31,7 6-96 16,6 7 216-16,-9 6-104 0,7 4-64 15,-2 5 72-15,-5 0-184 0,4 1 88 16,-8 6-8-16,4-7-88 0,-4 1 72 16,3-4-72-16,1-5 0 15,0-8 0-15,1-5 0 16,3-4-8 0,3-3 0-16,6-10 8 15,2-9 112 1,9-9-112-16,0-8 8 0,4-2 56 15,4-3-64-15,4 0 0 16,0 0-8-16,-1 6 16 0,-7 10-8 31,-8 8 0-31,-4 8-8 16,-12 6-376-16,-8 3-368 16,0 0-336-16,0 3-89 0,-4 16-199 0,-8 1-840 0,0-5-2113 15</inkml:trace>
  <inkml:trace contextRef="#ctx0" brushRef="#br0" timeOffset="34476.54">8801 13353 72 0,'0'0'9290'31,"0"0"-7138"-31,0 0-1104 16,0 0-456-16,0 0 377 15,0-9 223-15,0 9-56 0,0 0-352 16,0 0-248-16,0 0-176 16,0 0-152-16,4 0 56 0,0 0-23 15,7 0-33-15,6 0 136 16,7 0-96-16,-1 0-104 16,14-3 0-16,-2 3-128 15,9 0 88-15,8 0-48 0,0 0-56 16,8 6 48-16,4 5 0 15,-5-3-48 17,9-2 8-32,-4 5-8 0,-5-5 48 15,5 3-48-15,-4-5 0 16,-4-1 16-16,-1 0-8 0,-3 0-8 16,-4 0 40-16,-1-3-32 15,-7 0 48-15,1 0 96 16,-6 0-24-16,1 0 112 15,-4 0-88-15,0 2-32 16,-4-2 48-16,0 0-120 0,-4 5 0 16,4-5-32-16,-5 2-16 15,-7 2 0-15,5-4-120 0,-6 3-280 32,13-3-544-32,0 0-1417 0,0 0-2352 15</inkml:trace>
  <inkml:trace contextRef="#ctx0" brushRef="#br0" timeOffset="35709.75">17961 12360 11394 0,'0'0'2208'0,"0"0"-887"31,0 0-561-31,0 0-272 0,0 0-16 16,0 0 200-1,-8 26-112-15,0-8-208 16,8 1-160-16,0 4-112 15,0-4 48 1,0-6-80-16,8-1-40 16,0-2 81-16,-1-7-81 15,6 0 120-15,-5-3-40 0,3 0-80 0,6-6 136 16,-1-10-80-16,7-6 208 16,5-1-24-16,0-8-96 0,8-1 160 15,-1-3-120-15,2-3-16 31,-1 3 16-31,-4 4-192 0,-8 5 88 16,-13 10-88-16,1 6 0 16,-12 8 0-16,0 2-344 0,0 0-664 0,0 2-553 0,-23 17-711 15,3 0-1609-15,-1-3-4425 16</inkml:trace>
  <inkml:trace contextRef="#ctx0" brushRef="#br0" timeOffset="59675.68">5630 11081 6769 0,'0'0'1152'15,"0"0"-216"-15,0 0-528 16,0 0-151-16,0 0 343 0,11-10 280 31,-3 7-320-31,4 0-176 16,4-4-80-16,0 4 64 0,0-4 32 16,4 2 40-16,-4 1-64 0,0 2 65 15,4-5-121-15,-1 3-32 16,2 2-88-16,-1 2 120 15,3-4-96 1,5 4 8-16,0-2-24 0,4 2-112 16,3 0 80-16,2 0-24 0,-1 0-56 15,3 0 16-15,-3 2-64 16,0 2-40-16,0-2 72 0,0 2-80 31,4-4 8-31,-1 0 48 16,10 0-56-16,-6 0 88 0,5 0-88 15,-1-4 0-15,-2-2 112 0,-6 4 0 16,1-5 112 0,-3 0 88-16,-2 2 72 15,-3 1-32 1,-4 1-160-16,0 0-47 16,-5 3 15-16,5-4-88 0,-4 1 16 15,4-3-16-15,0 2-72 16,4 1 112-16,4-2-112 15,-4 0 0-15,0 3 0 0,-1-2 0 16,-3 4-737 0,-7 0-1671-16,-14 0-2345 0</inkml:trace>
  <inkml:trace contextRef="#ctx0" brushRef="#br0" timeOffset="64575.2">19953 2374 9690 0,'0'0'2072'16,"0"0"-952"-16,-8 0-424 0,8 0 313 15,0-3 311-15,0-3-144 16,0-1-200 0,0 1-143-16,0-7-393 0,0 1-64 15,8-4-168-15,4-3-48 16,0 0 104-16,4-6-144 0,0-2 56 16,3 2 8-16,-2 3-136 0,-2 0 104 31,2 7-56-31,-6 8-40 0,2 4-56 31,2 3-8-31,2 10-8 0,2 11 8 0,5 12-32 16,-8 4 40-16,4 8 8 0,0-1 0 15,-9-3-8-15,2-3 0 16,-5-6-8 0,-4-6-88-1,-1-10-48-15,1-7 88 0,-4-6-40 16,0-3 96-16,0 0 120 15,4-19-56-15,1-9-64 16,7-11 0-16,-1-8-32 0,13-4 24 31,0-2-200-31,4-1-64 0,0 2 264 16,-4 15-88-16,0 8 40 0,-8 13 56 16,-1 7 120-16,-2 5 80 15,2 4-200-15,2 7 64 0,-2 12 64 16,9 3 32-1,-3 3-8-15,2 7-72 16,1-4-64-16,0 4 80 0,-4 4-96 31,3-8-264-31,-2 1-376 16,3 6-2001-16,0-9-1128 0,-9-8-1208 0</inkml:trace>
  <inkml:trace contextRef="#ctx0" brushRef="#br0" timeOffset="65107.02">21256 2092 8857 0,'0'0'2553'0,"0"0"-1353"16,0 0-400 0,0 0-344-16,44-85 225 31,-29 62 375-31,2 8-336 16,-2-5-328-16,6 1-240 0,-6-3-144 15,5-1 64-15,-3 1-72 0,-6-6-48 16,-7 0 0-16,-4-2-72 31,0 5 120-31,-4 3-112 16,-16 6 112-16,-4 13 88 0,-3 3 24 0,-5 6 0 15,4 14 136-15,-4 8-88 16,8 9 224-16,4 5 72 0,4 3-160 0,8 3 41 16,4-1-89-16,4-3-144 15,7-2-32-15,21-4-72 0,4-7 8 16,9-7 88-16,6-10 64 15,9-10-48-15,0-4 8 0,4-7-72 16,-8-11 72-16,-5-8-104 16,-7-6 32-1,-12 4-48 1,-4-1-16-16,-13 4-136 16,-2 9-56-16,-9 10-432 0,0 6-801 15,-9 0-3112-15,-2 2 624 16</inkml:trace>
  <inkml:trace contextRef="#ctx0" brushRef="#br0" timeOffset="66361.61">20586 3070 3408 0,'0'0'7770'0,"0"0"-6314"16,0 0-944-16,0 0-40 0,0 0 481 0,13 0 367 16,2 0-464-16,5-6-312 15,4-1-120-15,4 1-232 16,-5-7-64-16,5 3-56 15,-7-2-24 1,-1-4 48-16,-12-2-96 0,-4-6-88 0,-4-1-304 16,-4-4 136-16,-17 1-48 15,-3 6 160-15,-3 6-200 16,-1 13 344-16,-3 3 168 0,3 10 16 31,0 12 152-31,7 6 48 16,6 4-96-16,6-3 128 15,9 3-15-15,0-4-57 0,5 4-144 16,10-4-48-16,10-2 64 16,3-5-32-16,7-4-96 15,5-1 80 1,8-7-104-16,-1-5 120 16,5-4-112-16,-3 0-72 0,-2 0-520 15,13-13-1529-15,-12-6-1079 0,-12-4-6330 16</inkml:trace>
  <inkml:trace contextRef="#ctx0" brushRef="#br0" timeOffset="67062.25">21555 2711 10986 0,'0'0'2320'16,"0"0"-639"-16,0 0-625 0,0 0-552 16,0 0-152-16,0 0-96 15,0 0 312-15,0 0 168 16,15 89-359-16,-2-57-209 31,2-4-16-31,2-2-48 16,-2-8-8-16,9-1-80 0,-4-11-16 15,5 0-192-15,-2-6-80 16,-3 0-121-16,4-16 321 16,-5-9 0-16,-2-10 64 0,-2-6-128 15,-2-6 0-15,-6-1 96 16,1 9 40-16,-4 11 8 15,-4 9 448-15,5 12-7 0,-5 7-353 16,8 10-96-16,-1 15-80 16,10 7 80-16,2 6 0 0,5 4 8 15,0-7 64-15,4-7-56 16,0-9 64 0,-5-6 16-16,1-13-48 0,-7 0 56 15,-6-19 8-15,1-11-56 16,-7-10 40-16,-5-4-88 15,0-4 24-15,-13-3-32 32,-6 4-80-32,-5 8-552 15,-21 11-585-15,6 15-1639 0,3 6-3186 16</inkml:trace>
  <inkml:trace contextRef="#ctx0" brushRef="#br0" timeOffset="67647.28">19758 2219 10098 0,'0'0'2040'0,"0"0"-304"16,0 0-295-16,0 0 95 0,0 0-40 16,0 0-583-16,-60-25-193 15,44 40-296-15,-4 8-8 0,0 8-24 16,8 14-200 0,4 3 56-16,8 9-104 15,4 3-136-15,20 4 64 16,16 2-72-16,12 1-392 0,19 2-400 15,33-1-784-15,-16-18-2177 0,-9-15-3425 16</inkml:trace>
  <inkml:trace contextRef="#ctx0" brushRef="#br0" timeOffset="68125.45">21725 1673 10082 0,'0'0'2216'0,"0"0"-1168"32,0 0-87-32,0 0 327 15,112-57-104-15,-59 50 224 16,3 7-463-16,2 0-401 16,2 17-208-16,-4 5-232 0,-8 9-32 15,-12 10-72-15,-12 4-240 16,-12 6-520-16,-20 28-1017 0,-16-9-1015 15,-12-14-3378-15</inkml:trace>
  <inkml:trace contextRef="#ctx0" brushRef="#br0" timeOffset="68749.07">20164 3073 8953 0,'0'0'2529'0,"0"0"-881"16,0 0-55-16,0 0-257 0,0 0-624 15,0 0-472-15,0 29 216 16,0-1 192-16,0 11-152 16,4-1-127-16,8 6-177 15,12 3-40-15,8-1-16 0,7-6-136 16,30 5-112-16,22-4-817 16,28-16-1919-16,-15-8 103 31,-16-15-6257-16</inkml:trace>
  <inkml:trace contextRef="#ctx0" brushRef="#br0" timeOffset="69328.48">22256 2330 8689 0,'0'0'2097'15,"0"0"-193"-15,0 0-311 16,0 0 79 0,0 0-152-16,0 0-520 0,0 0-431 15,19-22-249-15,6 35 88 16,6 3 232-16,5 5-256 0,0 9-128 15,4 1-112-15,-4 10-80 0,-4 3 32 32,-8 8-96-32,-9-1 56 0,-11 5-56 15,-4 2-416-15,-11 15-464 16,-10-10-1065-16,2-16-3344 0</inkml:trace>
  <inkml:trace contextRef="#ctx0" brushRef="#br0" timeOffset="70855.06">21080 3702 10002 0,'0'0'2512'32,"0"0"-615"-32,0 0-105 0,0 0-224 15,0 0-479-15,0 0-473 16,-8-4-464-16,8 20-16 15,0 10-8-15,8 5 0 0,8 1-16 16,5 0-64-16,-2 0-48 31,5-7-56-31,4-3-344 0,4-8-64 0,-4-5-473 0,4-9 49 32,-4 0-16-32,0-16 400 15,-4-13 416-15,-5-6 88 0,-6-6 144 16,-2-4 296-16,-3 1 32 15,-8 6-32-15,0 9 488 0,0 10-39 16,0 10-41 0,0 9-328-16,0 0-480 15,0 19-40-15,9 7-56 0,6 6 56 16,9-1-48-16,4-3-168 0,4-8-48 16,-4-5-40-16,4-8 40 15,-9-7 168 1,1-7 16-16,-7-12 80 15,-6-13 80-15,-3-3-8 16,-3-9 288-16,-5-3 176 0,0-4-168 16,0 3-72-16,-5 3-56 15,-7 8-64 1,1 11 72-16,2 14-240 0,5 8-8 16,0 4-872-16,4 32-680 15,0 3-1385 1,0-7-3168-16</inkml:trace>
  <inkml:trace contextRef="#ctx0" brushRef="#br0" timeOffset="71387.61">22415 3396 10354 0,'0'0'2600'15,"0"0"-1303"-15,0 0-577 16,0 0-328-16,0 0-88 15,84-37-24-15,-61 30-152 0,-2-1-16 16,3-2-96 15,-9-3 40-31,-2-3 96 0,-5 0-56 16,-8-6-24-16,0 0-64 16,-8-4-8-16,-12 3 0 15,-8 4 8-15,-4 11 320 0,-4 4 192 16,0 4-200-16,5 10 0 15,6 11 48-15,5 12 25 16,12 5-41-16,5 0-104 0,3 6-96 16,11 1-8-16,17-4-56 15,8-6-80-15,1-7 56 16,6-5-64-16,0-10-288 0,2-10-256 47,6-6-665-32,-7-14-1047-15,-8-5-2681 0</inkml:trace>
  <inkml:trace contextRef="#ctx0" brushRef="#br0" timeOffset="71636.28">22833 3064 10818 0,'0'0'2528'15,"0"0"-687"-15,0 0-449 32,0 0-696-32,0 0-80 0,0 0 136 15,112 38-119 1,-72-7-193-16,0 7-272 0,-4 7-88 16,-12-1-80-16,-12 5 0 0,-12-2-48 15,-8 4-472-15,-52 12-785 31,0-12-847-31,-3-4-2593 0</inkml:trace>
  <inkml:trace contextRef="#ctx0" brushRef="#br0" timeOffset="72235.87">20750 3702 8833 0,'0'0'2873'0,"0"0"-761"15,0 0 65-15,0 0-297 0,0 0-423 16,0 0-553-16,0-13-472 15,-4 36-264-15,-5 7 176 0,2 16 144 16,3 4-216-16,0 4-112 16,4-4 0-16,4 2-96 15,11-8 8-15,18-9 8 16,-1-3-64-16,15-7-16 0,9-9-120 16,4-3-392-16,28-13-672 0,-17 0-1825 15,-7 0-4992-15</inkml:trace>
  <inkml:trace contextRef="#ctx0" brushRef="#br0" timeOffset="76858.45">24758 1511 9978 0,'0'0'2456'15,"0"0"-1536"-15,0 0-592 16,0 0-232 0,0 0 169-16,-4 0-65 0,16 0 56 0,12 0 320 15,4 0-80-15,0 0-136 16,4-6-240-16,-8-7-40 0,-1-3 104 15,-14-6-16-15,-2-4-168 32,-7-2-192-32,0-1-168 0,-20-3 128 15,-4 1 208-15,1 6 24 16,-1 5 1128-16,-4 14-864 0,8 6-264 16,4 10-168-16,-4 21 168 0,12 10 96 15,4 10 352 1,4 7 8-1,0-4-144-15,12-1-88 16,12-1-24-16,8-11 25 16,7-4-81-16,10-8 48 15,3-10-56-15,3-6-88 0,1-7-48 16,0-6-304-16,11-22-1817 31,-11-6-992-31,-12-7-6449 0</inkml:trace>
  <inkml:trace contextRef="#ctx0" brushRef="#br0" timeOffset="77297.31">26089 1079 11802 0,'0'0'2297'0,"0"0"-1185"16,0 0-336-16,0 0-576 15,0 0 160-15,-72 79 416 0,52-28-304 31,8 10-176-31,9 2-88 16,3 4-136-16,0-4 0 16,15-9-72-16,5-6-272 15,8-11-72-15,-8-13 240 0,4-12 32 16,-8-9 72-16,-1-3 200 16,-11-20 48-1,-4-10 216-15,0-12 153 16,-19-9 47-16,-13-9-304 15,-16-1-184-15,-4 1 72 0,-3 6-208 16,-1 10-40-16,0 15-192 16,-15 20-1112-1,11 9-1233-15,4 3-3736 0</inkml:trace>
  <inkml:trace contextRef="#ctx0" brushRef="#br0" timeOffset="77698.48">24403 1238 9418 0,'0'0'2264'0,"0"0"-616"31,0 0 89-31,0 0-161 0,0 0-464 0,0 0-920 16,0 0-32-16,9 32-160 15,-18 9 360-15,1 13 33 16,1 19-49-16,3-9-136 0,4 8-32 15,4-5-8 1,16-6-152-16,19 2 104 16,29 4-120-1,44-4-504-15,47-2-465 16,12-17-1375-16,-31-18-1625 16,-33-20-6569-16</inkml:trace>
  <inkml:trace contextRef="#ctx0" brushRef="#br0" timeOffset="78130.61">26479 774 10610 0,'0'0'1976'16,"0"0"-912"-16,0 0-479 31,92-12-33-31,-52 12 536 0,8 3-80 16,-1 15-208-16,1 12 16 15,0 5-183-15,-4 9-217 0,-8 19-184 16,-4 17-120-16,-12 18-16 0,-9 7-48 0,-7-6-48 31,-4-8-680-31,0-14-1249 0,-7-20-1119 16,-1-19-7011-16</inkml:trace>
  <inkml:trace contextRef="#ctx0" brushRef="#br0" timeOffset="79148.28">25595 2781 11946 0,'0'0'2313'16,"0"0"-241"-16,0 0-280 16,0 0-359-1,-24-77-217-15,16 77-488 16,-4 7-504-16,0 21-176 0,0 10-40 16,1 13-8-16,-2 7 128 15,5-4-120-15,8 0-8 0,0-3-120 0,8-7-320 31,8-6-136-31,4-9-32 16,4-3 40-16,0-14-24 0,-5-3-17 16,1-9 425-16,-3-3 184 15,-6-20 88-15,-11-5 369 0,0-10 183 16,-3-9 48-16,-22-1 16 16,-14-3-168-1,-5 3-64-15,0 4-184 0,1 12-72 16,6 12-168-16,14 18-48 0,6 2-624 15,17 38-936-15,12-3-2153 16,12 0-1832-16</inkml:trace>
  <inkml:trace contextRef="#ctx0" brushRef="#br0" timeOffset="79786.31">26531 2946 10922 0,'0'0'2640'15,"0"0"-767"-15,0 0 15 0,0 0-143 31,0 0-265-31,0 0-512 16,31-2-392-16,2-9-320 0,18-1-160 16,5-5 120-16,8 2-104 15,0-1 88-15,-12-3-48 16,-9 0-56-16,-11 3 40 16,-8 0-15-1,-7 4 151-15,-14 2-32 16,-3 4-176-16,0 2-40 15,0 2-24-15,0 2-312 0,-3 0-193 16,-6 0-703-16,5 12-696 16,-4 3-3433-16,8-4-4025 0</inkml:trace>
  <inkml:trace contextRef="#ctx0" brushRef="#br0" timeOffset="80287">27204 2282 11378 0,'0'0'2592'0,"0"0"-623"31,0 0-369-31,0 0-512 16,0 0-623-16,0 0-465 0,0 0 280 16,108 70 224-16,-48-22-128 15,4 3-88-15,-5 9-168 16,-11 0-112-16,-13 1 40 0,-14 2-48 31,-21 0-368-31,0-5-376 0,-36 12-945 16,-4-12-2288-16,0-14-4792 0</inkml:trace>
  <inkml:trace contextRef="#ctx0" brushRef="#br0" timeOffset="80971.42">25037 2807 9057 0,'0'0'4473'0,"0"0"-2696"16,0 0-737-16,0 0-664 0,0 0-88 15,-32 66 616-15,16-18 25 16,4 6-305-16,4-1-264 15,8 8-32 1,0-1-64-16,12-2-112 16,20-1 104-16,16-4-200 15,23-5 48-15,29-3 56 16,-5-10-160-16,13-13-432 0,-27-16-1905 31,-38-6-5480-31</inkml:trace>
  <inkml:trace contextRef="#ctx0" brushRef="#br0" timeOffset="112813.97">25085 2177 4520 0,'0'0'5138'0,"0"0"-2906"0,0 0-1232 16,0 0-104-16,0 0 169 0,0 0 71 0,0 0-48 16,0 0-344-16,0 0 16 15,0 4-215-15,0-4 47 32,0 0-56-32,0 0-168 0,4 0-88 15,0 0 88-15,7 0-64 16,-3 0-72-1,9-7-176-15,3 2-48 0,-1-1 64 0,9-1-8 16,0 0-8-16,4 2-16 31,4-6-32-31,-1 5 56 16,2 0-48-16,3-4 112 0,-1 4 48 16,1-4-80-16,0 0 0 15,-4 5 16-15,0-5-112 0,-1 0 72 16,-3 4-56-16,4-4-16 15,1 4 56 1,-6-4-48-16,5 3-8 0,-4-1 48 16,0-3-48-16,0 3 8 15,-1-2 0-15,1 0 0 16,-4 1 48-16,0 0-56 16,0 2 8-16,0-3 32 31,-1 4-40-31,6-3 0 0,-1 2 0 15,4-2 8-15,-5 3-16 16,1-1 8-16,-4 4 0 16,4-4 0-16,-8 2 8 0,-1 1-8 15,5-2 0-15,-4 3 8 16,4-4-8-16,-3 4 0 16,3-3 48-16,-5-1-48 0,-3 4-24 15,-5 0 24-15,2 0 8 16,-6 0 0-16,-2-1 0 15,-1 2-8-15,0 2 8 0,-5-5-16 32,6 5 16-17,-1 0-8-15,-1-2 0 0,-3 2 0 16,4-3 0-16,-3 3-8 16,3 0 8-16,-5 0-8 15,5 0 16-15,-8 0-8 0,4 0 0 16,-4 0-8-1,5 0 8-15,-5 0-56 0,0 0-160 16,0 0-168-16,4 0-304 16,0 0-848-16,-4 0-569 15,3 0-799-15,1 0-1993 0,0-7-4233 0</inkml:trace>
  <inkml:trace contextRef="#ctx0" brushRef="#br0" timeOffset="117254.45">22634 5296 8841 0,'0'0'3257'0,"0"0"-2089"16,0 0-520-16,0 0 313 0,0 0 111 31,-11 0-88-15,11 0-336-16,0 0-200 15,0 0-120-15,0 0-104 0,0 0-104 16,0 0 25-16,0 0-41 0,0 2 40 16,0-2-24-16,4 0 48 15,-4 0 64 1,4 0 8-16,-4 0-64 16,11 0-8-16,-3 0 120 15,8 0-88-15,5 0-80 0,2-2-72 16,-3-2 16-16,4 1-64 15,-5-2 80-15,5 0-64 0,-3 3-8 16,-1-2 40 0,-1-2 0-16,-2 3-32 15,2 0-8 1,1-1-8-16,1 1 8 0,-6 0 72 16,5 3-80-16,-4-3 8 15,4 0-8-15,-5 0 8 0,2-1-8 31,-1 4 40-31,-4-3-40 16,3 0 0-16,2 0-16 16,-6-3 16-1,6 6 8-15,-6-7-8 0,6 4 8 16,-2 0 0 0,1-4 0-16,0 5 32 15,0-2-40-15,-4-2 0 0,4 3 0 16,0-4 0-16,0 4 0 31,-4 0 0-31,4 0 0 0,-4-1 0 16,4-3 0-16,-4 7 0 15,8-2-8-15,-5-4 8 0,2 3 0 0,-2 0 0 16,2-1 8 0,-2 1-8-16,-2-1 0 0,-2 2 8 15,6-1 0-15,-6 0-8 0,5-1 0 16,0 1 0-16,-1-4 0 0,6 4 0 0,-1 1 0 31,-1-2-8-31,5-3 8 16,-3 5-8-16,7-5 8 15,-5 4 0-15,1 1-8 0,0-5 8 16,-4 3-8-16,-4 1 8 16,0 0 8-16,-1 0-8 0,-2 0 0 15,-1-1 8-15,-1 1-8 16,2 0 48-16,-2 0-48 15,2 0-8-15,2 0 0 16,2-1 0-16,-6 1 8 0,6 0-8 16,-2 0 8-16,-7 0 0 15,1 0 0 17,-6 3 8-32,1 0 56 0,0 0-56 15,-4 0-8-15,0 0 88 16,0 0-80-16,0 0 112 0,0-3-112 15,0 3 40-15,4 0 24 16,-4 0-72-16,0 0 8 16,0 0-8-16,0 0 0 15,0 0-96-15,0 0-64 16,0 0-48-16,0 0 16 0,-4 0-368 16,0 0-520-16,-3 0-257 15,-2 0-863-15,5 0-2897 0,0 0-4505 0</inkml:trace>
  <inkml:trace contextRef="#ctx0" brushRef="#br0" timeOffset="120884.43">25954 5429 880 0,'0'0'2928'16,"0"0"-1127"-16,0 0-241 0,-9 6 384 15,5-3 25-15,4-3-481 16,-4 4-224-1,0-1-47-15,4-3-81 0,-4 3-176 32,1-3-168-32,-1 3 41 0,4-3-209 15,-4 0-96-15,4 0 24 16,0 0 0-16,0 0 8 16,0-6-56-16,0-7-304 0,0-6-80 15,4-6-72-15,7-2-40 16,6 0 88-1,2 2-96-15,5 2 0 16,-4 4-104-16,0 9 40 0,0 4 8 0,0 6-112 16,0 0 24-16,-4 13 136 15,3 12-64-15,-6 7-32 0,-6 6 16 32,-3 6-8-32,-4 4 96 15,0-1-8-15,-4-2-8 0,-7-3 16 16,-2-7-200-16,2-10 0 15,-2-3-16-15,6-12-32 0,-1-3 152 0,8-7 96 16,0-7 104 15,0-19 56-31,8-9-160 16,12-13-48-16,12-17 48 0,-1 0-48 16,5-1-8-16,4 3 48 15,-8 18 8-15,-4 4 0 0,-4 12 72 16,-8 13 176-16,-4 10-32 31,-1 2-88-31,-2 4-128 0,6 7-56 16,-2 9 56-16,2 9 56 0,-2 7-48 15,-5 6 144-15,-5 4-16 0,-3-2-128 16,0 5 88-16,0-1-16 0,0-3-40 31,-7-5-40-31,3-4-712 31,4-7-680-31,0-9-2537 0,0-10-1768 16</inkml:trace>
  <inkml:trace contextRef="#ctx0" brushRef="#br0" timeOffset="121200.45">26642 5334 4256 0,'0'0'5602'15,"0"0"-4786"-15,0 0-528 32,0 0 176-32,0 0 312 15,0 0 8-15,0 0-120 0,0 0-47 16,32 32 95-16,-28-30 32 0,-4-2 64 16,0 0 72-16,0 0-48 0,0 0-55 15,0 0-73 1,0 0-232-16,0 0-112 31,0 0-216-31,0 0-136 16,0 0-8-1,0-2-504-15,0-11-840 16,0 3-2793-16,0 1-5593 0</inkml:trace>
  <inkml:trace contextRef="#ctx0" brushRef="#br0" timeOffset="122084.57">27296 5368 4240 0,'0'0'6002'16,"0"0"-4146"-16,0 0-1120 0,0 0 112 0,0 0 777 16,0 0 31-16,0 0-608 15,44-7-656-15,-16-1-256 0,0-5-72 31,-1-3 48-31,-3-3-103 16,0 0 87-16,-3-3-8 0,-10-4 8 16,1-2 176-16,-7-4-64 15,-5 4-72-15,0 6 368 0,0 3-80 16,-13 6-40-16,-2 9-384 16,-10 4 0-1,-6 11-8-15,-1 14 8 16,-4 3 0-16,4 10 112 15,4 6-8-15,4 4-32 16,13-3-72-16,2 2 0 16,9-5 0-16,0-5 16 0,20-2 40 31,4-10 80-31,8-8-40 16,8-11 8-16,-1-6 48 0,6 0-32 15,-6-12 120-15,1-11-40 16,-5-3 128-1,-7-2 104-15,-3 0 17 0,-5-1-97 16,-9 3-80-16,-3 8-128 16,-3 8 8-16,3 1-80 0,-8 6-72 15,3 3-48-15,-3 0-392 0,4 0-481 16,0 8-1311-16,0 3-1753 16,5-5-2488-16</inkml:trace>
  <inkml:trace contextRef="#ctx0" brushRef="#br0" timeOffset="123548.43">28579 4947 4000 0,'0'0'7002'0,"0"0"-4762"0,0 0-39 0,0 0 135 31,0 0-935-31,0 0-121 16,0-44-440-16,0 44-744 0,-4 18-96 15,-8 8-144-15,4 12 144 16,-4 6 96-16,5 0-96 16,-2 0 72-1,9-5-72-15,0-7-96 16,0-7-200-16,4-9-240 16,8-7-48-16,4-2 72 15,4-7 216-15,0 0 232 16,3-10 64-16,2-12 8 0,-5 0 96 15,-1-3 0-15,1-1 136 16,-7 3 24 0,-2 4 64-16,-7 10 256 15,0 6 40-15,-4 3-624 0,0 10-24 16,0 11-160-16,0 9 184 0,0 1 0 16,4 4-368-16,9-6-304 15,2-1 24-15,5-6-265 31,0-11 201-31,4-9 408 16,0-2 304-16,4-9 160 16,-8-14 480-16,3-12 369 0,-2-12 199 15,-1-16-248-15,-1-1-184 16,-3-6-96-16,0 0-288 0,-4 16 113 31,-4 0-169-31,0 13-56 0,-4 15-16 16,1 11-120-16,-5 9-144 0,0 6-72 15,0 0-496-15,0 12-585 0,0 9 105 16,-5 19-1000-16,-3-9-3505 16,4-2-7026-16</inkml:trace>
  <inkml:trace contextRef="#ctx0" brushRef="#br0" timeOffset="124365.18">29655 4886 6489 0,'0'0'7065'15,"0"0"-6000"-15,0 0-689 16,0 0 280-16,0 0 224 0,0 0-120 16,11 23 344-16,10-18 129 15,3-2-449-15,8-3-280 16,-4 0-272-16,7 0-88 0,-7-8 0 15,4-9-72-15,-4-5 8 16,-5-3-8-16,-6-4-24 0,-6-3 24 31,-2 1-72-15,-5-1 8-16,-4 7 104 16,0 6 120-16,-13 9-80 15,-2 7-56-15,-5 3-88 0,-5 9 40 16,2 16-40-16,-1 8-8 15,4 8 64-15,1 3-56 16,6 4-8-16,9-1 48 16,4 1-48-16,0-4 0 15,0-5-272-15,17-4-256 0,6-9-64 16,5-8-376-16,7-5-456 16,25-13-1129-16,-8-3-1920 0,-8-14-4689 0</inkml:trace>
  <inkml:trace contextRef="#ctx0" brushRef="#br0" timeOffset="124672.5">30316 4714 1376 0,'0'0'11274'16,"0"0"-9049"0,0 0 303-16,0 0-1384 15,0 0-679-15,0 0-393 0,0 0 248 16,-40 74 80-16,25-33-160 0,-2 7-160 15,10-4 40-15,3-6-120 16,4-3-320 0,0-9 56-16,11-11 64 15,10-8 200-15,-6-7 240 0,5-4-136 32,-4-18 456-32,-4-6 528 0,-8-13-56 15,-4-3-136-15,0-5-255 16,-11 2-177-16,-10 8-200 31,-3 7-216-31,-4 17-48 0,0 5-120 16,-4 10-496-16,-7 29-321 15,-1 3-1567-15,12 3-3841 0</inkml:trace>
  <inkml:trace contextRef="#ctx0" brushRef="#br0" timeOffset="125204.47">29846 5292 1672 0,'0'0'8674'0,"0"0"-4737"0,0 0-2641 15,0 0 392-15,0 0-87 16,-8 0-369-16,8 0-416 0,12 0-120 16,12 0-224-16,4-3-352 15,8-2 8-15,12-2-72 32,3-3 88-17,9 0 40-15,3 1 16 0,-3-1 112 16,-4 1-160-16,-8 3-7 15,-16-4-33-15,-4 7-56 0,-8 0-8 0,-13-1-48 16,-7 4-96-16,0 0-393 31,0 0-839-31,-23 0-1640 0,-25 4 191 16,1 5-1992-16,-5-2-3673 0</inkml:trace>
  <inkml:trace contextRef="#ctx0" brushRef="#br0" timeOffset="125467.31">29794 5356 9826 0,'0'0'2656'0,"0"0"-919"15,0 0 351-15,0 0-64 16,0 0-391-16,0 0-705 31,88-3-504-31,-40-3 80 0,8-5-56 16,7 3-120-1,1 1-56-15,-8-3-160 16,-9 2-64-16,-2-3 88 0,-18 5-120 16,-11-1-8-16,-4 1-8 0,-12 0-344 31,0 3-560-31,-4-7-896 16,-12 4-3065-16,0 0-4137 0</inkml:trace>
  <inkml:trace contextRef="#ctx0" brushRef="#br0" timeOffset="126770.81">31120 5105 72 0,'0'0'9113'0,"0"0"-6200"0,0 0-1353 16,0 0 121-16,0 0-233 31,0 0-216-31,0 0-207 0,0 0-377 16,0 0-120-16,0 0-104 15,0 0 40-15,5 0 112 16,11 0-48-16,4-7-280 16,12 5-200-16,4-5-48 0,12 2 80 31,7-9-80-31,5 5 120 15,-1-4 112-15,1 3 48 0,-4-2 73 16,-8-1-57-16,-4 3-128 16,-12 4 24-16,0-3-80 15,-4 2-104-15,-4 4 72 0,0 0-72 16,-13 3 40 0,5-3-40-16,-11 3-8 0,-2 0-16 15,-3 0-168-15,0 0-104 16,0-4-232-16,0 4-521 0,-24 0-879 15,4-2-2689-15,-8-3-1184 16</inkml:trace>
  <inkml:trace contextRef="#ctx0" brushRef="#br0" timeOffset="127657.84">30388 4561 544 0,'0'0'5681'0,"0"0"-3017"31,0 0-815-31,0 0-153 16,0 0-15-16,0 0-145 0,0 0-528 15,-4 5-528-15,-1-3-312 16,-2 5-48-16,-5 6 56 0,0 2-48 16,0 5 168-16,0-1-56 15,-4 3-64-15,4 0-80 16,0 1 8-16,4-1-56 15,-3 0-48-15,2 3-856 0,5-6-1704 16,4-6-3738-16</inkml:trace>
  <inkml:trace contextRef="#ctx0" brushRef="#br0" timeOffset="130966.35">26360 5111 2880 0,'0'0'792'0,"0"0"3553"15,0 0-3665-15,0 0-168 16,0-13-15 0,0 4-105-16,4-3 400 0,3-4-272 15,6-3-232-15,-2-3-8 0,6-4-8 16,-2-7-8-16,6 3 120 15,-2-9 80-15,5 4-112 0,4 4-128 32,4 2-15-32,7 7 303 0,2 6-368 15,10 4-96 1,5 5 24-16,12 1-8 16,4 3-56-16,-1 0 0 0,6 3-8 15,-10 0 8-15,-3 3 0 16,-4 6-8-1,-9-2 8-15,-11 2-8 16,0 3 0-16,-8-2-16 16,-4 3-48-16,-8-3 64 0,-5-1-8 0,2 4-48 15,-6-4 48-15,1 1-80 16,-3-4 80-16,-6 0 0 16,1 1-48-16,0-1 56 15,0-3-16-15,-4 4 16 16,8 0-8-16,-3-2 16 15,2 2-8 1,1 2 136-16,0-3-48 16,-4 0 16-16,4-2-96 0,-8-4 0 31,0 0 64-31,0 0-72 16,0 0-680-16,0 0-1193 0,-4 0-2128 15</inkml:trace>
  <inkml:trace contextRef="#ctx0" brushRef="#br0" timeOffset="132509.56">27575 4731 592 0,'0'0'8810'16,"0"0"-7202"-16,0 0-792 0,0 0-64 15,0 0-64-15,-4-17 201 16,4 14-313-16,0-3-192 31,0-1-8-15,0-2-216-16,0-3 40 0,4-5-64 15,8-1-32-15,4 2-24 0,0-7-72 16,3 4-8-16,2 1-56 0,6-1-64 16,1 0-136-16,0 0 88 31,8 2 168-31,0 4 16 0,0 1-16 16,4 2-88-16,0 4-24 15,7-3 40-15,-3 5 56 0,4-2-40 16,4 3 56-16,-4 0-48 15,-1 3 64-15,-2 0-16 16,-6 0 56 0,-3 0-48-1,-4 3 16-15,-4 3-24 0,-4 4 0 16,0-4 40-16,-5 7-40 0,5-7 0 16,0 3-8-16,1 1 8 15,2-1-8-15,-3 4 8 31,4-3-8-31,-4 0 8 0,-4-1 64 16,3 0-56-16,-3 1 8 0,-3-3-16 16,-2-1 8-16,2-3 64 0,-6-3-72 15,1 3 128-15,-3-3 80 16,-2 0-8 0,-3 0 32-16,-4 0 64 15,0 0 128-15,0 0-128 0,0 0-296 31,0 0-16-31,0 0-1192 0,0-3-1225 16,-4-6-6168-16</inkml:trace>
  <inkml:trace contextRef="#ctx0" brushRef="#br0" timeOffset="134300.93">28786 4582 2776 0,'0'0'5433'16,"0"0"-3704"-16,0 0-961 0,0 0 32 0,0 0 8 16,0 0-72-16,-3-48-296 15,10 35-248-15,9 1-8 16,-4-5-104-16,8 2 41 0,0-5-121 16,4 1 48-16,4-3-40 31,4 2 0-31,0 2-8 15,3 1 0-15,1 2 0 16,4 3 64-16,0 6-48 0,4-5-8 16,-5 5 64-16,5 4-56 15,9-5 88-15,-6 3-96 0,5 4-8 32,-1 0 48-32,-3 0-40 15,1 0 48-15,-10 0-56 0,-3 4-24 16,-8 3 24-16,-4-2 0 0,-1 2 0 15,-6 0 0-15,3-1-8 0,-5 6 8 16,9-2 0 0,-3 2-16-1,-2 2 16-15,-3-2 0 16,0 1-64-16,-4-1 64 16,0 1 0-16,-4-3-8 15,0-1 8-15,0 0 0 0,0-5 48 16,-4 2-48-16,-1-3-16 31,-3 1 16-31,4-4 0 16,-4 0-8-16,0 0 0 0,-4 0-657 15,-3 0-1399-15,-9 0-3193 0</inkml:trace>
  <inkml:trace contextRef="#ctx0" brushRef="#br0" timeOffset="135597.71">30069 4401 7617 0,'0'0'2329'0,"0"0"-1193"0,0 0-24 15,0 0 64 1,0 0-135 0,0 0-65-16,0 0-392 0,0 0-200 15,-12-59-16-15,12 51-184 0,0-5-88 31,8 1-24-31,4-5-72 0,0 4-112 0,4-6-160 0,4 4-72 32,0 2 240-32,4 0-432 0,3 4 104 15,1 0 184-15,4 9-56 0,5-5 208 16,-2 5 96 0,1 0-8-16,0 0-8 0,3 7-48 15,2 0 64-15,-6-4 8 31,5 7 40-31,0-4-48 16,0 0 0-16,0 4 0 0,-5-4 0 16,-3 3 64-16,0 4 8 15,-4 0 0-15,0-1-64 0,0 1 40 16,0 0 0-16,-4 3-48 16,-1 0 8-16,-2 3-8 15,3-3 0-15,-4 3 0 16,-1-3 16-16,-2 0-16 0,2-4 72 15,-7 4-64-15,4-2 0 32,-4-6-8-32,0 5-8 0,0 3 8 31,-4-3-48-31,0 2 48 16,4-3-16-16,-4 2 16 0,0 2 0 15,0-4 0-15,3 1 0 0,-2 0 24 16,3 0-24-16,-5-4 8 15,6-3 40-15,-5 1-48 16,-5-4 48-16,5 0-48 16,-8 0 8-16,5-3 0 0,-5 0 0 15,0 0 56-15,0 0 8 16,0 0-72-16,0 0-96 16,-13 0-1481-16,10-3-3408 0</inkml:trace>
  <inkml:trace contextRef="#ctx0" brushRef="#br0" timeOffset="153757.26">29826 5561 1464 0,'0'0'8474'31,"0"0"-6594"-31,0 0-832 16,0 0-208-16,0 0-47 0,0 0-65 15,0 0-152-15,0 0-104 16,4 0-120-16,-4 0-56 0,4 0 16 16,-4 0-80-16,8 0-16 15,0 0 88 1,4 0 72-16,4 0-32 0,4 0-199 15,4 0-25-15,3 0 48 16,6 0-112-16,-1 0 24 0,0 0-32 16,-1 0-40-16,1 0 128 0,4 0-80 31,-4 0-8-31,0 0 72 0,0 0-64 16,-5 0 32-16,1-2-16 15,0-1-64-15,-8 3 88 0,4 0-88 16,4 0-8-16,-4 0 0 15,0 0 0 1,3 0 0 0,5 0 8-16,-4 0 0 15,0 0 40-15,0 0-48 0,4 0 8 16,3 0 0-16,2 0 0 16,-1 0 0-16,0 0 0 0,-5 0 0 15,-3 0 48-15,-4 0-48 31,0-3 0-31,-4 3 48 0,0-3-56 0,-4 3 0 16,8-3 0-16,-4-1 0 16,3 1 8-16,5-1 0 15,4 2-8 1,0-1 56-16,0-4-48 16,-1 4-8-1,1-3 0-15,0 2 0 0,-4-2 8 16,-4 4-8-16,0-3 8 15,-8-1 40-15,4 6-40 16,-4-6-8-16,4 4 0 0,4-3 8 16,0 3-8-16,0-5 0 31,-1 4-48-31,5 0 48 0,-4 0 0 0,1-1 0 0,-6 1 0 16,1 3 48-16,-4-3-48 15,4 0 0-15,-8 0 8 16,4 0-8-16,0 3 0 0,-4-4 16 31,4 1-16-31,0 0 8 0,0 0-8 16,-1 3 0-1,6-3 0-15,-2 0-8 16,-3 0 16-16,1-1-8 16,-2 1 0-16,2 0 8 0,-6 0 0 15,1-1-8 1,4 2 0-1,0-5 8-15,0 1-8 0,-1 3 0 0,6-4 16 16,-14 4-16-16,2 0 16 16,-5 3-8-16,-4 0-8 0,0-4 0 15,0 4-88-15,0 0-16 32,0 0-128-32,0 0-344 0,0 0-225 31,0 0-295-31,-16 0-928 0,0 0-441 0,-4 0-2424 15</inkml:trace>
  <inkml:trace contextRef="#ctx0" brushRef="#br0" timeOffset="164299.56">28874 6369 1272 0,'-5'3'56'0,"2"3"2504"16,3-3-847-16,-4-3-129 15,0 4-248-15,4-1 137 16,0-3-9 0,0 0-160-16,0 3-56 15,0-3-79-15,0 0-169 0,0 0-64 16,0 0-112-16,0 0-112 16,0 0-175-16,0 0 7 0,0 0 192 15,0-3-24-15,4-7-16 16,3-5-376-16,10-5-320 15,-2-6 80-15,9 1-80 0,-3 3 0 16,-1 0-8-16,-5 6 0 16,2 3-160-16,-10 10 120 31,1 0-8-31,0 3 48 0,1 0-232 16,2 13 72-1,-7 9 112-15,4 7-24 16,-3 5 0-16,-5 8 80 0,0 2 0 15,0 1 0-15,0-3 0 16,-9-9-208-16,1-3 40 0,4-11-16 16,0-7-24-1,4-5 136-15,0-7 72 16,0 0 112-16,0-10 232 0,4-12-160 16,12-14-176-16,8-8-8 15,4-7-72-15,4-2 24 16,0 1-56-16,-1 5 56 0,-7 6-40 15,1 16 88 1,-10 6 0-16,-2 9 192 16,-2 4 48-1,-3 6-72-15,4 0-168 16,4 0-96-16,-4 12-16 0,-4 4 8 16,4 9 32-16,-5 1-48 0,-7 6 112 31,0-1 8-31,0 1 0 15,0 3 88-15,0-3-40 16,-7 3-40-16,-5 0-8 0,4-4-232 0,0 5-840 16,0-8-1521-16,8-6-2552 15</inkml:trace>
  <inkml:trace contextRef="#ctx0" brushRef="#br0" timeOffset="165332.26">29982 6410 7801 0,'0'0'3137'15,"0"0"-2265"-15,0 0-688 16,0 0 216-16,0 0 224 0,8 9 336 15,3-9 257-15,9 0-105 0,5 0-280 16,-2 0-384-16,9-6-208 16,-4-3-136-1,3-10 48-15,-6 0-32 16,-5-4-24-16,-1-3 96 0,-6-5-64 0,-6 2-56 16,-3 1 57-16,0 3 383 15,-4 9 184-15,0 6-320 0,0 4-376 31,-8 6 8-31,-3 0 72 16,-6 13-32-16,2 9-48 16,-9 6-144-1,7 7 144-15,2 0 8 0,-1 7 8 16,12-4 40-16,0-1-56 0,4 0-16 16,0-10 8-1,4-2 8-15,12-5 160 16,3-4 56-16,6-7-56 15,-1-2 104-15,8-7-32 16,-1 0 0-16,1-13-232 0,4-6-72 16,-8-1-648-16,4-5-1176 0,0-13-2433 15,-8 12-2953 1,-9 1 81-16</inkml:trace>
  <inkml:trace contextRef="#ctx0" brushRef="#br0" timeOffset="166033.41">30918 6248 5449 0,'0'0'5809'16,"0"0"-3401"-16,0 0-615 0,0 0-401 15,0 0-576-15,0 0-808 16,0 0-8 15,0 0-232-31,8 44 232 0,-8-12 0 16,3 3 8-16,-3 0 0 16,0 0 72-16,4-5-80 0,1-9-8 15,3-2-160-15,0-7-312 31,-1-6-624-31,10-6 824 16,-6 0 272-16,10-8 8 0,-1-15 224 0,3-4 128 16,1-3 176-16,0-5-16 0,-5 0-96 15,2 7 0 1,-9 2 264-16,-4 13 169 16,-4 10-297-16,0 3-552 15,-4 7-248-15,4 14 48 0,-1 5 120 31,6 6 72-31,-1 3 0 0,7-10-216 16,2-1 24-16,3-13 192 0,3-4 8 16,1-7 104-1,4-4 24 1,-4-15-8-16,0-6 128 16,0-7 168-16,-4-6 216 0,-5 3-56 15,-2-3-64-15,-5 0-144 0,-1 6-152 0,-2 10-112 16,-5 9-104-16,0 7 0 15,0 6-1200-15,0 22-2689 32,-12 7 1545-32,4-3-3338 0</inkml:trace>
  <inkml:trace contextRef="#ctx0" brushRef="#br0" timeOffset="166503.51">31886 6381 960 0,'0'0'9666'0,"0"0"-7842"0,0 0-984 16,0 0-344-16,0 0-63 31,0 0 47-31,36-41-232 0,-20 29-176 16,0-7-72-16,0 2 0 16,-5-5-16-16,-2 4 16 0,-5-5 344 15,-4 7 288-15,0 7 232 16,0 2-104-16,0 7-504 31,-4 0-208-31,-9 16-48 16,-2 6 8-16,-2 7 0 0,2 5 144 15,2 4-104-15,6 1 24 0,7-1-24 16,0-3-48-16,7-3 0 16,14-7-664-16,11-8-368 15,-1-5-456 1,25-12-817-16,-8-12-1752 0,-4-11-3352 15</inkml:trace>
  <inkml:trace contextRef="#ctx0" brushRef="#br0" timeOffset="166788.67">32460 6197 6833 0,'0'0'4769'0,"0"0"-2136"0,0 0-2305 15,0 0-24-15,0 0-280 16,0 0 640-16,-64 83-216 0,40-46-168 15,8 2-208-15,0-1-72 16,8-6-200-16,4 1-560 16,4-15-264-1,0-3 199-15,0-8 161 0,12-7 664 0,-4 0 8 16,0-13 784-16,-8-12 1057 0,0-4 31 16,0-6 17-16,0-3-601 15,-16 7-512-15,1-1-232 31,-9 9-280-31,3 11-208 0,-3 8-64 16,5 4-384-16,-5 20-1160 0,7 8-2433 16,6-2-464-16</inkml:trace>
  <inkml:trace contextRef="#ctx0" brushRef="#br0" timeOffset="167174.04">32587 6486 10338 0,'0'0'4945'15,"0"0"-3025"-15,0 0-159 16,0 0-417 0,44-13-464-16,-17 10-392 15,10 0-272-15,-1-3-128 0,7-1-8 0,-3 5 64 16,-4-5-72-16,-4 1 32 15,-12 2-88-15,-4-2 40 0,-12 3 56 16,-4-1-112-16,0 4-72 16,0 0-480-16,-28 0-1208 15,0 0-2809-15,4 0-4385 0</inkml:trace>
  <inkml:trace contextRef="#ctx0" brushRef="#br0" timeOffset="168138.99">31902 6741 640 0,'0'0'6817'0,"0"0"-4328"0,0 0-993 16,0 0-232-16,0 0-176 16,0 0-199-16,0 0-377 0,0 0-208 31,0 0 64-31,0 2 120 15,0-2 16-15,8 0 80 16,-1 4-128 0,6-4-64-16,-1 0 8 0,4 3-7 15,3-3 15-15,5 0-160 0,4 0-48 16,0 0-8 0,8 0-48-1,-8 0 8-15,8 0 0 0,-1 0 8 16,-3 0 112-16,5 0-80 15,-1 0 48-15,-5-3 8 0,1-1-96 0,-4 4-40 16,0-2-16-16,-1 2-48 31,-3 0 24-31,4 0-64 0,-3 0 64 16,3 0-64-16,3 0-8 16,1 0 8-16,0 0 64 15,0 0-64-15,-8 0 48 0,4 0-56 0,-9 0 88 0,-2 0-48 31,2 0-32-31,-6 0 48 16,2 0 16-16,1 0-16 0,-4 0-40 16,0 0-16-16,4 0 8 31,-4 0 0-15,4 0-8-16,0 0 8 0,0 0-8 15,-5 0 8-15,2 0 48 16,-9 0-56-16,0 0-112 0,-4 0-256 15,-4 0-752-15,-8 0-1761 16,-8-7-3944-16</inkml:trace>
  <inkml:trace contextRef="#ctx0" brushRef="#br0" timeOffset="170413.28">29101 6800 1832 0,'0'0'768'0,"0"0"872"16,0 0-775-16,0 0-121 0,0 0-56 15,20 23 88-15,-16-17-136 16,4-6 24-16,-4 6 72 15,0-3-63-15,3 1-225 0,-2 2-56 16,3-2 64-16,0 3-112 16,4-2-40-16,-4 4 56 15,3 2-208-15,6-3-24 0,-2 6-48 16,5-3-64-16,0 6 56 16,0-1-64-16,0 0 48 0,8 0-8 31,-5-4-40-16,5-2 64-15,0-1-24 16,0 2-40-16,0-6 8 0,0 1-16 16,0-3 0-16,0 1 8 15,0-4-8-15,-5 0 0 16,5 0-8-16,-3 0-48 16,-1 0 8-16,0-4-56 15,-1-2-80-15,-3 0 72 0,4-1 8 16,0-2-8-16,0 3-8 15,0-4 40-15,-4-2 80 16,0 2 0-16,0-3 56 0,0 1 16 31,-1-1 40-31,-2 1 72 16,-1-4 40-16,-1 2-144 16,2-1 88-16,-2 2 48 0,2-3-72 15,-2 0 112-15,1 1-160 16,4 2 96-16,-4-3 89 0,-4 6-185 15,0-2 208-15,0 5 40 16,-4 1-16 0,-1 0 56-16,-2 0-160 0,-1 6 136 15,-4-5-232-15,0 3-8 16,4 2-16-16,-4-3-80 16,0 3-16-16,4-3 64 15,-4 3-64 1,0 0-8-16,4 0 8 15,-4-4-8-15,0 4-8 0,0 0-248 0,0 0-704 16,-4 0-657-16,-8 0-1559 16,3 0-2481-16</inkml:trace>
  <inkml:trace contextRef="#ctx0" brushRef="#br0" timeOffset="171801.1">28989 8160 11258 0,'0'0'4225'0,"0"0"-3521"16,0 0 96-16,0 0 640 0,0 0-151 16,0 0-249-1,0 0-496-15,0-59-184 16,13 34-112-16,2 0-56 15,9-9-80-15,-4 2-48 0,0 3 8 0,0 7-56 16,-5 6 112-16,2 6-128 0,-6 5 0 31,-2 1-8-31,7 4 0 16,-4 0 8-16,4 9-8 16,4 11-112-16,-5 8 24 0,-2 4-24 15,-6 9 56 1,-3 4 64-16,-4 6 0 0,0-4 48 15,0 0-48 1,-7-2 0-16,-6-10-104 16,5-6-352-16,4-7 336 15,1-12-120-15,-1-7 120 16,4-3 120-16,0-10 280 0,4-15-280 16,11-13-72-16,9-20-24 0,12-21 80 31,4 6-160-31,-4 10 56 0,-8 12-56 15,-9 19 176-15,2 6 128 16,-6 7 72-16,-2 8-40 0,-6 4 280 16,1 7-336-16,1 0-104 15,-2 7-48-15,5 8 48 32,-3 3-80-32,-2 12-120 15,1 4 200-15,-8 4 56 16,0 3 16-16,0 4 24 0,-4-3-24 15,0-1-72-15,1-6-176 32,-1-3-1032-32,8-10-1409 0,11-10-2864 0,5-12-3833 0</inkml:trace>
  <inkml:trace contextRef="#ctx0" brushRef="#br0" timeOffset="172333.69">29802 8007 4096 0,'0'0'7922'0,"0"0"-6122"15,0 0-1567-15,0 0-233 0,0 0 64 16,12 25 416-16,4-21 200 16,4-2-120-16,4-2-144 15,0 0-216 1,0-2-200-16,3-10-40 0,-3-8 40 15,-7-2-8-15,-2-4 16 0,-6-2 280 16,-9-4-40-16,0 4 216 16,0-2 280-16,-17 9 81 0,2 1-249 31,-5 14-32-31,-1 6-296 16,-3 0-232-16,1 16 40 0,3 13-32 0,-4 9-24 15,8 10 152-15,8 5-8 0,4 1 16 16,4 0-152-16,0-3-8 15,20-7 104 1,8-5-48-16,4-13 32 16,4-12 200-16,3-7 208 15,-2-7-80 1,-2-9-64-16,-3-10-112 0,-4-4 184 16,-8-2-135-1,-4 6 159 1,-8 0-104-16,-1 5-200 15,-7 6 8-15,0 5-56 0,0 0-96 16,0 3-8-16,0 0-352 16,0 0-248-16,0 0-409 0,0 6-767 0,-7 0-272 15,-5 1-3786-15,3-7-6688 0</inkml:trace>
  <inkml:trace contextRef="#ctx0" brushRef="#br0" timeOffset="173289.54">30989 7813 3184 0,'0'0'8266'0,"0"0"-5890"0,0 0-279 0,0 0 143 16,0 0-447-16,0 0-561 31,0 0-840-16,0 0-392-15,0-12-248 16,-7 43 248-16,-1 11 96 16,-5 6 48-16,2 2-72 0,7 2-16 15,4-8-56-15,0-4-104 16,0-7-304-16,4-11 80 16,7-7-520-1,6-8 336-15,7-7 208 0,-5-3 96 16,5-19-169-16,4-7 113 0,-4-6 264 0,-1-7 80 15,2-2-16-15,-9 9 265 16,-4 1 215-16,-5 11 240 31,-2 11 120-31,-1 5-400 0,0 7-376 16,-4 0-128-16,4 19-344 16,0 10 264-1,3 2 80-15,2 4-8 0,3 1-152 16,4-5-288-1,-1-10 40-15,6 0 232 16,-6-12-24-16,5-9 200 16,1 0 48-16,-2-16 304 15,1-13 32-15,-1-8 136 0,-2-11 64 16,-2-3-136-16,2-6 48 0,-6 2-192 31,-2 8 121-31,-5 9-41 16,-4 13 16-16,0 8-256 0,0 12-96 0,0 5-48 15,0 0-352-15,0 0-433 16,0 12-1047-16,0 13-112 0,0-2-2673 16,0-4-6378-16</inkml:trace>
  <inkml:trace contextRef="#ctx0" brushRef="#br0" timeOffset="174122.67">32265 7915 9914 0,'0'0'4040'0,"0"0"-3535"0,0 0-25 15,0 7 784 1,0-7 24-16,4 0-320 16,3 0-271-16,5 0 159 15,4 0-272-15,5-4-344 0,2-8-88 16,1-8-152-16,-4 2-248 16,-4-7-208-16,0-5 56 0,-12-1 120 15,0 2 32-15,-4 4 248 16,0 3 120-16,-8 9 360 0,-5 9-184 0,-2 4-296 15,-9 7-24-15,0 19 0 0,1 5 24 32,2 13 8-32,1 2 96 0,12 0 32 15,5 1-128-15,3-1 80 16,7-9-88-16,10-5-256 16,11-9-376-1,3-4-208-15,24-19-1329 16,-6 0-1696-1,-6-17-5169-15</inkml:trace>
  <inkml:trace contextRef="#ctx0" brushRef="#br0" timeOffset="174423.67">32802 7731 14651 0,'0'0'2416'15,"0"0"-2088"-15,0 0-104 0,0 0 272 16,-99 98-176-16,75-53-232 15,3-1 113-15,6 1-201 16,11-4-17-16,4-9-823 0,0-7-384 16,0-10 224-16,8-8 8 31,0-7 992-31,4-3 104 16,-8-20 872-16,0-8 480 0,-4-7 201 15,0-7 87-15,0-2-824 16,-8-4-128-16,-1 13-144 0,-2 6-232 15,3 10-231-15,0 12-185 16,0 10-193 0,4 0-719-16,4 29-1032 0,0 3-2177 15,0-4-1904-15</inkml:trace>
  <inkml:trace contextRef="#ctx0" brushRef="#br0" timeOffset="174924.99">32926 8013 2776 0,'0'0'9818'0,"0"0"-5737"0,0 0-3361 0,0 0 600 15,0 0 225-15,0 0-433 16,0 0-520-16,7-3-384 16,18 3 0-1,3-3 72-15,11-3-128 16,6-1 8-16,6 1-8 0,-3 0 16 16,0-1 105-16,-4-2-57 31,-9 3-72-31,-7 2-32 0,-11-2 16 0,-10 6 32 15,-3-3-112-15,-4 3-48 16,0 0-112-16,0 0-344 0,-4 0-729 0,-8 9-3072 16,0-5-168-16</inkml:trace>
  <inkml:trace contextRef="#ctx0" brushRef="#br0" timeOffset="176832.2">29185 8506 368 0,'0'0'3144'16,"0"0"3122"-16,0 0-4874 15,0 0-512-15,0 0 328 16,0 0 33-16,0 0-185 31,0 0-296-31,-4 2-136 0,4 2-96 16,4-4 40-16,-4 0-176 16,4 0-63-16,4 0-217 0,-1 0 48 15,13 3 8-15,5-3-64 0,10 0-32 0,9 0-64 31,4 0 40-31,8 0-40 16,4 0 96-16,3 0-104 0,-3 0 72 16,0-7-64-16,-1 2 48 15,-3-5 256-15,-4 4-48 0,-9-5-16 32,6 6-48-32,-14-4 96 15,-3 4-80 1,-8-1-24-16,0 4 8 0,-8-2-80 15,-7 4-48-15,-6-2 0 16,1 2-72-16,-4 0 0 0,0 0-8 16,0 0-168-16,0 0 0 15,0 0-344-15,0 0-680 0,-4 6-361 0,4 0-2712 16</inkml:trace>
  <inkml:trace contextRef="#ctx0" brushRef="#br0" timeOffset="177549.48">30982 8429 4048 0,'0'0'2865'0,"0"0"-416"0,0 0-1601 16,0 0-384-16,0 0 208 16,0 0 120-16,-44-3-552 15,44 3 424-15,4 0 272 16,4 0 665-1,7 0-177-15,5 0-232 0,8 0-303 16,8 0-337 0,8 0-120-16,4 0 56 15,4 0-168-15,0 0 64 32,-5 0-88-32,-2-2-152 0,-14-2 168 15,-7 1-80-15,-8-1 104 31,-12 4-72-31,-4 0 0 0,0 0-88 0,0 0-176 0,0 0-176 16,0 0-240-16,0 0-616 16,0 0-1664-16,0 0-2065 0,8 4-4417 15</inkml:trace>
  <inkml:trace contextRef="#ctx0" brushRef="#br0" timeOffset="178266.29">32352 8369 3632 0,'0'0'2577'16,"0"0"2032"-16,0 0-3265 0,0 0-72 0,0 0 257 15,0 0-233-15,44 0-352 16,-12 0-176-16,7 0-344 16,10-6 169-1,10 3-33 1,21-4-88-16,15-3 200 15,13-2-272-15,4-1-192 0,-25 3 160 16,-19 1-192-16,-28 3 56 16,-8 3-104-16,4-4 0 0,3 0 16 31,-2 5-32-31,-10-1-40 16,-7 3 48-16,-8 0-120 0,-8 0 0 15,0 0-96-15,-4 0-384 0,0 0-616 0,0 0-1072 16,-24 5 159-16,4-1-952 15,1 3-5464-15</inkml:trace>
  <inkml:trace contextRef="#ctx0" brushRef="#br0" timeOffset="182615.06">29487 8706 3000 0,'0'0'7626'16,"0"0"-6058"-16,0 0-856 0,0 0 176 16,0 0-199-16,0-3-241 31,5 3-448-31,-1 0-128 16,-4 0 48-16,3 0 80 0,-3 0 96 0,0 0-24 15,0 0-64-15,0 0 8 16,0 0-8-16,0 0 88 0,0 0 0 15,0 0-96 1,0 0-40 0,0-4-216-16,0 1-176 0,0-3-425 15,4-1-135 1,-4 0 992-16,4 2 64 16,-4-2 16-16,0 5 96 0,0-3 392 15,0 5-40-15,0 0-87 31,0-2-65-31,0 2 24 0,0 0 8 16,0 0-160-16,0 0-144 0,0 0 0 16,0 0-88-16,0 0 32 0,0 0-48 15,4 0-48-15,-4 2-80 0,0 3 48 32,4 4 64-32,-4 7 16 15,5-4 8-15,-1 4 40 0,-1 3-48 16,5-3 0-16,-4 3 0 15,4 0 0 1,0-3 8-16,4 0-16 0,-4 0-48 16,4-3-232-1,-4 0 288 1,4-1 0-16,0 1 0 0,0-1 0 16,0-2-64-16,4-1 48 0,0 4 32 15,3-3 40-15,6 2-56 16,2-2-152-16,1 2-64 0,4 1 64 31,0-4-136-31,0-2-56 16,0-1 240-16,-4 1 104 0,0-4 0 15,-4 1 48-15,-5-2 8 0,1 1 88 16,5-3-48-16,-6 3 56 31,1 1 24-31,4-2-64 16,-1-2-32-16,5 5-16 15,-3-5-64-15,3 0 16 0,-4 0-8 16,4 0 96-16,-5 0-32 16,1 0 32-16,0 0-16 0,0 0-80 15,4 0 144-15,0-5 0 16,4 3-32 0,-4-2 24-16,4 1-24 0,-9 0-48 15,1-3 48-15,0 3 64 0,-4-4 104 16,0 1 64-16,0-1-32 15,-1-2 8-15,2 0 24 0,3-1-136 32,0-3-136-32,4 1-72 15,0-1-8-15,-1 0-32 0,-3 1 32 16,0-4 72-16,-4 2-16 0,0 2-56 16,-4-1 0-16,-4 5-8 0,-5-3 8 15,6 3 8 1,-5-3 0-1,3 2 33 1,2 2-33-16,-6-2 8 0,1 6 32 16,1-3-48-16,-5 2 0 15,0 4 0-15,-1-3 0 0,-3 3 0 16,0 0-72-16,0 0-521 31,0-3-239-31,0 3-560 16,8-9-745-16,-4 2-3264 0,-4 1-2640 0</inkml:trace>
  <inkml:trace contextRef="#ctx0" brushRef="#br0" timeOffset="183009.58">30790 8760 8937 0,'0'0'2257'15,"0"0"-1681"-15,0 0 272 16,0 0 200-16,0 0-303 16,0 0-321-16,0 0-144 0,83 0-48 15,-55 0-56-15,0-7-48 16,-3 1-80-16,-1 0 16 15,-9-1 40-15,-2 4 80 0,-6 0 360 16,1 0 192-16,-4 3-16 16,-4 0-288-16,0 0-151 0,5 0-281 0,-5 3 24 0,7 13-24 31,-3 0 248-31,4 6-24 16,0 3-32-16,0 4-48 15,0-3-144-15,0 5-400 0,0-6-2201 16,-4-5-3592-16</inkml:trace>
  <inkml:trace contextRef="#ctx0" brushRef="#br0" timeOffset="184321.87">29176 10103 640 0,'0'0'8465'0,"0"0"-6344"16,0 0-865-16,0 0 409 0,0 0 327 0,0 0-224 31,-4 0-399-31,4 0-233 16,0 0-160-16,0-4-296 15,0-2-184-15,0-6-160 0,0-7-144 16,0 0-88-16,13-7 80 16,2-3-184-16,6 0 0 15,-6 4 97 1,5 3-97-16,1 6-89 16,-10 7 17-16,6 5-24 15,-2 4 96-15,1 0 0 0,-4 7-56 16,3 12-64-16,-6 9-8 15,-1 4 112-15,-8 3-56 0,0 4 72 16,0-6 96 0,-4 3-96-16,-9-1-128 15,6-6 80-15,-1-4-64 0,-4-6 104 16,8-7-64-16,0-5-144 16,0-3 160-16,4-4 56 15,0-4 184-15,0-11-184 31,12-8-24-31,8-9-112 16,4-6 80-16,8-10-232 0,0 1-8 16,3 3 56-16,-3 2 88 15,-8 10 152-15,-4 7 0 32,-4 13 168-32,-4 5-48 0,-8 4 48 15,4 3 0-15,-4 0-168 0,0 3-128 0,0 13 32 16,4 3 56-16,-8 6 40 0,0 7 64 15,0 1-16-15,0 4 56 16,-8-2-104-16,-4-3 0 0,4-1-104 31,4-6-744-31,4 1-936 16,0-10-3073-16,4-6-3537 0</inkml:trace>
  <inkml:trace contextRef="#ctx0" brushRef="#br0" timeOffset="184700.1">29734 10055 7681 0,'0'0'3137'16,"0"0"-2217"-16,0 0-496 0,0 0 496 31,0 0 121-31,0 0-105 15,0 0-408-15,72-6-256 16,-44-7-176-16,-8-3-96 0,0-3-8 16,-9-7 8-16,-2 1 0 0,-5-7 280 15,-4 4 176-15,0 0 256 16,-8 5 64 0,-4 8 257-16,0 8-425 15,-8 7-360-15,4 3-176 16,-4 23-64-16,0 9 152 0,4 9-40 15,0 3-32-15,8 1-80 16,4 0-8-16,4-7 8 16,0-3-16-1,21-3-240-15,-2-10-576 16,9-6-529-16,12-13-519 0,-4-6-913 16,-4 0-4520-16</inkml:trace>
  <inkml:trace contextRef="#ctx0" brushRef="#br0" timeOffset="185238.69">30185 9811 6689 0,'0'0'6897'16,"0"0"-3784"-16,0 0-2033 16,0 0-592-1,0 0-216-15,0 0-200 16,0 0 105-16,-16 44 143 15,7-18-96-15,-2 2-112 0,-1 3-104 16,0 1 80-16,0 0-80 16,0 0 72-16,8-4-72 0,-4-2-8 15,8-4 0 1,0-6-472-16,0-4-489 16,12-5-191-16,8-7 720 15,0 0 112-15,3-7-264 0,9-11 56 0,-4-8 48 16,0-6 424-16,0-3 56 15,-8 5 608 1,-4 0 832-16,-8 14-8 16,-4 7-23-16,-4 9-553 15,0 0-856-15,4 9-168 0,-4 13 64 16,8 7 104-16,0-1 0 16,4 4-192-16,7-6-40 0,2-7 80 15,3-3 8 1,0-10-8-1,-5-6 120-15,2 0 32 16,-6-19 272-16,-3-6 248 0,-4-11 288 16,0-4-104-16,-3-12-56 31,2 2-296-31,1-2-144 0,-8 8-64 16,4 10-96-16,-4 8-48 15,0 17-160-15,0 12-1792 0,0 13-3881 16,0 3-137-16</inkml:trace>
  <inkml:trace contextRef="#ctx0" brushRef="#br0" timeOffset="186471.41">31249 9915 11026 0,'0'0'5265'31,"0"0"-4033"-31,0 0 25 16,0 0 39-16,0 0-360 0,0 0-584 15,19-3-80-15,1 3-24 0,8 0-88 16,8 0-88-16,0-3 64 15,3-3-120-15,-6-7 40 16,3-3-8 0,-13-3-48-16,-3-7 8 0,-3-2-8 15,-10-4-64-15,-3 3-40 16,-4 1 96-16,0 6 8 16,-8 8 208-16,-4 9-40 15,-3 5-104-15,-6 5-64 31,-7 22-24-31,5 7 24 0,-1 8 80 16,4 5-16-16,12 1 0 16,4-4-64-16,4-3-48 0,8-6-96 15,20-3-112-15,4-9-360 0,7-8-16 16,9-8-408 0,20-7-985-16,-12-9-2160 15,-5-10-2080-15</inkml:trace>
  <inkml:trace contextRef="#ctx0" brushRef="#br0" timeOffset="186787.08">32029 9690 3936 0,'0'0'9058'0,"0"0"-5193"0,0 0-2105 16,0 0-831-16,0 0-801 16,0 0 136-16,-67 73-48 0,39-29-96 15,0 4-24-15,4 3-96 16,0-10-256 15,12 0-216-31,0-9-657 0,12-9-663 16,0-9 216-16,0-9 199 15,4-5 1377-15,8 0 513 0,-4-19 319 32,0-7 1048-32,-4-9 57 15,0-3-337-15,-4-7-200 0,0 3-688 0,-12 5-88 16,0 5-231-16,-4 10-321 0,4 9-72 15,0 13-288-15,1 0-513 16,11 16-1415-16,-5 3-3073 0,5 4-2849 16</inkml:trace>
  <inkml:trace contextRef="#ctx0" brushRef="#br0" timeOffset="187156.36">32157 9994 11778 0,'0'0'2601'0,"0"0"-1137"0,0 0 368 16,0 0-31-16,0 0-601 0,0 0-624 0,91 0-256 16,-46 0-104-16,6-9 24 15,5 3 112-15,-8-4 8 0,-4-2-120 32,-9 5-224-32,-14 1 136 15,-6-1-8-15,-11 7 33 0,-4-3-177 31,0 3-81-31,-4 0-543 16,-15 0-1152-16,-2 0-2945 0,6 3-5585 0</inkml:trace>
  <inkml:trace contextRef="#ctx0" brushRef="#br0" timeOffset="188792.21">29885 10366 9057 0,'0'0'4177'15,"0"0"-3112"-15,0 0 223 0,0 0 56 16,0 0-248-16,5-3-608 16,-1 3-288-16,-4 0-200 15,4 0-104-15,4 9 104 0,-1 1 113 16,6 7-41 0,-1 2 0-1,4-1-72 1,-1 4 24-16,6 3 48 0,3 1-64 15,3-1 64-15,6 0-56 16,6-2 32-16,5-4 24 0,8 4 8 16,4-8-80-16,3 1 0 0,-4 0-120 31,-2-6-152-31,-1 2-121 16,-5-5 217-16,-7-1 48 0,8 0 80 15,-9 0-56-15,6-6 96 0,-6 0 16 16,2 0-16-16,-2 0 8 0,1 0 0 15,-1-3 72 17,6-6-64-32,-2-1 128 15,2 1-88-15,-2-7-32 0,0 0 56 16,2-7-64-16,-6-2-8 16,6-4-120-16,-2-5 112 0,2-1 0 15,-2 0 8-15,-3-3-8 31,0 6 8-31,-4 4 0 0,-8 2 80 0,-5 1-16 16,1 9-56 0,-8 0 104-1,-4 4-56-15,0 2 88 0,0 1 33 16,-4 5-97-16,-4-3-64 0,0 5 32 16,-1 2-48-16,-3-3 64 31,0 3-64-31,0 0-80 0,0 0-209 31,0 0-191-31,-3 0-176 0,-1 0-296 16,-4 0-56-16,-4 0-384 0,0 0-1321 15,4 0-4385-15</inkml:trace>
  <inkml:trace contextRef="#ctx0" brushRef="#br0" timeOffset="196376.64">8809 16935 1224 0,'0'0'760'16,"0"0"3241"-16,0 0-1761 0,0 0-143 16,0 0 15-16,0 0 105 15,-28-6-121-15,28 6-464 16,0 0-495-1,0 0-153-15,0 0-264 16,0 0-328 0,0 0-128-16,0 0-112 15,0 0-152 1,4 0 0-16,3 0-264 16,6 0 96-16,11 0 120 15,8 0 96-15,11 0-8 0,6-3-40 0,2-6-584 16,-3 2-1272-16,12-3-745 15,-17 3-1552-15,-11-2-1904 0</inkml:trace>
  <inkml:trace contextRef="#ctx0" brushRef="#br0" timeOffset="196677.67">9602 16898 3384 0,'0'0'10322'16,"0"0"-7801"0,0 0-1201-16,0 0-280 0,0 0-439 15,0 0-305-15,0 0-296 0,0 0-432 16,8 0 432-1,23 2 88-15,5-2 144 16,9 4-232-16,-2-4-464 0,0 2-833 16,6-2-1391-16,-14 0-1737 15,-7 0-4073-15</inkml:trace>
  <inkml:trace contextRef="#ctx0" brushRef="#br0" timeOffset="197063.23">10343 17008 1528 0,'0'0'13531'16,"0"0"-11555"-16,0 0-1288 31,0 0-336-31,0 0 184 31,0 0-255-31,0 0-1 0,60-6-48 0,-21 3-232 0,6-1-72 0,6-2-1241 16,12 0-1231-1,-14 3-1441-15,-6-4-3161 0</inkml:trace>
  <inkml:trace contextRef="#ctx0" brushRef="#br0" timeOffset="197448.84">11155 16931 4296 0,'0'0'10891'0,"0"0"-8435"15,0 0-1440-15,0 0-279 16,0 0-1-16,0 0-152 0,0 0-256 15,0 0-96-15,84-33-184 16,-52 28-8-16,4 3-40 0,-4 2-440 16,3 0-656-16,6 0-1521 31,-9 0-1584-15,-9 0-3240-16</inkml:trace>
  <inkml:trace contextRef="#ctx0" brushRef="#br0" timeOffset="197796.05">11773 16970 12322 0,'0'0'4649'0,"0"0"-3681"32,0 0-552-32,0 0-39 15,0 0 263-15,0 0-328 0,0 0-168 16,56 0 184-1,-28 0-216-15,4 0-112 0,3 0-416 16,10 0-1529-16,-6 0-1103 0,-11 0-2778 16</inkml:trace>
  <inkml:trace contextRef="#ctx0" brushRef="#br0" timeOffset="198312.45">12339 17093 10610 0,'0'0'4577'16,"0"0"-3233"-16,0 0-184 15,0 0-144-15,0 0-95 0,12 0-513 32,8 0-72-32,12-2-128 0,4-2-136 15,11-2 40-15,9 4-104 0,-4 2-8 16,-5-4 8-16,-6 4 8 16,-9 0-8-16,-8 0 40 0,-13 0-48 15,-3 0 40 16,-8 0-40-31,0 0-88 16,0 0 88-16,0 0 0 0,0 0-40 16,0 0-752-16,0 4-1193 15,4-2-2432-15,1-2-3008 0</inkml:trace>
  <inkml:trace contextRef="#ctx0" brushRef="#br0" timeOffset="205508.39">8844 18142 3264 0,'0'0'840'0,"0"0"2313"0,0 0-848 46,-15-19-1137-46,11 15-88 16,4 2 216-16,-5 2-39 0,5 0-129 16,0 0-448-16,0 0-192 0,0 0-24 15,0 0-192-15,0 0 0 0,0 0-40 16,0 0-32 0,0 0 40-16,0 0-64 15,0 0 24-15,0 0 1 16,0 0-105-16,0 0 16 0,0 0-112 15,0 0-40-15,0 0-112 0,9 0-24 32,-1 0 176-32,7 2 80 15,5 2-64 1,8 2 72-16,0-4-72 16,4 3-8-16,0 1 88 0,0-3-96 15,4-3 8-15,-8 3 40 0,3 0-48 16,-3-3 16-16,0 3-8 0,0 1 0 31,0-1 40-31,-3-3-40 16,-2 3-8-16,5 0 64 0,3 0-64 15,1 0 0-15,0-3 0 16,4 0 8-16,4 4-8 0,0-4 16 0,0 0-8 16,0 0 48-1,-4 0-56 1,-1 0 0-16,-7 0-8 15,4 0 0-15,0 0 8 0,-4 0-8 0,0 0 8 16,4 0 0-16,4 0 0 0,-1 0-8 16,5-4 8-16,4 1-8 31,-8 3 0-31,4 0 8 16,-5 0-8-16,-7 0 8 0,0 0-8 15,-4 0 8-15,0 0 0 16,1 3 8-16,-2 1-8 15,1-1 0-15,4-3 8 0,0 3 48 32,7-3-56-32,-3 0 8 15,0 0 0-15,4 0-8 16,-8 0 8-16,4 0-8 0,-4 0 8 16,0 0 0-16,0 0-8 15,-4 0 8-15,0 0-8 0,-1 0 0 16,1 0 0-1,0 0 0-15,4 0 0 16,4 0 0-16,-4 0 8 0,8 0 0 16,-4 0 0-16,7-3-8 15,-7 0 8 1,0-1-8-16,-4 1 8 0,0 3-16 31,-8 0 8-31,-4 0 0 16,0 0 0-16,3 0 0 0,-2-3 0 15,7 3 8-15,4-3 0 16,4 0-8-16,3 0 0 16,5-1 8-16,-4 1-8 0,-1 0 0 15,-2 0 0-15,-6 3 0 16,-3 0 0-16,-7 0 0 16,6 0 0-16,-3-3 0 0,4 3 0 15,0 0 0-15,4-4 0 16,-1 2 0-16,6 2 0 0,-1 0 0 31,-5 0 0-15,1 0 8-16,-4 0 0 15,-4 0-8-15,-4 0 0 0,4 0 0 16,0 0 0-16,3 0 0 16,1 0 0-1,1-5 8 1,3 5 64-16,0-2-72 0,-4-1 8 0,-5 3 72 15,-6 0-80-15,-6 0 0 0,-3 0 0 16,-4 0-8-16,0 0 0 16,4 0-40-16,0 0 32 15,0 0 8-15,4 0 8 0,4 0 56 32,0 5-56-32,0-5 8 0,0 5-8 0,4-3-368 15,-4 2-945-15,4-4-959 0,-4 0-529 16,-9 0-5184-16</inkml:trace>
  <inkml:trace contextRef="#ctx0" brushRef="#br0" timeOffset="209718.09">11104 17443 1384 0,'0'0'6401'16,"0"0"-4184"-16,0 0-1257 0,0 0-128 16,0 0 152-16,0 0-88 31,0 0-223-31,0 0-49 0,0 0-48 15,0 0-40-15,0 0-64 16,0 0-224-16,-5 0-120 0,2-3-48 0,-1 0-8 16,-4-4-24-1,8 1-48-15,-4 3 0 16,4-6-136-16,0-1-104 16,0 3 136-16,8-5 104 0,0 2-56 15,8 4-208-15,-5-3 256 31,6 2-144-31,-6 1 144 0,6 6 8 0,-2-3-8 16,-2-1 8 0,6 1-72-1,-2 3 64-15,2-4 8 16,1 4-8 0,0 0 8-16,0 0-144 15,0 0 136-15,-5 0-48 0,2 0-16 0,-2 0 72 16,2 0-8-16,-1 0-32 15,-1 0 32-15,-3 0 8 0,1 4-8 16,-2-1 8-16,-3 1-72 16,4-1 72-16,-4-3 0 15,4 3 0-15,-4 3-8 0,0-2-128 16,0 2 128-16,1-3 8 16,-2 3 8-16,1-3 56 15,0 1-64-15,0 2-56 0,-4 0-40 16,-4 1-8-16,4-1 104 15,0 1 0-15,-4-2 0 0,0-1 56 16,0-1 32-16,0 3-72 31,0-6 96-15,0 4-112-16,0-4-88 0,0 0-440 16,0 0-1169-16,0 0-3368 15</inkml:trace>
  <inkml:trace contextRef="#ctx0" brushRef="#br0" timeOffset="212093.11">11084 18021 2664 0,'0'0'480'16,"0"0"2465"-16,0 0-345 15,0 0-1295-15,0 0-249 16,0 0-24-16,0 0-272 0,0 0-304 15,4 0-176-15,-4 0-96 16,0 0 24-16,0 0-7 16,0 0-49-16,0 3-56 15,0 3-88-15,0 1 416 16,4 3-120-16,3 2-120 0,2 1-72 16,-1-4-8-16,7 4-96 15,-2-1 0-15,2 1 136 0,5-3-144 16,-3 3 88 15,2-7-80-31,1 4 72 16,-4-1-64-16,4-3 32 0,0 1 16 15,-4-1-56-15,4 0-8 16,-4 1 0-16,4-1-8 0,-5-3 8 16,5 3 0-16,-3 1 0 15,2-4 0-15,-2 4 0 16,2-5-192-16,-3 2 128 15,0-1-104-15,0 0 112 0,1-3 8 16,-2 4-160-16,1-2 208 16,0-2-136-16,-5 0 0 0,6 0-24 47,-2 0 160-47,-2 0 8 0,2 0 0 15,-2 0 8-15,-2 0 48 0,2 0-64 16,2 0 0-16,-3 0 0 15,4 0-8-15,1 0 0 0,-2-6 0 16,5 3 8 0,-4 0-8-1,0-1 0-15,-4 2 8 0,-4-2 80 0,4 1-72 16,-4 0-8-16,0 3 0 16,0-3 0-16,4-1 40 15,-1 2-40-15,2 2-8 0,-2-4 8 31,1 4-8-31,1-3 8 16,-2 0 0-16,2 0 0 16,-6-1 8-16,1 4-8 0,5-3 0 15,-6 0 0-15,1 0 0 16,4 0-8-16,0 0-72 16,-4 0-48-1,4-1 56-15,-4 1 64 16,0 3 0-16,-4-3 8 0,4 0-16 15,0 3 16-15,0-3-8 0,4 0 8 16,0-1 8 0,0-2-8-1,4 0 0-15,-4 0 8 0,-1 1-8 16,-2 0 8 0,-1-2 0-16,-1 5 80 15,-3-3-8-15,0-1-72 0,1 4 64 16,-1 2 0-16,0-3-72 15,-1 3 48-15,1-3-40 0,-4 3 0 16,0 0-8-16,0 0 0 16,0 0 0-16,0 0 0 0,0 0-88 15,0 0-288-15,0 0-849 16,-4 3-519-16,-3 2 304 16,3 6-3201-16</inkml:trace>
  <inkml:trace contextRef="#ctx0" brushRef="#br0" timeOffset="212425.04">12084 18075 8529 0,'0'0'2329'0,"0"0"-1177"15,0 0 64-15,0 0-311 0,0 0-441 0,0 0-464 16,0 0 104-16,8 4 288 15,0 1-216-15,7-2 88 16,-2 4-216 15,11-7 104-31,-5 0-48 16,5 0 192-16,-3 0-144 0,-6 0-40 16,-2 0-104-16,-6 0-8 15,-3 0-96-15,0 7-144 0,-4 2 240 16,0 4 56-16,0 2 144 15,0 5 32-15,-4-1 8 16,0 3-112-16,-8 0-72 0,8-3-56 16,-4 3-104-16,1-3-1488 15,3-6-1649-15</inkml:trace>
  <inkml:trace contextRef="#ctx0" brushRef="#br0" timeOffset="214699.61">8861 17995 7801 0,'0'0'3065'0,"0"0"-1785"15,0 0-672-15,0 0 32 0,0 0 505 16,0 0-257 0,0 0-464-16,-13-9-152 0,13 9-64 15,0 0-56-15,0 0 8 0,0 0-24 16,0 0-56-16,0 0 8 16,0 3-88-16,0 10-8 0,0 6 8 31,0 7 48-31,0 2 56 15,9 1-96-15,3-2 88 0,-5 3-80 16,10-8-16-16,-2 0 8 0,-2-3-8 16,6-6 0-16,-3-1 0 15,4-7-8 1,4-5 64-16,0 0-56 16,0 0 128-16,4-14 16 0,0-5-144 31,0 0 72-31,-1-6-136 0,1-4 112 15,-4-2-56-15,-4-2 8 32,0 5 0-32,-4-1 56 0,-4 7-56 15,-4 3 0-15,0 6 0 0,0 1 48 16,-4 5 16-16,-1-2 24 16,1 2-40-16,1 5 152 0,-1-3-80 0,-4 5-72 15,4 0 40-15,-4-2-72 31,0 2 80-31,0 0-96 0,0 0-8 16,0 0-40-16,0 0 40 16,0 0-48-16,0 0-64 0,0 0-704 15,0 0-896 1,4 7-153-16,3-5-1079 16</inkml:trace>
  <inkml:trace contextRef="#ctx0" brushRef="#br0" timeOffset="-213408.5">8889 18112 7697 0,'0'0'1953'16,"0"0"-1129"-16,0 0 280 16,0 0 80-16,0 0-344 15,0 0-311-15,0 0-265 0,0 0 32 16,0 0-88-16,0 0-184 31,0 0-24-31,0 7-96 16,4 5 96-16,3 8 0 0,5-1 120 15,4 3-48-15,9-2 24 16,6-1-96-16,5-7 16 0,7-8 64 31,2-4-80-31,-2-4 152 16,-3-18-24-16,-3 0 64 0,-18-4-32 0,-3 1-64 15,-12 0 8-15,-4 3 544 16,0 2-128-16,-4 5 16 0,-3 5-56 16,2 8-272-16,5 2-208 0,-4 0-1440 31,0 18-1633-31,0 4 617 16,-7 3-4426-16</inkml:trace>
  <inkml:trace contextRef="#ctx0" brushRef="#br0" timeOffset="-212606.45">8912 18081 6569 0,'0'0'4057'15,"0"0"-3001"-15,0 0-752 0,0 0-296 0,0 0 160 32,0 0 456-32,0 0-232 15,24 77-80-15,-11-52-72 0,2 0 73 16,-3 4 15-16,8 2-96 31,-4-1-64-31,4-5-80 0,4-3-24 31,0 0 40-31,4-6-24 0,4 0-56 16,0-7 24-16,7-5 24 0,1-2 192 16,4-2-216-16,-1 5 32 15,-2-5-8-15,-1 0-64 16,-1 0 48-16,-3 0-48 15,0-5 48-15,-5 3-56 16,2-5 0-16,-1 1-32 0,0-1 32 16,0 1 0-16,0-3 32 15,-4 5-32-15,7-5 0 16,-3 6 40-16,0-7-32 0,-4 1-16 16,4-2 16-1,-4 3-16 1,0-5-176-16,-5 1 176 15,-7-2-80-15,4 3 24 0,-4-3 64 16,-4 2 104-16,4-2-104 16,-1-5 88-16,6 0-40 15,-5 1 8-15,7-5 40 0,-6 0-48 32,3 4 40-32,-5 1-80 0,2-1 56 0,-6 3 72 0,-3 0 24 31,-4 3 136-31,0 4-80 15,1 2-8-15,-2-2-64 0,1 6-136 16,0-4 80-16,-4 7-32 16,0 0-48-16,0 0 152 0,0 0 80 31,0 0-8-31,0 0-96 16,0 0-136-16,0 0 88 0,0 0-88 0,0 0-72 0,0 0-376 15,0 0-672-15,0 4-232 31,0 2-377-31,-4 1-3008 16</inkml:trace>
  <inkml:trace contextRef="#ctx0" brushRef="#br0" timeOffset="-208143.88">24033 12360 10842 0,'0'0'2896'15,"0"0"-1671"-15,0 0-385 16,0 0 648-16,0 0-144 16,-4 6-103-16,4-6-185 0,0-2-440 31,0-12-168-31,12-4-392 15,-4-8 104-15,3-6-24 16,2-5-80-16,-5-9-56 0,-1-4-200 16,-3-20 32-16,-4 3-48 31,0 0-24-31,0 1 64 0,-11 15 128 16,3 3 24-16,-1 17 24 0,-2 12 48 15,7 12 8-15,-4 7-56 0,-4 19-216 16,0 16 216-16,4 12 88 15,-4 21 40 1,12 20 40 0,0 18-112-16,8-1-8 0,12-17 40 15,0-25-88-15,-1-21 80 0,2-7-80 0,7 3-544 16,3-3-848-16,9-7-729 16,20-21-439-16,-8-7-385 15,-9-10-3336-15</inkml:trace>
  <inkml:trace contextRef="#ctx0" brushRef="#br0" timeOffset="-207827.58">24459 12185 9281 0,'0'0'3857'0,"0"0"-1504"15,0 0-449-15,0 0-960 16,0 0-792-16,0 0-56 16,0 0 81-1,-51 86 71-15,46-42-208 16,5 1-40-16,0-1 0 0,20-2-104 15,4-10-112-15,8-7-481 0,0-9-23 16,4-10 152-16,-8-6 184 16,-4-13 128-16,-9-15 256 15,-6-7 80 1,-9-10 328-16,-9-2 208 16,-19-1 160-16,0 10-80 0,-11 10-231 0,7 12-337 31,0 12-40-31,8 4-88 31,12 23-464-31,9 9-1265 0,10 9-743 16,21 0-1985-16,4-12-4721 0</inkml:trace>
  <inkml:trace contextRef="#ctx0" brushRef="#br0" timeOffset="-207357.59">24786 12191 11162 0,'0'0'2328'15,"0"0"-727"-15,0 0-9 0,0 0-56 16,0 0-655-16,0-47-881 16,0 67-24-16,8 7 24 15,3 9 32-15,2 8 16 0,6-3-40 16,-2 0-8 0,3-3-416-16,-1-6-273 15,5-12 49-15,0-11-40 0,-3-9 312 16,2 0 272-16,-3-16 96 0,0-6 96 15,-8-3-88 1,-8 5 272-16,0 4 512 31,-4 10 320-31,0 3-407 16,0 3-705-16,0 9-16 0,7 7 8 16,6 4-136-16,7-1-265 15,7-4 225-15,5-2-136 16,-4-13 104-1,4 0 208-15,-12-6 8 16,0-16 168-16,-12-7 360 16,-8-3 369-16,0-9 39 0,-4 0 40 15,-12 3-392-15,-3 2-176 16,2 9-120-16,2 7-48 31,6 10-240-15,5 10-48-16,4 7-1016 0,0 35-152 15,8-2-1361-15,8 2-3008 16</inkml:trace>
  <inkml:trace contextRef="#ctx0" brushRef="#br0" timeOffset="-206655.88">26423 12153 11722 0,'0'0'2713'16,"0"0"-1761"-16,0 0-688 16,0 0 72-16,0 0 152 0,0 0-312 15,0 0 456 1,17 19-248-16,6-12-24 0,9-1-72 31,4-6-40-31,0 0-248 16,0 0-32-16,-8-13-400 15,-5-6 0-15,-14-2 192 0,-5-5 168 16,-4 1 72-16,-8 0 248 16,-12 2 464-16,-8 6-39 0,4 9-161 15,-4 8-128-15,8 8-200 16,-4 19-40-16,8 8 192 15,4 12-256-15,8 4 16 16,4 3 24-16,12 0-112 0,12-4-8 16,8-1-384-16,12-11-544 15,20-10-753 17,-4-6-967-32,-9-19-2521 0</inkml:trace>
  <inkml:trace contextRef="#ctx0" brushRef="#br0" timeOffset="-206370.29">27037 12068 10234 0,'0'0'5129'0,"0"0"-3993"15,0 0-728-15,0 0 32 16,0 0 160-16,-64 96-128 0,57-52-135 16,2 6-233-16,5-2-104 15,0-7-48-15,12-2-225 0,0-14-279 31,4-9 32-15,-4-10 400-16,1-6 120 0,-10-12 456 16,-3-18 304-16,0-4 249 15,-16-11 39-15,-12 1 80 0,0-1-552 16,-8 7-160-16,4 10-88 16,5 12-216-1,11 9-112-15,0 7-152 16,12 16-776-16,4 25-1520 0,16-2-2521 15,7-1-4665-15</inkml:trace>
  <inkml:trace contextRef="#ctx0" brushRef="#br0" timeOffset="-205637.35">27415 12360 10162 0,'0'0'2720'16,"0"0"-1495"0,0 0 167-16,0 0 176 15,0 0-56-15,0 0-727 16,0 0-425-16,0 0-232 0,-31-3-120 0,31 3 128 31,0 0 48-31,3 0 0 0,1 0 88 31,13 0-72-31,3 0 256 32,7-4-216-32,10 4-136 15,2-3-32-15,8 3-16 0,2-3-48 16,-6 3 40-16,-2-3-40 0,-10 3 0 0,-6-3 8 31,-14 1-16-31,-7 2 8 0,-4-5-8 16,0 3-128-16,-15 2 72 15,-10-7-232-15,-6 4 24 0,-14 3-152 16,2 0-56-16,-5 0 56 16,8 0 96-16,12 0 176 0,9 3 144 15,10 0-64-15,9 1-160 0,0-4-217 16,9 2 441-16,14-2 241 15,5 0 527-15,8 0-232 0,0 0-48 16,0 0-80-16,3 0-48 0,-3-6 8 47,0 0-176-47,-8 3-24 0,-4-4-120 16,-12 4-48-16,-4 3-48 15,-8 0-576-15,-4 0-1184 0,-8 0-2913 16,-8 0-2049-16</inkml:trace>
  <inkml:trace contextRef="#ctx0" brushRef="#br0" timeOffset="-204851.25">23789 12011 4913 0,'0'0'1528'0,"0"0"-40"0,0 0 73 0,0 0 167 16,0 0-96-16,9-74-183 15,-5 69 23-15,-4 1-64 0,0 4-200 16,0 0-543-16,-4 0-313 15,-9 0-40 17,-2 9-120-32,-9 7 8 0,-4 3-72 15,4 6 16-15,-8 11 72 16,13 9 0-16,-5 16-16 0,16 21-32 16,8 12-112-16,23 12-48 15,25-12-8-15,20-5-72 16,16-9-120-16,7-7-520 15,5-14-664-15,-21-19-2449 0,-6-21-4545 16</inkml:trace>
  <inkml:trace contextRef="#ctx0" brushRef="#br0" timeOffset="-204149.09">27774 11668 11258 0,'0'0'2304'0,"0"0"-255"16,0 0-457-16,0 0-432 15,0 0-695-15,0 0-41 0,88 44 88 31,-37-12-88-31,9 9-136 16,9 4 80-16,-11 3-152 0,2 8-64 16,-8 1-16-16,-12 4-64 15,-12-1-72-15,-12 0-88 0,-12 1 88 32,-4 3-264-32,-32 22-824 0,-3-13-1561 15,-6-14-3568-15</inkml:trace>
  <inkml:trace contextRef="#ctx0" brushRef="#br0" timeOffset="-201961.04">24264 12744 3696 0,'0'0'256'0,"0"0"2377"16,0 0-241-16,0 0-991 0,0 0-129 31,0 0-40-31,0 0-408 0,-8-10-271 15,8 10-145-15,0 0-32 0,0 0 56 16,0 0-136-16,0 0-40 16,0 0-40-16,0 0-80 0,0 0 40 15,0 0 8 1,0 0 32-16,0 0-136 16,4 0-72-16,12 0 552 0,4 5 56 15,8-5-71-15,11 0-105 16,6 0-168-16,10 0-72 0,1 0-8 15,4 0-72-15,3-5 104 32,-3 3-8-17,-4-2-16-15,-4 1-80 0,-1-3-8 16,-2 2-56-16,-6 1 88 0,1 0-136 16,-4 0 40-16,-12 3-40 15,-4 0 0-15,-12 0-8 0,-5 0-48 31,-7 0-448-31,0 0-192 16,0 0-553-16,-11 0-943 0,-17 3 560 16,4 3-817-16,-4 4-2344 0</inkml:trace>
  <inkml:trace contextRef="#ctx0" brushRef="#br0" timeOffset="-201582.15">24343 12890 1016 0,'0'0'7841'31,"0"0"-6472"-31,0 0-449 16,0 0 832-16,0 0 161 0,0 0-865 15,28 0-184-15,0 0-128 0,4 0-112 0,4-3-120 16,4 0-47-16,0 0-89 15,3 0-72 1,5 3-80-16,1 0-104 16,2-3 0-16,5-1-112 0,-4 1 16 15,-5 0 64-15,-6-4-8 16,-6 1 0-16,-7 0 56 0,-4 3-8 16,-12-4 72-16,-4 4-40 15,0 3-80 1,-5-3 40-16,2 3-112 15,-5 0-80-15,8 0-560 0,3 0-1169 16,2 0-1999-16,2 0-2362 16</inkml:trace>
  <inkml:trace contextRef="#ctx0" brushRef="#br0" timeOffset="-200293.53">26583 12690 6433 0,'0'0'2416'0,"0"0"-1287"0,0 0 87 16,0 0 152-16,0 0-304 15,0 0-503-15,0 0-185 0,4 0-48 16,4 0 136-16,0 0 304 15,7 0-208-15,2 0-88 16,2 0-120-16,9 0-72 16,4 0-8-16,5 0-136 0,-2 0 16 15,5 0 64-15,3 0-7 32,-6 0-33-32,2 0-56 0,-3-3-72 31,0 3 48-31,-4-3-16 0,0 0-16 15,-4 3 32-15,0-3-96 16,-8 3 48 0,4 0 24-16,-1 0-56 15,-3 0-16-15,4-4 8 0,1 1 0 0,-2 0 0 16,5 3 0-16,4-3 0 16,-1 0 48-16,1-3-48 15,0 2 40-15,5 1-48 0,-5-3-8 16,3-1 8-16,-3 4 0 15,-4-3 56-15,0 0-56 0,-1-1 0 16,-3-3 48-16,0 8-48 16,0-9 8-16,-4 9 48 15,-4-4-56-15,0 2 88 16,-8 1 0-16,0-1-40 16,-4 4 32-16,-4 0-80 0,0 0-8 15,0 0 8 16,0 0-80-31,0 0 72 16,0 0 8-16,0 0-48 0,0 0-56 16,0 0-296-16,4 0-248 0,-4 0-297 15,4 0-1175 1,0 0-41 0,-4 0-3784-16</inkml:trace>
  <inkml:trace contextRef="#ctx0" brushRef="#br0" timeOffset="-197347.94">22256 18173 11138 0,'0'0'3897'0,"0"0"-2801"32,0 0 264-32,0 0-7 0,0 0-73 15,0 4-248-15,0-4-304 0,4 0-216 16,-4 0-64-16,8 3-72 16,-1-3 9-16,14 0-49 15,3 0-8-15,12 0-152 16,11 0-104-16,18 0-24 15,25-10 32-15,-2 1 8 0,-8-1-88 32,-16 4-16-32,-16 3 8 15,-1-1-128-15,2 2 8 0,-18 2-24 32,-7 0 32-32,-12 0 112 15,-8 0-56-15,0 0-16 0,-4 0-16 16,0 0-88-16,0 0-201 0,0 0-271 15,11 2-704-15,2 2-1681 0,7-4-3760 0</inkml:trace>
  <inkml:trace contextRef="#ctx0" brushRef="#br0" timeOffset="-196600.61">23821 18164 1192 0,'0'0'8033'16,"0"0"-3744"-16,0 0-3056 16,0 0-337-16,0 0-72 15,0 6-72-15,9-6-16 0,10 3-80 0,9-3-143 16,4 0-169 0,12 0-104-1,4 0 24 1,11 0 80-16,5-6 0 0,5 0 32 15,-2 3-112-15,1-1-80 16,-5 4 40-16,-7-3 64 0,-8 3 16 16,-8 0-88-16,-8 0-72 31,-13 0-32-31,-6 0-112 0,-9 0 8 16,-4 0 0-16,0 0 0 0,0 0-8 15,0 0-72-15,0 0-192 0,0 0-456 16,0 0-968-1,0 0-1289-15,0 0-3176 16</inkml:trace>
  <inkml:trace contextRef="#ctx0" brushRef="#br0" timeOffset="-179832.11">2773 5940 3024 0,'-4'0'2897'16,"0"-4"-1137"-16,4 2-1080 15,-4-1 280-15,4 0 177 0,0-3-33 16,0 1-120 15,0 3-144-31,0-2 65 16,0 4-57-16,0 0-376 0,0 0-128 15,0 0-48-15,0 0-232 16,0 0-8-16,0 0-56 0,0 0-88 16,0 0 80-16,0 0-40 31,0 0-184-31,0 0 88 0,0 0-112 15,0 0 96-15,12 0 152 0,8 0 8 0,8 4 232 16,4 3-136-16,3-1 16 16,1-3-16-16,4 2-88 0,-5 2 80 31,6-3-88-31,-2-1 0 31,5 3 0-31,0-3 8 0,3 1-8 16,2-4 56-16,-6 3-56 15,2-3 120-15,2 0-120 0,-7 0 0 16,0 0 104-16,-4 0-96 16,-1 2 72-1,-11-2 56-15,1 0-128 16,-6 0 176-16,1 0-128 16,-4 0-56-16,0 0 56 15,0 0-56-15,0 0 72 16,0 0-8-16,3 0-64 0,-2 0 120 15,-2 0-120-15,6 0-56 16,-10 0 48-16,9 0-696 0,-8 4-1544 16,1-1-3530-16</inkml:trace>
  <inkml:trace contextRef="#ctx0" brushRef="#br0" timeOffset="-179169.28">4689 5924 7089 0,'0'0'1640'0,"0"0"-287"16,0 0-321-16,0 0-40 0,0 0 264 16,0 0 9-1,0 0-369-15,0 0-456 0,-8-19-288 16,8 19-152-16,0 0-136 15,15 0 136-15,6 0 48 16,14 0-40-16,18 4 200 16,3-2-48-16,15-2-72 31,-4 0 88-31,6 0-176 0,-9 0 56 16,-13 0 8-16,-11 0-56 15,-12 4 88-15,-9-4-88 16,-15 2 0-16,1-2-8 0,-5 5-48 15,0-5-56-15,0 0 104 16,0 0 8 0,0 0-8-16,0 2 0 0,0 2-504 0,0 2-472 15,4 0-481-15,0 4-1207 16,4-10-3890-16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6T21:42:15.757"/>
    </inkml:context>
    <inkml:brush xml:id="br0">
      <inkml:brushProperty name="width" value="0.05292" units="cm"/>
      <inkml:brushProperty name="height" value="0.05292" units="cm"/>
      <inkml:brushProperty name="color" value="#FF0000"/>
    </inkml:brush>
  </inkml:definitions>
  <inkml:trace contextRef="#ctx0" brushRef="#br0">9228 6642 200 0,'-5'0'7889'16,"1"0"-6088"-16,4 0-681 16,-4 0-48-16,4 0-40 31,0 0 177-31,0 0-97 0,0 0-496 16,0 0-160-16,0 0-112 15,0 0-176-15,4 0-112 0,0 0-56 0,12 0 0 0,4 0 184 16,16 0 32-16,7 0 64 31,17 0-160-31,8 0-24 16,4 0 32-16,0 0-64 0,-5 0-64 15,-7 0 0-15,-12 0-200 16,-12 3-1136 0,0-3-1497-16,-8 0-1928 15,-8 0-3488-15</inkml:trace>
  <inkml:trace contextRef="#ctx0" brushRef="#br0" timeOffset="278.58">10590 6635 10658 0,'0'0'2448'15,"0"0"-1303"-15,0 0-521 16,0 0 264-16,0 0-112 31,0 0-296-31,0 0-208 16,60 0 184-16,-9 0-192 0,9 0-144 16,8 0-120-16,0 0 0 15,-1 0-376-15,17 4-1424 0,-16 5-881 16,-12-5-3424-16</inkml:trace>
  <inkml:trace contextRef="#ctx0" brushRef="#br0" timeOffset="1122.07">14419 5705 9874 0,'0'0'1552'0,"0"0"-216"16,0 0 121-16,0 0-49 16,0 0 72-16,0 0-456 15,20-38-528-15,-20 38-496 16,0 13-160-16,0 10 48 0,0 5 104 31,0 7 8-31,8-1 88 16,-5 5-80-16,5-8 48 0,5-3 32 15,2-2-16-15,1-10 73 16,9-3-73-16,6-10 48 0,5-3 48 16,8-3-120-16,0-14 56 0,7-8-24 15,1-6-72-15,4-4 88 16,-4-3-96-1,3-1 8-15,-7 5 72 16,-8 9-72-16,-12 2-8 16,-12 10 8-16,-4 7 0 0,-12 6-8 15,0 0-472 1,-8 10-1801-16,-27 22-47 0,3-1-937 31,-5-5-7409-31</inkml:trace>
  <inkml:trace contextRef="#ctx0" brushRef="#br0" timeOffset="4522.76">8215 7741 856 0,'0'0'3112'15,"0"0"1257"-15,0 0-3256 0,0 0-449 0,0 0 88 16,-7 0 464-16,7 0-72 16,0 0-247-1,0 0-185-15,0 2-136 16,0-2-96-16,0 0 0 0,0 0-112 15,0 0-56-15,0 0-48 16,0 0-168-16,0 0-16 0,0 0 0 16,0 0-80-16,0 4-56 15,0-4-24 1,4 0 32-16,-4 0 48 16,3 0-48-16,5 0 48 0,0 0 80 15,1 0 176-15,6 0 216 0,5 0-184 31,-4 3-80-31,4-3 9 0,-5 0-89 32,6 0-8-32,-1 0-8 15,3 3-112-15,9-3 112 16,1 3-112-16,2 1 0 0,1-1 32 16,0 0-32-16,-1 0-368 15,18-3-793-15,-14 3-1959 0,-7-3-2097 0</inkml:trace>
  <inkml:trace contextRef="#ctx0" brushRef="#br0" timeOffset="5509.2">9295 7843 984 0,'0'0'2456'32,"0"0"2401"-32,0 0-3320 0,0 0-441 15,0 0-32-15,0 0-24 16,0 0-144 0,0 0-415-16,0 2-289 0,0-2-192 15,0 0-80-15,0 0 72 0,8 0 8 31,3 4 96-31,6-4 408 16,7 0-120-16,8 0-40 16,0 0-48-16,11 0-64 0,1 0 80 15,0 0-40-15,4-4-56 0,-8 2-40 16,3-3-104-16,-6 3-16 16,-2-2 96-16,1 1-136 15,-4 0 216 1,7 1-136-16,1-3 24 0,4 5-56 15,0-2-56-15,0-5 48 0,0 7 32 32,0-3-40-32,-1 0 120 0,-3 0-48 31,1 3 9-31,-2-4-9 16,-3 4-48-16,-1 0-72 0,6-3 112 15,-1 3-104-15,-1 0 32 0,1-3-40 16,-4 0 16-16,-4 0-8 15,-9 3-8-15,-2-3 16 16,-5 3 32-16,-8 0-40 16,-4 0-8-16,-4 0 0 15,3 0-8-15,1 0 0 0,-4 0-240 16,4 0-265-16,5 0-279 16,6 0-1072-16,-3 0-2345 0,0 0-3521 15</inkml:trace>
  <inkml:trace contextRef="#ctx0" brushRef="#br0" timeOffset="8523.07">16973 9083 9249 0,'0'0'3001'15,"0"0"-1801"-15,0 0-648 0,0 0 673 16,0 0 367 15,0 0-384-31,0 4-439 16,0-4-257-16,0 0-144 16,3 0-96-16,14 0 136 0,2 0-8 15,13 0-128-15,12 0-56 16,8-4 16-16,7-3-128 0,10 2 40 15,-6-4-24 1,-7 2-24-16,-8 1 32 0,-13 2-56 16,-10 2-8-16,-14 2 88 0,-6-5-48 15,-5 5 16-15,0 0-56 32,0 0-64-32,0 0-16 15,0 0-112-15,0 0-472 0,12 0-712 16,-1 0-3937-16,6 0-680 0</inkml:trace>
  <inkml:trace contextRef="#ctx0" brushRef="#br0" timeOffset="9402.7">19586 9074 824 0,'0'0'12706'0,"0"0"-10473"15,0 0-1449-15,0 0-120 0,0 0 576 0,0 0 49 16,4 0-385-1,20 0-224 1,8 0-312 0,15 0-256-16,6 0 8 15,3 0-120-15,-4 0 64 0,-9 0-24 16,-11 0-40-16,-12 0-56 0,-16 0-544 16,-4 0-568-16,-40-3-2593 31,0 0-416-31,0-1-6561 0</inkml:trace>
  <inkml:trace contextRef="#ctx0" brushRef="#br0" timeOffset="11190.58">11526 10258 8657 0,'0'0'2193'0,"0"0"-601"0,0 0-440 0,0 0 249 15,0 0-49-15,-4-7-24 16,4 7-127-16,0 0-265 0,0 0-96 31,0 0-288-31,4 0-232 16,12 0-48-1,8 0-272-15,31 0 296 0,46 0-88 16,38 0-200-16,16 0 200 16,-4 0-16-16,-19 0-192 15,-41 0 120-15,-27 0-120 0,-23 0 0 0,-18 0 8 32,-3 0 32-32,-4 0 8 15,-4 0-48-15,-12 4-8 0,0-4 0 16,0 0-112-16,0 0-312 15,4 0-424-15,20 0-1776 0,4 0-2394 32,4 0-1991-32</inkml:trace>
  <inkml:trace contextRef="#ctx0" brushRef="#br0" timeOffset="11776.84">14793 10185 616 0,'0'0'13050'0,"0"0"-10553"16,0 0-1969-16,0 0-256 15,0 0 424-15,0 0 320 16,95 7 121-16,-30-5-377 0,18-2-328 16,29 0-144-16,4 0-216 15,-17 0 8 17,-27-2-8-32,-33-2-64 15,-6 1-8-15,-1-3-168 0,-5 3-688 16,-3-14-1377-16,-8 2-2352 0,-8-1-6617 15</inkml:trace>
  <inkml:trace contextRef="#ctx0" brushRef="#br0" timeOffset="12362.37">18885 10029 5881 0,'0'0'7569'16,"0"0"-6040"-16,0 0-1225 16,0 0-48-16,0 0 384 15,0 3 224 1,0-3 32-16,12 4-208 15,8-4-47-15,8 3-169 16,11 1-232-16,10-4-48 0,7 3-112 16,-1-3-32-16,-3 0-48 15,-4 0-8-15,-12-3-872 0,-8-11-1193 16,-13 2-1904 0,-10-1-4368-16</inkml:trace>
  <inkml:trace contextRef="#ctx0" brushRef="#br0" timeOffset="15685.97">4067 11506 5737 0,'0'0'5113'0,"0"0"-4073"0,0 0-384 31,0 0 24-31,0 0 337 0,0 0-33 16,4 0-520-16,-4 0-248 16,4 0-216-16,0 0 8 15,5 0 0-15,2 0 424 0,6 0-56 0,2 0-72 16,1 0-168 0,4 0 96-1,4 0 16-15,4 0-8 0,8 0-8 16,-1 0-96-16,2 0 16 0,-2-3 48 15,-3 0-96-15,0-1 137 16,-1 1-97 0,-3 0-40-16,0 3 48 31,0-3-80-31,-4 3 16 0,0 0 8 16,0 0-88-16,4 0 80 15,-4 0-88-15,7 0 8 16,-3 0-8-16,9 0 8 0,-2 3 0 0,5-3 56 15,0 3-56 1,3-3-8-16,2 0 8 16,-6 3-8-16,5-3 72 0,-8 0-72 15,-1 0 0-15,-2 0 8 16,-1 0-8-16,-4 0 8 0,0 0 0 16,-1 0-8-16,5 0 40 15,0 0-40 1,3 0 0-1,6-3 8 1,-2-3 0-16,5 3 64 0,-4-3-72 0,-4 2-56 16,-4 1 56-16,-4 0 0 15,-8 3 8-15,-1 0 0 0,-3-3-8 32,5 3 16-32,-6 0-16 15,9-3 8-15,0-1 32 0,4 4-40 16,3-3 0-16,-3-4 0 15,5 5 16-15,-1-1-16 0,-5 3 0 16,1-4-8-16,0 2 8 31,0-2 0-31,-4 4-16 16,0 0 16-16,0-3 0 0,4 3 24 16,0 0-24-16,-1 0 0 15,-3 0-8-15,8 0 16 0,-4 0-8 16,0-4 0-16,-4 4 16 31,0 0 40-31,0 0-56 16,-9 0-8-16,1 0-56 0,-4 0 72 0,-4 0-16 15,0 0 8-15,-5 0 0 16,2 0 40-16,7 0-40 0,-4 0 0 0,7 0-8 31,-2 0 16-31,2 0-8 16,-2 0 0-16,-2 0 8 15,-6 0-8-15,2 0 0 0,-3 0-8 32,-4 4 8-32,1-4-96 0,-1 0 88 15,-1 3 8 1,1-3 0-16,0 4 0 0,0-4 0 16,0 0 8-16,5 0 64 0,-6 0-64 15,5 0 0-15,0 0 64 16,-4 0-72-16,4 0-544 0,-8 0-1433 15,4 0-1960-15,-4 0-3832 16</inkml:trace>
  <inkml:trace contextRef="#ctx0" brushRef="#br0" timeOffset="17455.54">14574 11430 1800 0,'0'0'9714'0,"0"0"-8074"16,0 0-1160-16,0 0-152 15,0 0 793 17,0 0 439-32,4 0-360 15,8 0-263-15,8 0-417 0,4-4-208 16,4 1-96-16,4 0-64 0,3 1 40 16,10-5 32-16,-2 4-144 15,5-4 104-15,-4 3-144 16,-9 2-32-16,1 2-16 15,-12 0-72-15,-7 0-560 0,-6 0-560 16,-3 2-1377-16,1 2-216 16,-9-4-2800-16</inkml:trace>
  <inkml:trace contextRef="#ctx0" brushRef="#br0" timeOffset="17693.88">14606 11583 4729 0,'0'0'5273'31,"0"0"-3601"-31,0 0-1208 0,0 0-112 16,0 0 424-16,0 0 737 15,4 9-329-15,16-9-128 16,8 0-200-16,8 0-264 0,8 0-271 15,3-3-49 1,5-3-272-16,12-5 0 16,-12 6-2257-16,-9-9-3992 0</inkml:trace>
  <inkml:trace contextRef="#ctx0" brushRef="#br0" timeOffset="18673.7">16179 11595 888 0,'0'0'6201'0,"0"0"-2256"16,0 0-2785-16,0 0-504 0,0 0 400 15,0 0 185-15,0 0-425 16,-3 2-408-16,3-2-400 31,0 0 120-31,0 4-128 16,0-4-64-16,12 3 64 15,0-3 376-15,4 4-88 0,11-1-128 16,5 0 24-16,5 1-104 16,6-2 88-16,5 1-112 0,-4-3-56 31,8 3 104-31,-9-3-96 0,-3 0 0 0,0 0 56 15,-4 0-56-15,-4 0 232 16,4 0 16-16,-5-3-40 0,1-2 57 16,4 1-129-16,1 1-40 15,-2 0 8 1,5-1-104-16,-1 4 72 31,-3 0-80-31,5-3 8 16,-6 3 24-16,1 0-24 0,0 0-8 0,-4 0 16 15,-1 0 32-15,1 0-48 16,4 0 0-16,-3 0 0 31,-6 0 104-31,-3-4-88 0,0 4 16 16,-4 0-32-16,-12-2 8 0,0 2 64 0,-4 0-72 16,-4 0 0-16,0 0 32 15,0 0-32-15,0 0-496 0,0-3-633 31,0 0-975-31,3-3-2441 0</inkml:trace>
  <inkml:trace contextRef="#ctx0" brushRef="#br0" timeOffset="20314.89">20208 11528 5033 0,'0'0'4609'0,"0"0"-2473"16,0 0-1104-16,0 0-256 31,0 0 601-31,0 0-193 0,0 0-208 16,4 0-344-16,-1 0-264 15,10 0-56-15,-1 0-15 0,12 0 95 16,11 0-72-16,10 0-24 0,10 0 32 15,21-6 0 1,-5-1-144-16,6 1 72 0,-2 0-120 31,-11-1-48-31,-1 4 56 16,-7-3-72-16,-16 3 56 0,-12 3-16 16,-8-3-104-16,-12 3 96 15,-4 0-104-15,-4 0 0 31,0 0-96-31,0 0-584 0,0 0-512 16,-20 0-1081-16,4 3 241 0,1 3-1057 0</inkml:trace>
  <inkml:trace contextRef="#ctx0" brushRef="#br0" timeOffset="22134.55">14586 11420 3912 0,'0'0'5826'0,"0"0"-3922"0,0 0-608 15,0 0-111-15,4 0 103 16,-4 0-104 0,0 0-408-16,0 0-392 0,0 0-192 0,0 0-192 31,0 0-72-16,-4 3-32-15,-8 0 0 16,0 1 104-16,-8 5 280 0,-8 0-112 16,-8 5-72-16,-11 2-96 15,-5 2 64-15,-19 14 184 16,-17 7-88-16,-24 14 57 16,16-2-113-16,16-7-16 15,25-9-16-15,11-9-72 0,0 6 48 16,-4-1-24-16,5 4-24 15,2-6 48-15,18-7-48 0,3-6 0 16,8-4 0-16,8-8-72 16,4-4 72-1,0 0 32-15,0 0-32 16,4 0-80-16,4-10-497 0,4-5-615 0,4-14-544 16,-1 7-1161-16,-6-1-5193 0</inkml:trace>
  <inkml:trace contextRef="#ctx0" brushRef="#br0" timeOffset="22450.97">13841 11658 8025 0,'0'0'4809'31,"0"0"-3232"-31,0 0-161 16,0 0-1040-16,0 0-168 15,0 0 464-15,0 0 48 0,-104 86-128 16,72-54-263-16,1 3 7 0,7-3-88 16,8-1-192-16,7-5-40 31,6-4-16-31,3-3 32 0,16-3-32 16,12-7 216-16,15-3 80 0,9-6-56 15,4 0-120-15,4-6-120 16,0-10-160-16,-5-2-696 15,-11-2-681-15,-8-5-311 16,-12 3-385-16,-12 6-1847 0</inkml:trace>
  <inkml:trace contextRef="#ctx0" brushRef="#br0" timeOffset="24152.98">16862 11534 1840 0,'0'0'7369'15,"0"0"-4880"-15,0 0-1081 16,0 0 81-16,0 0 7 15,-5-34-192-15,10 30-248 16,2 1-431-16,9 3-329 16,8 0-128-16,4 0-168 0,8 7 0 15,3 12-8-15,6 9-40 32,-2 8 40-32,-3 4 8 0,-4 2 0 15,-8 2-8-15,-5 0-80 0,-10-2 40 0,-5 0 40 16,-5 2 0-16,1 0 8 15,0 3 0 1,1-3 0-16,-1 5 80 16,0-8-72-16,0-6-8 0,-1-4 64 15,9-1-64-15,-3-9 56 16,2-1-40 0,2-5-16-16,-2-2-288 15,-3-6-2089-15,0-1-1552 16,-8-6-1920-1</inkml:trace>
  <inkml:trace contextRef="#ctx0" brushRef="#br0" timeOffset="24384.85">17057 12119 2712 0,'0'0'9026'0,"0"0"-7234"15,0 0-1512-15,0 0 289 16,0 0 359-16,0 0-248 0,87 53-264 16,-55-36-232-16,0-2-120 15,4 2-64-15,-8-8-424 0,0 4-904 16,3-10-873-16,-6-3-2256 16,-6 0-3488-16</inkml:trace>
  <inkml:trace contextRef="#ctx0" brushRef="#br0" timeOffset="24553.85">17547 11976 5777 0,'0'0'5865'16,"0"0"-3288"0,0 0-33-16,0 0-976 0,0 0-1143 15,0 0-409-15,0 0 624 0,-24 61-168 16,7-20-176-16,6 3-112 0,-10 0-184 15,2 17-528-15,3-10-1745 16,0-10-3448-16</inkml:trace>
  <inkml:trace contextRef="#ctx0" brushRef="#br0" timeOffset="28407.14">20655 11534 7945 0,'0'0'3153'0,"0"0"-1577"15,0 0-384-15,0 0 321 16,0 0 127-16,0-31-232 0,0 28-399 16,0 3-409-1,0 0-168-15,3 0-336 16,-3 0-96-16,8 3-88 16,0 13 24-16,8 2 64 0,0 12 104 15,4 4-96-15,4 2 88 16,0 1-88-1,3 4-8-15,-3-3 88 0,0 1-88 16,4-1 8 0,-3-3 48-16,-6 3-56 15,1-4 40-15,-5-5-40 0,-2-6-16 16,-1-1-112-16,0-10-312 16,-4 2-392-16,-4-8-809 0,0-3-943 31,-1-3-585-31,-3 0-3192 0</inkml:trace>
  <inkml:trace contextRef="#ctx0" brushRef="#br0" timeOffset="28675.86">20722 11906 600 0,'0'0'10570'15,"0"0"-8042"-15,0 0-1687 32,0 0-641-32,0 0 128 0,0 0 640 15,32 31-48-15,-8-15-344 0,4 3-232 16,-1-2-112-16,1 2-144 16,4-1-80-16,-8-1 56 0,4-4-64 0,-8-4-400 31,-1 0-672-31,2-5-528 15,-5-4-657-15,-4 0-2056 0</inkml:trace>
  <inkml:trace contextRef="#ctx0" brushRef="#br0" timeOffset="28891.38">21152 11811 10650 0,'0'0'2664'0,"0"0"-247"0,0 0-833 15,0 0-728-15,0 0-504 16,0 0-352-16,0 19 56 0,-7 2 265 31,-6 12-89-31,-2 2-120 16,2 3 48-16,-6-4-160 0,-1 21-160 31,8-11-1697-31,-1-9-3680 0</inkml:trace>
  <inkml:trace contextRef="#ctx0" brushRef="#br0" timeOffset="40352.33">3980 10290 7481 0,'-4'0'4585'0,"0"0"-2953"16,4-3-847-16,0-1 175 0,0 4 328 16,0 0 8-16,0 0-415 15,0 0-657-15,0 0-224 0,4 0 0 16,3 0-88-16,6 0 88 16,11 0 296-16,12 4-144 0,7-1 112 0,29 0-72 15,28-3-80 1,20 0 72-16,-6 0-56 15,-22-3-8-15,-32 0 16 16,-28-1-128-16,-4 4-8 0,-4 0 0 16,-4-2-432-16,-8 2-128 15,-1-7-1073 1,2 4-1063-16,-5-6-2617 0</inkml:trace>
  <inkml:trace contextRef="#ctx0" brushRef="#br0" timeOffset="40953.42">6099 10322 1736 0,'0'0'9178'0,"0"0"-7266"16,0 0-623-16,0 0 7 0,0 0 216 16,0 0-208-16,0 0-848 15,0 0-367-15,25 0-41 0,-1-4 112 16,8 4-48-16,11-3-16 31,13 0-96-31,4 0 128 0,15-3-128 16,20-4 104-16,-7 4-32 0,-8 0-56 15,-12 1 120-15,-16 3-128 0,4-1 56 16,-5 3 16-16,-6 0-16 0,-10 0 48 31,-3 0-112-31,-8 0 0 0,-8 0 8 16,0 0-8-16,-4 0 0 15,-5 0-8-15,6 3-320 16,-2 4-472 0,1-1-1377-16,1 0-1848 0,-6-3-3280 15</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2T12:45:29.439"/>
    </inkml:context>
    <inkml:brush xml:id="br0">
      <inkml:brushProperty name="width" value="0.05292" units="cm"/>
      <inkml:brushProperty name="height" value="0.05292" units="cm"/>
      <inkml:brushProperty name="color" value="#FF0000"/>
    </inkml:brush>
  </inkml:definitions>
  <inkml:trace contextRef="#ctx0" brushRef="#br0">4219 8290 2592 0,'-4'0'184'15,"4"0"1144"-15,-4-3 449 32,4 3-473-32,0-4-296 0,0 4-40 15,0-3-103-15,0-1-297 16,0-1-120-16,0-2 160 16,0 4 8-16,0-3-120 0,0 2-16 15,0-2-16-15,-4 4-144 16,4-3-159-16,0 3-105 15,-5 2-8 1,5 0-48-16,0 0 8 16,0 0-8-16,0 0 8 0,0 0-8 15,0 0 8-15,0 0-8 0,0 0 8 16,0 0-8-16,0 0 0 16,0 0 0-16,0 0 0 15,0 0 0-15,0 0 0 16,0 0-8-16,0 0-40 15,0 0 40-15,0 0-88 0,0 0-8 16,0 0-25-16,0 0-71 16,0 0 48-16,0 0 24 0,0 0 8 31,0 0 0-31,5 0 120 16,-1 0 120-16,8 7 32 0,-5-1 32 15,6-4 64-15,2 4-176 0,6 1-7 16,-6-7 87-1,2 4 144-15,-2-1-120 16,1 0-104 0,1-1-64-16,-2-2 112 15,2 4-48-15,-2-1 0 16,-3 1-64-16,4-4 8 0,-1 3 40 16,-2-3-40-16,-5 3 40 15,4-3-48-15,-4 0 8 0,4 0 40 16,-5 0 40-1,10 0-48-15,-2 0 0 0,2 0-40 16,7 0 56-16,-5 0-56 0,1 0 8 16,1 0-8-16,-10 0 8 15,5 0-8-15,-4 0-8 16,0 0 8 15,-4 0 0-31,0 0 8 16,4 0-8-16,-4 0 8 0,4 0 40 15,-1 0-56-15,6 0 8 0,-6 0 0 16,2 0-8-16,-1 0 16 16,-1 0-8-16,-2 0 8 15,2 0-16-15,-3 0 8 16,5 0 0-16,-6 0-8 0,1 0 0 16,5 0 8-16,-2 0 0 15,1 0-8-15,0 0 8 16,4 0 0-16,0 4-8 0,0-2 8 31,0-2-8-31,-1 2 8 0,2 3-8 16,-2-3-8-16,2 2-64 0,-6-1 72 0,2 4 0 15,-2-4 0-15,6 0 0 16,-2 0 8-16,2 4 0 16,-2-4 0-1,9-1 0-15,-4 2 40 31,0-4-48-31,0 3 8 0,-1 0-8 16,2-3 16-16,-1 0-8 16,-1 3 0-16,1-3 0 15,-3 4-8 1,2-1 8-16,1-3 40 0,1 3-48 16,-2 0 0-16,-3 0-8 15,0-3 8-15,-4 3-8 0,4 1 8 0,0-1 8 31,3-3-8-31,2 3 0 16,3-3 8-16,4 3 0 0,-5-3 0 16,5 0 0-16,0 0 0 15,-4 0-8-15,4 0 8 0,-4 0 0 16,-5 0 0 0,2 0-8-16,-6 0 0 0,2 0 8 15,-6 0 0-15,2 0 0 16,-6 0 0-1,5 0 0-15,1 0 64 16,-2 0-72-16,2 0 16 16,-2 0-8-16,6 0 8 0,-6-3 56 15,1 3 0-15,0 0-64 16,0 0 8-16,-1 0 32 0,-6 0 16 16,7 0-48-1,-4 0-8-15,-5 0 40 16,6 0-40-16,-5 0 8 15,-4 0-16-15,0 0 0 0,0 0-8 16,0 0-448 0,-4-3-1336-16,-8 0-2953 0</inkml:trace>
  <inkml:trace contextRef="#ctx0" brushRef="#br0" timeOffset="8234.12">7626 8328 1040 0,'0'0'1296'0,"0"0"-472"16,0 0 32-16,0 0 33 16,0 0 223-1,0 0-232-15,4 0-96 16,-4 0-32-16,0 0-104 16,0 0-207-1,0 0-185-15,0 0-88 0,0 0 8 16,0 0-56-16,0 0-40 15,0 0 24-15,0 0-24 16,0 0 72 0,0 0 0-16,0 0-72 15,0 0-32-15,0 0-48 0,0 0 16 16,0 0-8-16,0 0 0 0,0 0 56 16,0 0 48-16,0 0 64 0,0 0-48 31,0 0-72-31,4 0-48 15,-1 0-8-15,-3 0 248 16,4 0-120-16,4 0-16 0,1 3-32 16,-5-3-16-16,3 0 64 15,5 3 16-15,0-3 8 16,0 4-8 0,1-4-56-16,-2 3-16 15,1-3-72-15,0 0 8 16,0 0 0-16,0 2 8 0,-4-2-8 15,4 0 112-15,-5 0-32 16,6 0 16-16,-5 0-40 0,3 0 0 16,2 0-56-1,-2 0 0-15,2 0-8 16,2 0 16-16,2 0 32 16,-6 0-48-16,6 0 8 0,-6 0 0 15,5 0 80 1,0 0-24-16,-4 4 0 0,0-4 8 15,0 0-48-15,-5 0 32 16,6 0-48-16,-9 0-8 16,7 0 8-16,2 3 0 0,-5-3-8 15,3 0 8-15,2 0 48 16,2 0-48-16,-2 0 0 0,-2 0-8 31,6 0 16-31,-6 0 32 16,-3 0-40-16,0 0 0 15,1 0 0-15,-2 0 49 16,1 0-49-16,1 0 0 0,-5 0 0 31,7 0 8-31,1 0-8 0,-4 0 8 16,8 0-8-16,-4 0 88 0,4 0-24 16,0 0-8-16,0 0 24 15,-5 0-32-15,2 0-48 0,-2 0-8 16,-2 0 8-16,-1 0 0 15,-1 0 0-15,1 0 0 16,1 0-8-16,-1 0 0 31,3 0 0-31,2 0 0 16,-2 0 0-16,6 0 0 0,-6 0 0 16,5 0 0-16,-4 3 0 31,0-3-8-31,0 3 8 0,0-3 0 15,-4 4 0-15,4-4 8 16,-4 0-8-16,0 3 0 0,8-3 0 0,-4 3 0 16,4 0 8-16,-1-3-8 0,2 3 8 15,2-3-8-15,-2 3 0 0,-2-3 0 32,-2 4 8-32,2-4 0 15,-2 0 0-15,-2 0 8 16,-3 0 40-16,4 0-48 0,0 0 8 0,3 0-8 15,-2 0 40 1,2 0-48 0,-2 0 56-16,2 0-40 0,2 0 56 15,-2 0 8-15,2 0-8 0,-2 0 56 16,-2 0-32-16,-2 0-16 16,2 0 0-1,-2 0 0-15,1 0-16 16,-3 0-56-16,2 0 8 0,-3-4-8 31,4 4 0-31,0 0 8 16,-4 0 0-16,0-3-8 0,4 3 0 15,-1 0-8-15,2 0 8 0,-1 0-8 16,4 0 8 0,-1 0 0-16,-2 0-8 0,2 0 0 15,2 0 8-15,-2 0 0 16,-3 0-8-16,0 0 8 15,4 0 0-15,-4-3 0 0,0 3-8 16,1 0 0-16,2 0-56 16,1 0 48-1,0 0 8 1,0-3 16 0,3 3-8-16,-2 0 0 0,-2-3 0 0,6 0-8 15,-10 3 8-15,-2-4 8 16,-1 1-8-16,-1 3-8 0,-3 0 8 31,-4 0-16-31,0-3-56 16,0 3-56-16,0 0 120 0,0 0-56 15,0 0 56-15,0 0 16 16,0 0 56-16,0 0-72 0,0 0-40 0,0 0-112 16,0 0-200-16,0 0-408 15,0 0-361 1,-4 0-591-16,-7 0-865 0,-2 0-3680 15</inkml:trace>
  <inkml:trace contextRef="#ctx0" brushRef="#br0" timeOffset="45577.59">4039 9471 640 0,'4'-3'1320'0,"-4"3"-544"0,4 0-384 31,1-4 152-31,-1 2-96 16,0-3 513-16,-4 5 47 0,4-2 72 15,-1 2-24-15,-3 0-96 16,0 0-199-16,0-4 135 16,0 4-72-16,0 0-264 0,0 0-112 31,0 0 136-31,0 0-200 0,0 0-192 15,0 0 65-15,0 0-57 0,0 0-112 16,0 0-72-16,0 0 40 0,0 0 0 16,4 0-48-16,0 0 88 15,0-2-40 1,5 2-56-16,-2 0 0 31,-3 0 8-31,9 0 0 16,-2 0 8-16,1 0-8 0,0 0 0 15,0 0 40-15,0 0-40 0,0 0 8 0,0 0-16 0,0 0 56 32,0 0-56-32,-4 0 0 0,-1 0 8 15,6 0-8 1,-5 0 0-16,-1 0 8 0,6 0-8 16,-2 0 0-16,2 0 0 15,-1 0 8-15,-1 0 0 16,6 0-8-1,-2 0 8-15,-2 0 0 16,2 0 64-16,1 0 0 16,-8 0 8-16,4 0-24 0,0 0-40 0,0 0-8 15,-5 0-8-15,6 0 8 0,-5 0 0 16,4 0-8 0,-4 0 0-16,7 0 8 31,-2 0 8-31,2 0-8 31,2 0 0-31,-2-4 0 0,6 4 8 16,-1-2-8-16,-5 2-8 15,2 0 8-15,-6 0-8 0,1 0 0 0,-4 0 0 16,4 0 16-16,-4 0-16 16,-1 0 0-16,6 0 0 15,-1 0 16-15,0 0-8 0,4 0 64 16,-4 0 48-16,4 0-40 0,0 0 0 0,-4 0 32 31,-1 0-8-31,6 0-48 16,-6 0-40-16,2 0 40 15,-2 2-48-15,1-2-8 0,0 4 16 16,4-4-16-16,-4 2 8 16,4 2 8-1,4-2-8-15,-5-2 0 16,2 5 0-16,3-5 0 15,-8 0-8-15,-1 0 8 16,-2 2 40-16,-1-2 40 16,-1 0 24-16,1 0-56 0,1 0 0 15,-1 4-48-15,-1-4 40 16,6 3-40 0,2-3-8-16,-3 0 8 0,4 3-8 15,1-3 8-15,-6 2 8 16,-3-2-16-16,0 5 8 0,-4-5 8 15,0 0 0-15,0 0 80 16,0 2 96-16,0-2 16 16,4 0-96-16,4 0-32 15,0 0-72-15,4 0 40 16,3 0-40-16,-2 4 0 16,2-1-8-16,1 0 8 0,5 0 0 15,-5 0 0-15,-5-3 0 0,2 4-8 31,-2-4 16-31,-3 3-8 16,4-3 0-16,-1 0 0 16,-2 0 40-16,2 0-48 15,6 0 0-15,-5 3 0 0,7-3 16 16,-2 0-16-16,-1 0 0 16,-1 3 0-1,5-3 8-15,-3 0-8 16,2 0 8-16,-7 3-8 15,-1-3 0-15,6 0 0 0,-9 0 8 0,4 0 0 16,-5 0-8-16,6 0 16 16,-6 0-8-16,6 0 0 15,-2 0 8 1,5 0 24-16,5-3-32 16,-6 0-16-1,5 3 8-15,-4 0 0 0,-4-3 8 16,0 3-8-16,-4 0 0 15,0 0-8-15,-4 0 8 0,0-3 8 32,-1 3 0-32,2-4 0 15,-1 1 0-15,-1 3 0 16,1-3-8-16,5 3 0 0,-2 0-8 0,-2 0 8 0,3 0 0 16,-1 0 0-16,2 0-8 15,2 0 8 1,-2 0-8-16,-2 0 8 15,1 0-8-15,4 0 8 16,-8-3 0-16,0 3 8 0,-4 0 8 16,4 0-16-16,-8-3 8 0,0 3 0 15,0 0 0-15,0 0-8 16,0 0-48 0,0 0-120-16,0 0-24 15,0 0-640-15,-12 0-984 16,0 0-969-16,-3 0-3600 0</inkml:trace>
  <inkml:trace contextRef="#ctx0" brushRef="#br0" timeOffset="47395.84">7581 9515 5761 0,'0'0'2880'0,"0"0"-1223"15,0 0-385-15,0 0-24 16,0-16-152-16,0 16 25 0,0 0-153 16,0 0-272-1,0 0-208-15,4 0-264 16,5 0 0-16,3 0-48 0,8 0 216 15,12 0-160-15,28 0-88 0,22 4-16 16,27-1-63-16,-10 0 87 0,-19 0-48 31,-29-3-56-31,-23 0 16 16,-4 0-64-16,-3 0 64 16,-10 0-64-1,-7 0 240-15,-4 0 152 0,0 0-24 16,0 0-120-1,0 0-192 1,0 0 16-16,0 0-24 0,0 0 24 0,0 0-72 16,0 0-280-16,13 0-624 15,2 0-1041-15,9 0-3440 16</inkml:trace>
  <inkml:trace contextRef="#ctx0" brushRef="#br0" timeOffset="50874.35">9108 9566 5673 0,'0'0'2688'15,"0"0"-1263"-15,0 0-361 0,0 0 8 0,0 0-104 32,-4 0-200-32,4 0-327 15,0 0-121-15,0 0-112 0,0 0 72 16,0 0-8-16,0 0 32 15,0 0-48-15,0-3-152 16,4-3-104-16,4-1-72 16,3 1 16-1,6-4 8-15,-2 7-72 16,1 0 112-16,5 3-88 16,2 0 96-16,1 0 0 0,4 0 80 15,0 0-8-15,0 3-72 16,-4 3 0-16,-1 4 16 0,1 0 40 15,0-1-56 1,-3 0 0-16,-2 4 0 16,1-2 0-16,1 0 8 0,-2-1 0 15,5-1 0-15,0 1 8 16,0 0-8-16,3-4 0 0,-3 1 40 16,0-5-48-1,1 2-64-15,-6-4-280 16,1 0 240-16,-8 0 96 0,0-13-56 15,-8-3-16-15,0 1-104 16,-4-8 184-16,0 4 24 16,0 0-24-16,-4 6 16 0,-4 3-64 31,5 4 64-31,-2 6-16 16,5-3 0-16,0 3-48 15,0 0-64-15,0 0-80 0,0 0 8 16,0 0 56-16,0 6 120 15,0 4 8-15,-4 0 0 0,4-1 16 32,0 4 32-32,0 0-48 15,0-1 0-15,0 4 56 0,0-4-48 0,0 2 0 16,0-3 8-16,0 0-16 16,0-3-385-16,4-3-207 15,-4-3 192-15,0-2 224 16,0 0 176-16,5 0 152 15,-2-7-88-15,5-5-16 16,0-3-32 0,4-5-8-16,4 1 112 15,0 1-32-15,3 1-80 16,2 2 0-16,3 5-8 0,-5 4-104 31,-2 6 40-31,7 0-48 0,-5 0 104 16,1 0 8-16,1 3 64 0,2 3-64 15,1 4 0-15,0-1 0 0,4 1 64 16,0-4-64 0,0 7 0-16,0-7 0 15,4 0 72-15,0 1-72 16,-1-3 0-16,5-4 80 0,-4 0-64 16,-8 0 32-16,-1 0-48 15,-3-11 0-15,-8-1 0 0,1-4-192 16,-6 0-168-16,-3 0-280 15,-4-3-368-15,-8 3-736 16,-3 4-3738-16</inkml:trace>
  <inkml:trace contextRef="#ctx0" brushRef="#br0" timeOffset="52466.13">4036 10750 832 0,'0'0'6361'0,"0"0"-4385"16,0 0-1063-16,0 0-273 0,0 0 112 15,0 0-8-15,0 0-216 16,3 0-312-16,5 0-40 0,9 0 128 31,7 0-24-31,4 0 73 16,3 3-73-16,9-3 32 0,7 0 32 0,9 4-40 15,0-2 24-15,8 3-80 16,0 0-40-16,3 2-56 16,-2-1-80-1,-2 1 8-15,-8-2-32 16,-6 2-48-16,-6-1 8 0,2-2-8 0,-10-1 136 15,-3 1 128-15,4-2 304 16,-1 2-96-16,6-4-8 31,-1 6-112-31,-5-4-87 0,1 2-97 16,-4 3-128-16,-8-4-40 16,0 2-216-16,-9-1-241 0,-6-4-351 0,-5 3-440 0,-4-3-968 15,-4 0-937-15,-8 0-5513 16</inkml:trace>
  <inkml:trace contextRef="#ctx0" brushRef="#br0" timeOffset="54587.36">6728 10690 3928 0,'0'0'3033'0,"0"0"-1345"0,0 0-663 16,0 0-41-16,0 0 96 15,0 0-48 1,0-3 32-16,0 3-63 16,0 0-209-16,0 0-200 0,0 0-192 31,0 0-144-31,0 0-64 0,0 0-16 16,0 0-24-16,0 0-88 15,0 0-56-15,5 0-8 16,7 0-32-16,8 0 32 0,16 0 80 0,7 0-80 0,9 0-40 31,8 0 24-31,19 6-216 16,22 1 208-16,6-1 24 0,-3-3 0 15,-29 3 0-15,-19-6 96 16,-20 3 80-16,3-3 104 0,10 0 16 16,-10 0-56-1,1 0 32-15,-3 0-95 16,-14 0-41-16,-3 0 0 15,-9 0-72 1,-2-3-8-16,-5 3 32 16,-4 0 24-16,0 0-64 15,0 0-48-15,0 0-16 0,0-3-64 0,0 3-264 32,-8 0-297-32,0 0-551 0,-20-3-640 15,5 0-961-15,-2 0-5873 0</inkml:trace>
  <inkml:trace contextRef="#ctx0" brushRef="#br0" timeOffset="56490.59">4004 11906 7985 0,'0'0'3289'16,"0"0"-1857"-16,0 0-376 0,0 0 49 16,0 0-65-16,0 0-208 15,4-6-336-15,-4 6-256 0,0 0-136 16,7 0-8-16,10 0-40 31,3 0 136-31,12 0-112 0,7 0-32 0,9 6 0 16,4-3 8-16,-4 0-40 15,3 4-8-15,-6-4 0 0,-10 0 40 16,1-3-40 15,-12 0-8-31,0 0 8 16,-1 0 48-16,-2 0-56 0,-1 0-96 15,-1 0-312-15,1 3-544 16,16 6-712-16,-4 1-393 16,-4 0-1103-16</inkml:trace>
  <inkml:trace contextRef="#ctx0" brushRef="#br0" timeOffset="57044.27">5542 12023 9313 0,'0'0'3105'15,"0"0"-904"-15,0 0-449 16,0 0-608-16,0 0-328 0,0 0-271 15,0 0-233 1,95-22-176-16,-46 22-120 16,5 0 56-16,6 0-64 0,9 0-8 15,-2 10-408-15,16 2-1385 16,-10-2-1279-16,-17 0-1778 0</inkml:trace>
  <inkml:trace contextRef="#ctx0" brushRef="#br0" timeOffset="57459.68">7091 11997 6545 0,'0'0'5697'0,"0"0"-4137"0,0 0 73 16,0 0-193-16,0 0-440 15,0 0-264-15,0 0-319 16,52-8-65-16,-8 8-264 0,24 2-8 31,19 4-80-31,21 5-120 0,8-3-913 0,-13 2-1239 16,-31-3-1913-16,-24-7-3048 0</inkml:trace>
  <inkml:trace contextRef="#ctx0" brushRef="#br0" timeOffset="57822.61">8702 11849 11162 0,'0'0'3041'0,"0"0"-1577"16,0 0-304-16,0 0-496 0,111-35-80 0,-67 32 32 16,24 3-255-16,19 0-233 15,0 0-128 1,-11 3-80-16,-8 3-825 16,-16 0-1391-16,-9 1-745 15,-11-3-3792-15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2T12:47:51.695"/>
    </inkml:context>
    <inkml:brush xml:id="br0">
      <inkml:brushProperty name="width" value="0.05292" units="cm"/>
      <inkml:brushProperty name="height" value="0.05292" units="cm"/>
      <inkml:brushProperty name="color" value="#FF0000"/>
    </inkml:brush>
  </inkml:definitions>
  <inkml:trace contextRef="#ctx0" brushRef="#br0">11319 7035 488 0,'0'0'0'0,"0"0"-368"15,0 0 249-15,0 0 119 16,0 0 0-1,0 0 287-15,-20-25 121 0,12 22 72 16,0 0 8-16,0-1 88 16,-4-2-424-16,0 6-152 0,4-3-1216 0</inkml:trace>
  <inkml:trace contextRef="#ctx0" brushRef="#br0" timeOffset="1202.77">11319 7035 3696 0,'-87'-53'848'0,"87"53"-479"31,0 0 1895-31,0 0-312 0,0 0-551 0,0 0-529 16,0 0-176-16,0 0-104 15,0 0-56-15,0 0 88 16,0 0-143-16,0 0-73 0,0 0-16 16,0 0-176-1,0 0-64-15,0 0-96 0,0 0-56 16,0 0 56-16,0 0-48 15,0 6 120-15,3 0 96 16,1 0-32-16,4 4-8 0,-4-3 16 16,5 2-112-16,-6 0 128 31,5 1-88-31,0 4 16 16,1-6-40-16,-2 5-96 0,-3-4 56 15,4 1 0-15,-4 0-64 16,4 3 96-16,-4-4-96 15,4 1 8 1,0-1 144-16,-1 0-88 16,2 1 88-16,-1-4-72 0,3 4-32 15,2-1 104-15,2-3-152 0,-6 4 72 16,3-1-64-16,-1 1 0 16,2-4 32-16,-6 8-40 0,5-9 0 15,-3 5 0 1,-2-3 0-1,5 2 0-15,1-3 16 0,-2 4-16 0,6-3 112 16,-2-2-112-16,1-2 0 16,0 3-16-16,0-1 64 0,0-3-24 31,0 2 40-31,-4-4-64 16,4 3 64-16,-4 0-64 0,-1-1 0 15,6 3 0-15,-2-3 8 16,1 2 48-16,0-1-56 15,4 3 0-15,0-3 80 0,0 1-80 16,0-4 0-16,-5 3 41 31,2 0-33-31,-1-3 0 0,-4 0 48 16,3 0-8-16,2 0 144 16,-2 0-96-16,1 0-40 0,0 0 48 15,0 0-104-15,1-3 8 0,-2 3 0 16,2-3-8-1,2 3 0 1,-3 0 8-16,4 0-8 0,-4-4 0 16,4 4 8-16,-4-3 32 15,0 0-40 1,3-3 0-16,-2 2 32 0,2-3-32 16,1 2 0-16,-8 2 16 31,4-8-16-31,-4 5 64 0,0 1-64 15,0-2 0-15,4-3 32 16,-8 4-32-16,4 0 0 16,0 0 16-16,0-4-8 0,-4 3 96 0,4-2-96 0,-4-1 64 31,3 1 8-31,-2 0 8 16,-1-1 48-16,3 0-24 0,-3 1-32 15,1-1 80-15,2 1-96 16,-3-1 32-16,1-2-8 0,2-1-80 15,-3 3 0-15,5 1-8 16,-6 0 0 0,-3-1 16-16,0 6-8 0,0-2-8 15,-4 6 0-15,0-2-48 16,0 2-112-16,0 0-456 16,0 0-144-16,0-4-825 0,0 1-2472 0,0 0-2712 15</inkml:trace>
  <inkml:trace contextRef="#ctx0" brushRef="#br0" timeOffset="5296.77">15351 7013 4096 0,'0'0'2145'15,"0"0"-1089"-15,0 0-120 16,0-6 24-16,-4 6 241 15,4 0-1-15,0 0-424 16,0 0-224-16,0 0-88 16,0 0-72-16,0 0 33 0,0 0-113 15,0 0-136-15,0 0-32 16,0 0-136-16,0 0 0 0,0 0-8 31,0 0-48-31,0 0 48 16,0 3 64-16,4 4 232 15,0 5 104-15,8-3-168 16,0 5-56-16,8-2 56 0,-4 1-88 16,4-4 40-16,4 4-16 15,-4-3-8 1,3-2 32-16,-3 3-112 0,1-3 8 16,-2-1 0-16,1 3-80 15,0-4 72-15,0 1-64 0,-4-1 40 16,3-3 40-16,-2 4-96 15,3-4 88-15,-1 0-80 16,2 0 0 0,-1 0 72-1,-1-3-80-15,1 3 0 16,0 0 40-16,4-3-40 0,-4 0 0 16,4 4 0-16,-4-4 0 15,0 0 72-15,-5 0-72 0,9 0 16 31,-3 0 64-31,-1-4 0 16,-1-2-8-16,1 0-56 16,5 0 40-16,-6-1 16 0,-3 1-64 15,0 0 0-15,0 2 72 16,-4-2-80-16,-5 0 88 0,2 0-80 31,-1 1 64-31,0 3 40 16,-5-4-112-16,6 2 56 15,-5 2 33-15,4-3-81 0,-1-1-8 0,2 4 0 16,-1-1 0-16,-4-4 24 16,3 4-24-16,-3-1 0 15,-4 4 8 1,0 0-8-16,0-3-121 16,0 3-767-16,-7-5-960 15,-9 5-1089-15,4-7-5168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0:49:55.118"/>
    </inkml:context>
    <inkml:brush xml:id="br0">
      <inkml:brushProperty name="width" value="0.05292" units="cm"/>
      <inkml:brushProperty name="height" value="0.05292" units="cm"/>
      <inkml:brushProperty name="color" value="#FF0000"/>
    </inkml:brush>
  </inkml:definitions>
  <inkml:trace contextRef="#ctx0" brushRef="#br0">13634 6563 360 0,'0'0'816'0,"0"0"-584"0,0 0-152 16,-4 0-72-16,4 0 1424 15,0 0 96-15,0 0-919 16,0 0-409 0,-5 0-152-16,5 0-48 15,0 0-56-15,0 0 0 0,0 0-96 0,0 0 104 16,0 0 48 0,0 0 464-16,0 0 240 0,0 0 96 15,0 0 136 1,0 0-160-16,0 0-104 15,0 0-23-15,0 0-105 16,0 0-104-16,0 0-24 16,0 0-112-16,0 0-48 0,0 0-104 0,0 0-40 15,0 0-40-15,5 0 0 32,-5 0 16-17,0 3 40-15,4-3-8 0,0 0 8 0,0 0 8 16,4 3-64-16,4-3-48 15,-4 3-16-15,3 0 0 0,2-3 56 16,-2 3-64-16,6 0 56 31,-6 1-48-31,1-1 40 0,4-3 0 0,-8 3-40 16,4-3 8 0,-4 3 48-16,4-3-16 0,1 3 56 15,-6-3 0-15,1 0 0 16,4 0-8-16,-4 0-16 31,4 0 16-31,4 3 33 0,-4-3-1 0,-1 0-40 16,2 0-40-1,-1 0 0-15,0 0-32 0,0 0 40 16,-5 0-48-16,1 0 56 0,5 0-8 0,-6 0-48 47,-3 0-8-32,4 4 16-15,-3-4-8 0,2 0 56 0,1 3-8 16,0-3-8 0,1 3-40-16,2-3 8 0,1 0 32 15,4 3-40-15,0-3 96 16,0 0 16-16,4 4 64 0,0-4 16 16,-4 0-32-16,-1 0-88 0,-2 2-56 15,-1-2 32-15,-1 0-40 16,5 3-8-16,-4-3 0 0,4 4 8 15,0-4-8-15,0 3 8 32,-4 0-8-32,8-3 0 15,-8 3 40-15,0-3-48 0,0 4 0 16,-1-4 8-16,2 3-8 16,-1-3 8-16,4 3 0 0,-4-3 8 15,4 3 24-15,-1-3-40 31,2 4 0-31,-6-4 0 0,6 2 0 0,-10 3 0 0,1-5 8 32,0 2-8-32,1-2 8 0,-2 0-8 15,1 3 0-15,5-3 8 16,-2 0 8-16,1 0 48 16,4 3-40-1,4-3 48-15,4 3-24 0,-4 0-40 16,0-3 0-16,-1 4 0 15,-2-4 16-15,-2 0-16 0,2 3 8 16,-6-3 32-16,2 0-40 0,-2 0 40 31,1 0-40-31,4 0 40 0,0 0 8 32,0 0-8-32,0 0-48 15,4 0 16-15,0 0-8 16,3 0 0-16,-6 0-8 0,3 0 8 15,-5 0 0-15,-2 0-8 16,-2 0 16-16,-3 0-8 0,0 0 0 16,1 0 8-16,2 0-8 15,2 0-8-15,2 0 72 16,2 0-72-16,-2 0 0 0,5 0 0 0,0 0 0 16,-4 0 8-1,-1 0 0 1,-2 0-8-16,-5 0 16 15,-1 0-16-15,-3 0 0 0,1 0 8 16,3 0 0 0,-4 0 0-16,0 0-8 0,3-3 0 0,6 3 0 15,-2 0 8 1,6 0-8 0,-6 0 0-16,1 0 0 0,4 0 0 0,-8 0 16 15,5 0-8 1,-6-4 120-16,1 4-40 0,-4-3-40 15,0 3 8-15,0 0-48 16,-4 0 40 0,4 0-40-16,-4 0 0 15,4-3 0-15,-4 3 8 0,4 0-8 16,0 0 0-16,0-3 0 16,4 3-8-16,0-3 0 15,4 1-8-15,-1-3-240 0,2 3-528 31,6-15-688-31,-2 8-809 0,-10-4-4080 0</inkml:trace>
  <inkml:trace contextRef="#ctx0" brushRef="#br0" timeOffset="32260.14">3908 8001 1504 0,'0'0'1208'16,"-4"0"-880"-16,4 0-160 31,0 0-152-31,0 0-16 0,0 0 0 16,0 0 1465-16,0 0 23 15,0 0-784-15,0 0-288 0,0 0 208 16,0 0 176-16,0 3-200 0,0-3-119 16,0 0-9-1,0 0-80 1,0 0-40-16,0 0-32 0,0 0-88 0,0 0 72 16,0 0 72-1,0 0 32-15,0 0 56 0,0 0-24 0,0 3-80 16,4-3-135-1,-4 0-97 1,0 0-32-16,0 0-88 16,0 0 48-16,4 0 24 0,0 0 144 15,0 0 176 1,8 0 72-16,-4 0-168 0,7 0 32 0,-2 0-104 16,-1-3-88-16,4 0-48 31,-1-1-88-31,6 1 56 0,-6 3-56 15,9-3 16-15,-3 0 24 16,-1 0-48-16,-5 0 16 0,2-1 24 16,-2 4-32-16,-3-3 0 15,0 3 0-15,-4-3 48 16,8 0-32 0,-4 3-16-16,3-3 40 15,2 0-40-15,3 3 8 0,-1-3 32 16,5 3-40-16,-3-4-8 15,-2 4 48-15,1 0-48 0,1 0 0 16,-2-3 0 0,5 3 8-1,0-3 0-15,4 3 0 0,0-3 8 0,4 3-8 16,0-4 56 0,-4 2-8-16,4-3 40 0,-5 3 96 15,-7 2 40-15,-4-3-16 16,-4 3-88-1,-5 0-32-15,-7 0-96 16,5 0 16-16,-5 0 40 0,0 0-48 0,0 0 0 16,0 0-8-16,4 0 0 0,4 0 16 15,0 0-8-15,-5 0 0 16,6 0 0 0,-5 0-8-1,-4 0 8-15,0 0 0 0,0 0-8 16,0 0 8-1,0 0-8-15,0 0-152 0,0 3-1088 16,8 6-864-16,-1-2-1137 0</inkml:trace>
  <inkml:trace contextRef="#ctx0" brushRef="#br0" timeOffset="33030.83">5434 8026 2968 0,'0'0'5225'16,"0"0"-3656"-16,0 0-785 0,0 0-152 16,0 0 232-16,0 0-208 15,4-2-400-15,8 2-16 16,0 0 24-16,8 8 104 0,4-2 57 16,4 5 87-1,12-3 88-15,3-1 0 0,9 0-128 16,8-7-56-16,7 5-96 15,6-1 16-15,-6-1-152 16,1 0-32-16,-12 1-80 0,-13-1 0 16,-7-3-56-16,-4 3 104 31,-8-3 104-31,-4 0-32 16,4 0-16-16,-8 0-31 0,-5 0-41 15,2 0 8-15,-9 0-32 16,-4 0-80-16,4 0 64 0,-4 0-16 15,0 0-48-15,0 0-112 32,-12 0-689-32,-20 0-439 0,4 0-1376 15,0 0-3610-15</inkml:trace>
  <inkml:trace contextRef="#ctx0" brushRef="#br0" timeOffset="33694.78">6893 8074 5601 0,'0'0'1536'0,"0"0"-368"0,0 0-31 15,0 0 151-15,0 0-368 0,0 0-328 16,0 0-48-16,-4-3 272 16,4 3 105-16,4 0-177 0,3 0-256 15,1 0 16 1,12 0-48-16,8 0 40 0,12 0-56 16,8 0-136-16,8 0 48 15,-1 0-80-15,5 0-31 16,-12 0-89-16,-8 0-64 0,-16 0-32 15,-4 0 8-15,-16 0 16 32,0 0 48-32,-4 0-8 15,0 0-120-15,0 0-48 0,-13 0-248 16,-6 0-457-16,-5 5-1503 16,12 2-2841-16</inkml:trace>
  <inkml:trace contextRef="#ctx0" brushRef="#br0" timeOffset="35483.68">8988 7934 808 0,'0'0'6865'0,"0"0"-4480"16,0 0-1321-16,0 0-200 16,0 0 296-16,0 0 177 31,0 0-313-31,0 0-224 0,0 0-240 15,0 0-144-15,0 0-112 16,12 0 112-16,12 0-192 0,4 0-152 16,8-6-24-16,12 0-40 15,3 2 8-15,-3-3-8 16,0 2 0-16,-8-2-8 0,-8 4 0 16,-13 0-496-16,-6-1-168 15,-9 1 32-15,-4 3-904 0,-28 0-1417 16,-4 0 192-16,0 0-2032 0</inkml:trace>
  <inkml:trace contextRef="#ctx0" brushRef="#br0" timeOffset="35737.53">8940 8036 5761 0,'0'0'2232'0,"0"0"-847"16,0 0-177-1,0 0 232-15,0 0-288 32,0 0-344-32,88 9-295 0,-56-5-137 15,3-2-88-15,-3-2-88 16,0 0-72-16,-4 0-40 0,-8 0-80 16,1 0 72-16,-10 0-80 15,1 0-568 1,0-6-513-16,-8-1-727 15,4 1-4113-15</inkml:trace>
  <inkml:trace contextRef="#ctx0" brushRef="#br0" timeOffset="37071.91">4060 9506 4064 0,'0'0'5233'0,"0"0"-3712"15,0 0-769 1,0 0 112-16,0 0 544 16,7 0 9-16,1 3-569 0,5-3-160 15,6 0-96-15,9 3-120 0,8-3-152 16,4 3-120-16,7 0-128 15,6 1 80-15,-5-1-96 16,-5 0-40-16,-3-3 41 0,-8 3-57 16,-4 0-265-16,-12-3-375 0,-1 0-480 15,10 0-976 1,-9 0-1865 0,3 0-4753-16</inkml:trace>
  <inkml:trace contextRef="#ctx0" brushRef="#br0" timeOffset="37557.5">5665 9613 10186 0,'0'0'2592'15,"0"0"-1223"-15,0 0-249 0,0 0-32 16,0 0-392-16,0 0-240 16,0 0-264-16,84-6-40 0,-44 6 16 31,12 0-64-31,3 0-16 16,13 0 16-16,0 0-24 0,3 0 16 15,2-3-24-15,-2 0 72 0,0 3-144 16,-11-2 145-16,-8-3-89 0,-8 5 80 15,-16-2-136 1,-12 2 16-16,-4 0-8 16,-8 0 0-16,-4 0-8 31,0 0-393-31,0 2-1191 0,0 8-1392 16,0-1-1513-16</inkml:trace>
  <inkml:trace contextRef="#ctx0" brushRef="#br0" timeOffset="38506.54">7282 9553 7217 0,'0'0'2601'0,"0"0"-1081"31,0 0-832-31,0 0 136 0,0 0 160 16,0 0-95-16,0 0-105 0,0 0-208 0,112 0 8 15,-72 0-264-15,4 4 16 0,16 2-96 16,11 0-8-16,1 0-96 31,4-2-24-31,-8 2-96 0,-20-3 16 16,-5 1-32-16,-15-4-176 16,-12 0 8-16,-8 0 152 0,-8 0-168 0,0 0-288 15,0 0-584-15,4 0-384 16,0 0-545-1,8-4-5656 1</inkml:trace>
  <inkml:trace contextRef="#ctx0" brushRef="#br0" timeOffset="39076.75">9155 9592 7401 0,'0'0'2225'15,"0"0"-1625"-15,0 0-56 16,0 0 744-16,0 0 8 31,0 0-271-31,48 0-417 16,-12 0-104-16,12 0-152 0,7 0-128 15,5 0-72-15,0 0 0 0,-4 0-48 16,-4 0-16-16,-16 0-8 16,-8 0-72-16,-17 0 40 31,-3-4-48-31,-8 1-152 0,0 0-552 0,0 3-608 16,0 0-705-16,0 0-3344 15</inkml:trace>
  <inkml:trace contextRef="#ctx0" brushRef="#br0" timeOffset="41065.44">11777 9528 5129 0,'0'0'2376'16,"0"0"-1080"-16,0 0-319 0,0 0-97 15,0 0-224 1,0 0-104-16,0 0-256 16,52 0-24-16,-36 0-64 0,4 0 120 15,0 0-16-15,8 0 136 16,0 0-87-16,4 0-1 0,7 0-32 16,5 0 48-16,4 0 48 31,4 3-72-31,-1 0 8 0,5-3-8 0,-4 3-152 15,-5 0 32-15,-2-3-32 0,-6 0 16 16,-3 0 40-16,-8 0-48 16,0 0-24-16,0 0-16 0,-8 0-72 31,3 0-24-31,2-3-64 16,-1 0 0-1,4 3 0-15,-4 0 0 0,4 0 0 16,-9 0 0-16,1 0-8 15,-4 0 8-15,-4 0 0 0,-4 0 40 16,-8 0-32 0,0 0-16-1,0 0-80-15,0 0-360 16,0 0-704-16,-15-3-1160 0,-6 3 583 0,1-3-6993 0</inkml:trace>
  <inkml:trace contextRef="#ctx0" brushRef="#br0" timeOffset="44207.43">3948 11122 5601 0,'0'0'2392'0,"0"0"-1176"16,0 0-215-16,0 0 143 31,0 0-168-31,7 0-344 0,10 0-280 16,11 0-72-16,8 0 337 0,12 0 215 0,23 0 24 16,-3 0-24-1,8 0-80-15,-5 0-304 16,-15 0-112-16,-5 0-136 15,-10 0-120-15,-9 0 16 0,-13 0-88 16,-6 0 65-16,-2 0-65 16,-7 0 40-16,5 0-48 0,-5 0-8 15,0 0-65 1,3 3-855-16,14 6-1112 16,-10 1-433-16,9-1-3272 15</inkml:trace>
  <inkml:trace contextRef="#ctx0" brushRef="#br0" timeOffset="44576.24">5072 11178 5601 0,'0'0'2232'0,"0"0"-655"15,0 0-73-15,0 0 88 0,0 0-144 32,0 0-487-32,0 0-329 15,0 0-128 1,88 0-160-16,-49 4-80 15,5-1-88-15,4 1-80 0,-9-1-16 16,1-3-72 0,-3 3 72-16,-10-3-72 15,-3 0-8-15,-8 0-160 16,0 0-512 0,12 0-1232-16,-4 0-2457 15,0-3-5073-15</inkml:trace>
  <inkml:trace contextRef="#ctx0" brushRef="#br0" timeOffset="45023.49">6653 11300 7217 0,'0'0'2697'0,"0"0"-913"0,0 0-504 15,0 0-39-15,0 0 271 32,92-19-320-32,-60 19-432 0,11 0-384 15,22 0-144-15,27 0-24 16,18 12-56-16,10 1 1 0,-21 0-1 16,-26-4-64-16,-30-6-40 0,-15 0-48 15,0 0 8 16,-9 1 40-31,2-4-40 16,-14 0-8-16,-7 0-344 0,-19 0-1529 16,-5-4-2696-16,-4-2-3529 0</inkml:trace>
  <inkml:trace contextRef="#ctx0" brushRef="#br0" timeOffset="46062.94">9443 11315 3928 0,'0'0'2609'31,"0"0"-873"-31,0 0-279 0,0 0-105 16,0 0-104-16,0 0-144 0,0 0-31 15,0-9-97-15,0 9-240 16,0 0-184-16,0 0-104 0,0 0-176 15,0 0-240 1,7 0-32-16,14 0 0 0,11 0 208 16,31 3-128-16,29 3-32 15,39 1 8-15,8-1-48 16,-3-3 40-16,-37 0-40 0,-35-3-8 16,-24 0 8-16,-16 3 8 31,-4-3-8-31,-8 0 8 15,-5 0 56-15,-7 0-72 0,0 0-96 16,0 0-200-16,-7 0-576 16,-5 0-696-16,-4 4-129 15,4 5-63-15,1 1-1161 0,11-4-2408 16</inkml:trace>
  <inkml:trace contextRef="#ctx0" brushRef="#br0" timeOffset="46727">11881 11268 7465 0,'0'0'2465'0,"0"0"-1161"15,0 0-296-15,0 0 120 16,0 0-199-16,0 0-161 16,43-6-376-16,-19 6-232 0,12 0-88 0,4 0-64 0,8 3 0 31,8 0 0-31,23 3 0 15,13 1 40 1,-1-5-40-16,-14 2 0 16,-14-1 0-16,-27-3 0 15,-8 0 64 1,0 0-16-16,-20 0 216 0,-4 0 40 16,-4-3-312-16,0-1 0 15,-4 4-528-15,-4 0-224 0,-5 0-521 16,-2 7-175-16,3 6-616 15,0-4-1921-15</inkml:trace>
  <inkml:trace contextRef="#ctx0" brushRef="#br0" timeOffset="49318.28">14969 11109 5065 0,'0'0'2608'0,"0"0"-1072"0,0 0-167 15,0 0-297-15,0 0-40 16,3 0-8-16,-3 0 57 0,0 0-209 31,0 0-328-31,0 0-192 16,0 0-192-16,0 0 8 0,0 0-72 0,4 0-96 16,0 0 0-1,1 0 80-15,10 0-8 16,6 0-24-16,10 0-48 0,5 3 0 31,11-3 8-31,6 3-8 16,6 1 0-16,5-1 8 0,-4-3 0 15,-8 0 0-15,-9 0 8 16,-11 0-8-16,-8 0 48 0,-7 0-48 16,-10 0 64-16,1-3-24 31,0 3-32-31,-8-4 40 15,0 4-40-15,0 0-16 0,0 0 0 16,0 0-16-16,0 0-32 16,0 0-16-16,0 0-32 0,0 0-232 0,0 0-424 0,0 0-568 31,-19 0-553-31,2 0 153 16,-2-3-3017-16</inkml:trace>
  <inkml:trace contextRef="#ctx0" brushRef="#br0" timeOffset="51773.7">16168 11062 1672 0,'0'0'3017'0,"0"0"-1161"16,0 0-528-16,0 0 136 15,0 0-63 1,0 0-185-16,0 0-248 16,0 0-80-16,0 0-191 0,0 0-193 15,0 0-56-15,0 0-64 0,0 0-120 16,8 0-8-16,4 0-32 15,11 0-64-15,9 3-40 32,9-3-48-32,2 3-16 0,9 3 0 15,0-6-40-15,-1 4 32 16,-2-4-48-16,-10 0 8 16,-7 0 40-16,-12 0-32 0,-8 0 64 15,-8 0-24-15,0 0-48 31,-4 0-8-31,0 0-744 0,0 0-1344 16,-24 5-313-16,-4-1 209 16,0 2-2465-16</inkml:trace>
  <inkml:trace contextRef="#ctx0" brushRef="#br0" timeOffset="52080.95">16224 11115 784 0,'0'0'1976'0,"0"0"-392"0,0 0-71 32,0 0 23-32,0 0 56 15,0 0-399-15,0 0-145 0,0 0-168 16,8 7-160-16,8-4-192 16,11-3 88-16,6 3-15 0,-1 0-33 15,3 0-64-15,5 0-88 16,-1 1-104-16,2-4-88 31,-5 0-48-31,-5 0-8 0,-3 0-64 16,-8 0-24-16,-4 0-16 15,-8 0-16-15,-4 0-48 0,-4 0-16 16,0 0-736-16,-16 0-1312 16,-4 0-745-16,0 0-1704 0</inkml:trace>
  <inkml:trace contextRef="#ctx0" brushRef="#br0" timeOffset="54086.13">17255 11125 3576 0,'0'0'2305'0,"0"0"-1513"16,0 0-568-16,0 0 272 15,0 0 832-15,4 6-103 16,9-3-353-16,2 0-96 0,13 1-40 15,0-4-96-15,12 6-48 32,12 0-87-32,24 1-65 15,27 2-16-15,36 0 24 0,5 2-72 16,-8-5-24-16,-41-4-64 16,-35-2-8-16,-20 0-40 0,-12 0 208 15,0 0-24-15,0 0-72 31,-5 0-40-31,-10 0-64 0,-2-2-95 16,-7 2-97-16,0-3-48 0,1 3-8 16,-5 0-64-16,0 0-8 15,0 0-25-15,0 0-351 0,0 5-408 16,-21 2-352 0,-18 3-232-16,-9-4-537 31,4-6-3080-31</inkml:trace>
  <inkml:trace contextRef="#ctx0" brushRef="#br0" timeOffset="58096.18">21781 11176 3952 0,'0'0'2793'15,"0"0"-1001"-15,0 0-503 16,0 0-129-16,4 0-136 0,-4 0 8 15,0 0-136-15,0 0-271 0,0 0-185 32,0 0-48-32,0 0-128 15,0 0-24-15,0 0-144 16,0 0-8-16,0 0-24 0,5 0-64 0,-5 0 88 16,4 0 88-16,4 0 72 15,7 0 112-15,9 0-232 16,12 0-80-16,8 0-40 15,12 0 0-15,16 0 8 16,23 0 48 0,-11 0 8-16,-5 0 120 0,-10 0-16 0,-14 0 40 15,1 0-16-15,7 0-40 32,-7 0-16-32,-7-4 0 0,-10 1-72 15,-3 3 1-15,-8-3-65 16,-4 3 56-16,0-2-56 0,-8 2 0 0,0 0 0 15,-4 0 0 1,-5 0-8-16,-3 0 64 31,-4 0-64-31,0 0 0 0,0 0 0 16,0 0-136-16,0 0-281 16,0 0-351-16,0 0-512 0,0 0-1001 15,-15 2 497-15,2 8-400 16,-2-8-3522-16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0:57:32.033"/>
    </inkml:context>
    <inkml:brush xml:id="br0">
      <inkml:brushProperty name="width" value="0.05292" units="cm"/>
      <inkml:brushProperty name="height" value="0.05292" units="cm"/>
      <inkml:brushProperty name="color" value="#FF0000"/>
    </inkml:brush>
  </inkml:definitions>
  <inkml:trace contextRef="#ctx0" brushRef="#br0">2765 4184 6889 0,'0'0'1200'0,"0"0"-888"16,0 0-256-16,0 0-40 0,0 0 296 15,0 0 8-15,0 0-112 16,0 0-23-16,0 0 151 0,0 0 224 15,0 0-48-15,0 0-128 16,0 0-96-16,0 0-88 16,0 0 8-16,0 0 0 0,0 0-48 15,0 0 72-15,0 0 48 16,0 0-56-16,0 0-24 16,0 0 40-16,0 0 40 0,0 0-64 31,0 0-47-31,0 0 23 0,0 0-40 15,0 0-144-15,0 0 96 0,8 0-40 16,-8 0 40-16,0 0 24 0,0 0 40 47,0 0 48-47,0 0-40 0,3 0-56 0,-3 0 0 0,8 0-64 47,-3 4 40-47,-1-4-88 0,4 0-8 15,-1 0 16-15,1 3 32 16,5-3-48-16,-2 3 16 0,5-1-8 16,0-2 56-16,0 5-48 0,0-3-16 15,4 2 0-15,-5-1 48 16,-2-3-48-16,2 0 0 0,-2 3 0 0,-1-3 8 16,-5 0-8-16,6 3 8 15,-2-3-8-15,2 0 8 0,2 3 0 31,2-3-8-31,-2 0 8 16,9 0-8-16,-3 4 8 0,2-4-8 16,-3 0 64-1,0 0-64-15,0 3 0 16,-8-3 0-16,4 0 8 0,-9 0-8 16,6 0 0-1,-5 3 0-15,3-3 0 16,2 3 0-16,-2-3 0 15,2 0 0-15,6 3 0 0,1-3 0 16,4 0 0-16,-4 0 0 16,0 3 8-16,-5-3 0 0,-2 4-8 31,-1-4 0-31,0 3 0 0,-4-3 0 16,3 0 0-16,-2 3 0 0,7-3 0 15,-5 0 0-15,9 3 0 16,5-3 8-1,-1 0-8-15,-1 0 48 0,1 3-48 32,0-3 0-32,-4 0 0 15,0 3 8-15,-8-3-8 0,4 0 0 16,0 0 0-16,-4 0 0 16,-1 0 8-16,6 0-8 15,-1 3 48-15,3-3 24 0,2 0 0 16,-2 0-24-16,1 0 8 15,0 0-8-15,-4 0-40 16,-4 0-8-16,4 4 8 0,-9-4-8 31,6 0 0-31,-1 3 0 16,0-3 0-16,0 3 8 0,4-3 0 16,3 0 0-16,2 0 104 15,7 3 24-15,-4-3 0 0,3 0-72 0,-3 0-16 16,0 0-40-16,-4 0 0 15,-4 0-8-15,0 4 8 16,3-4 0-16,-6 2 8 31,6-2-16-31,2 5 0 16,-1-5 0-16,-1 2 16 0,9-2-16 16,-4 3 0-16,4 0 8 15,4 0 40-15,-4 0-48 16,0-3-8-16,-5 7 8 0,1-7 8 31,-3 4-8-31,-6-2 0 0,1-2 8 16,0 0 0-16,0 0-8 0,4 3 0 0,-4-3 0 15,4 0 48-15,4 3-48 16,-1-3 0-16,2 0 0 16,3 4 0-1,-4-4 0-15,-5 0-8 31,5 0 8-31,-4 3 0 16,1-3 0-16,-6 0 0 0,5 0 0 16,-4 0 16-16,4 0-16 0,-5 0 0 15,10 0 16-15,-5 0-8 16,4 0 0 0,-1 0-8-16,1 0 8 15,0 0 0-15,1 0-8 0,-2 0 0 0,-7-3 0 16,4 3 40-16,-4 0-40 15,0-4 0-15,0 1 0 0,-4 3 56 32,4-3-56-32,0 1-8 15,-1 2 8-15,2-4 0 16,2 1 0-16,5 3-8 0,-3 0 8 0,2-4 0 16,-3 4 0-16,4 0-8 0,-4 0 8 15,3 0 0 1,-2 0-8-16,-6 0 8 15,2 0 8-15,3 0 0 16,-9 0-8-16,1 0 0 16,1 0 0-1,-2 0 8-15,-3 0-8 0,4 0 0 16,0 0 8-16,1 0 56 16,-2 0-56-1,9 0-8-15,0 0 8 16,4-3 64-16,0 3-64 15,0 0 56-15,-5 0-56 0,-2 0 48 16,-6 0-56-16,2 0-8 0,-5 0 8 0,-5 0 8 31,1 0-8-31,0 0 0 16,0 0 8-16,5 0 0 16,2 0-8-16,6 0 0 0,2 0 8 15,-3 0 64-15,4 0-72 16,0 0 0-16,-9 0 0 15,-2 0 8 1,-1 0-8-16,-4 0-8 16,0 0-80-16,-4 0-608 15,0 3-912-15,0-3-785 16,0 0-2856-16</inkml:trace>
  <inkml:trace contextRef="#ctx0" brushRef="#br0" timeOffset="44274.75">4147 12951 3088 0,'0'0'5761'0,"0"0"-3672"15,0 0-1385-15,0 0-600 0,0 0-8 16,0 0 144 0,0 0-160-16,4 0 16 15,-4 0-96-15,0 0 56 0,0 0 200 0,0 0 96 16,0 0 136-16,0 0 48 15,0 0-103-15,0 0-49 0,0 0-176 16,0 0-40-16,0 0 16 31,0 0 32-31,0 0 288 0,0 0 80 16,0-10-464 0,4 1-16-16,0-4-96 15,0 0 288-15,4 4-144 16,0-1-40-16,0 1-80 15,0 2-32-15,4 1 0 16,0-1-8-16,3 1 8 16,2 3-8-16,3-3 0 0,3 6-96 15,-3 0 96-15,5 0 0 16,3 0-104-16,-4 0 104 0,3 9-64 16,-3-3 72-16,4 4-8 15,-4 0 16 1,0-1 88-16,4 1-80 0,0 2 96 15,-5-2-8-15,5 3-96 16,-4-1-8-16,4 2 0 0,-4-6 56 0,-1 5-32 16,2-3-24-16,3-1 0 31,-4 1 32-31,4-4 16 0,0 1-24 16,0-5-24-16,0 2 8 15,-5-4 64-15,1 0-72 16,0 0-8-1,-5 0 8-15,2 0-104 0,-1-11 104 0,-5 3 0 32,6-5 72-32,-6-3-80 15,-2 1 8-15,-6-2 0 0,5 2-48 16,-3-1 96-16,-6 0-48 16,1 3 0-16,0 1 32 15,0 2-88-15,-4 3 56 0,4 1 0 31,-4 3 104-31,0 3-96 0,0 0-8 0,0 0 0 16,0 0 0-16,0 0 40 16,0 0-40-16,0 0-72 15,0 0 64-15,0 0-296 0,0 0 64 16,0 0-8 15,0 9 152-31,0 1 40 0,0 3 56 16,0 3 0-16,0-1 0 15,0 1-144-15,0 0 144 16,0-2-96-16,-4-3 24 0,4 3 72 16,0-6-168-16,0-4 32 15,0 3 56-15,0-5-16 16,0-2 96-16,0 0 72 16,0 0 24-16,0 0 168 0,0-6-56 15,0-6-64-15,9-5-128 16,-2-1-16-16,1-1 24 0,0 3-24 47,0 3-48-47,0 3 48 0,-4 4 72 15,4 3 248-15,-4 0-312 0,4 0 0 16,4 0-16-16,-4-1-72 16,4 1 80-16,0 0-8 15,-5 3 0 1,6 0 0-16,-1 0 8 15,4 0-16-15,-4 0 0 0,3 0 16 0,1 0-16 16,-4 0-40-16,1 0 56 16,-2 0 0-16,6 0 0 15,-10 0-8 1,9 0-8-16,-8 3-32 16,8 0 48-16,-4 4 24 0,-4-4-24 15,4 0 0-15,0 3 0 0,-4-3 8 0,3 4 0 16,2-1-8-16,-1 0 0 15,-1 1 32 1,6-4-24-16,-6 3-8 16,2-2 0-16,-2 3 8 0,2-2-8 15,-5-2 0-15,3 1 0 16,-3-2 8 0,4 3 0-16,8-3 56 15,-4-2-56-15,-1 4 8 0,10-2 112 16,-1-2-128-1,0 3 16 1,-9-3 80-16,6 3-88 0,-5-3 72 16,-1 0-72-16,-3 4-8 15,1-4 56-15,-2 3-56 0,2-3 8 0,2 4 40 16,2-4-40-16,2 0-8 31,1 3 8-31,-5-3-8 16,6 0 40-16,-5 3-40 0,-4-3 0 15,-5 0 0-15,1 0 0 16,1 0 32-16,-1 0-32 16,-1 0 0-16,2 0 24 0,6 0 24 31,2 0-48-31,-2 0 0 16,2 0 0-16,2-3 32 0,-3 3-32 15,4-3 0-15,-8 3-48 16,4 0 56-16,-8-4-8 0,0 4 40 15,0-3-32 1,-1 3 40-16,2-4-48 16,3 1 0-16,4 3 8 15,-4-3 8-15,8 1-16 0,-5-2 32 16,2 2-24-16,-2-3-8 0,2 3 0 16,-6-2 0-16,-3 4 80 0,1-3-72 31,-2 0 48-31,1 1 32 15,0-5-40-15,-4 7 72 0,4-7-104 16,4 4-8-16,-4 0 80 16,4-4-88-16,0 1 72 0,4 3-56 15,-8-3 80-15,3-1 129 32,-2 4-129-32,3 0-88 15,-8 0 96-15,-1 0-96 16,1 3 144-16,0-7-64 0,5 4-32 15,-5-3 56-15,3 2-112 0,1-5 0 16,5 3 8-16,-6-1 40 31,-3 1-56-31,0 3 8 0,-4-1-144 16,0 2-384-16,0-8-801 0,-4 1-1639 16,-7-2-6634-16</inkml:trace>
  <inkml:trace contextRef="#ctx0" brushRef="#br0" timeOffset="48735.83">8263 12839 1640 0,'0'0'4337'32,"0"0"-1457"-32,0 0-1295 15,0 0-305-15,0 0 136 0,0 0-167 16,0 0-425-16,0 0-464 0,0 0-160 31,0 0 0-31,0 0-120 0,0 0-64 16,0 0 64-1,0 0 32 1,4 0 184-16,4 0-16 0,0 0 144 16,7 0-208-16,2 0-216 15,-2 0 48-15,9 0-48 0,-3 0 0 16,3 0 24-16,4 0-24 0,-5 4 0 31,-3-4 0-31,4 3-24 0,0-3 24 16,-1 3 48-16,2-3-40 15,-1 0 24-15,-4 3-32 0,-1-3 0 16,5 0 32-16,1 4-24 16,-6-4-8-16,5 2 0 31,-4-2 0-31,0 4-8 16,0-1 8-16,0 0-40 0,-1 0 40 15,5-3 0-15,1 4 48 16,-1-1-40-16,4-3-8 0,-5 0 48 15,5 0-48-15,0 0-16 16,-4 3 8 0,4-3 16-16,-4 0-8 0,-9 0 0 15,6 0 8-15,-10 0-8 16,2 0 0-16,-2 0 0 0,1 0 8 16,1 0 48-16,6 0-56 15,1 0 0 1,4 0 0-16,4 0 8 0,4 3-8 15,0 0 0-15,-4 0 64 16,0-3-48-16,-5 3 40 0,-7 1-48 16,0-4-8-16,-7 0 72 15,-2 0-72-15,1 0 16 32,-4 0 40-32,1 0-56 15,-1 0 96-15,-1 0-96 0,1 0 0 16,0 0 0-16,0 0-24 15,-4 0 16-15,4 0-440 0,-4 6-712 16,-8-3-1200-16,-3 0-2890 0</inkml:trace>
  <inkml:trace contextRef="#ctx0" brushRef="#br0" timeOffset="50741.01">5772 13808 1360 0,'0'0'1968'0,"0"0"857"15,0 0-697-15,0 0-1120 0,0 0-303 32,0 0-185-32,0 0-16 15,-7 13-136-15,7-11-160 0,0 2 96 16,0-1 232-16,0 3-296 16,-4-6 0-16,4 4-184 0,0-4 80 0,0 0 136 15,0 0 120 1,0 0 281-1,0 0-9-15,0 0 208 0,0-7 224 16,7-5-800-16,6-4-232 16,-1 0-24-1,-5-1-40-15,6 9 0 16,-2-3-64-16,6 5 64 0,-6 0 96 31,10 0-96-31,-2 3-104 0,5 3 104 16,0 0 0-16,-4 0-8 15,0 0-32-15,-4 7-32 16,0 1 72-16,0 5-152 0,-4 4 96 0,-1-3 0 0,2 6 56 31,-2-4 40-31,-2 3-40 16,6-7 0-16,-3 1 56 0,4 0-48 16,0-7 8-16,-4-2-8 15,4-1-8-15,0-3 0 0,0 0-160 31,-8 0 88-31,4 0-16 16,-4-3 88 0,0-7 88-16,-4-3-88 0,0 0 0 15,0 1 0-15,0-1-88 16,-4 3 88-16,0 3 112 16,0 2 16-16,0 2 96 15,4-3-224-15,-4 2 72 16,0 4 104-16,3-3-168 0,-3 3 152 15,0 0 64-15,4 0-168 16,-4 0 0-16,0 0-56 16,0 0-104-16,0 0 104 0,0 0-152 15,0 0-16-15,0 10 40 16,5-1 56-16,3 7 64 16,-4 0-120-16,3-4-232 0,-3 4-64 15,1-3-160-15,3-3-216 16,-8-1 16-16,4-3 15 15,-4-6 401-15,0 0 160 0,4 0 208 32,-1 0 80-17,-3-9-64-15,8-7 40 0,-3-3 40 16,3 0 112-16,-1 0 48 16,1 3-136-16,1 4-120 15,-1 1-8-15,-1 6 8 0,10-2-8 16,-6 5 8-1,1-3-40-15,0 3 32 16,0 2-8-16,1 0 16 0,-2 0 0 16,-3 0 0-16,4 0 0 15,0 0 0-15,-1 0-24 0,-2 7-24 32,3-1 0-32,-1 0 32 15,6 3 16-15,-6 1-16 16,2-4 8-16,-2 3 8 15,1 1 0-15,-3-3-8 0,2-1 24 16,2 0-16-16,-5-3 8 16,3 0 0-16,2-3 80 0,2 0-80 31,2 0 56-31,-2-3 8 16,1-3-24-16,0-7 233 0,0-2 223 15,0-4-248-15,-4 0 240 0,-4 0-136 16,0 2-80-16,-5 2 176 0,-3 2-256 15,0 3-136 1,0 0-64 0,0 8-664-16,-11-1-1248 0,-2-1-4426 15</inkml:trace>
  <inkml:trace contextRef="#ctx0" brushRef="#br0" timeOffset="53281.77">8502 13204 576 0,'0'0'6705'0,"0"0"-4977"15,0 0-1023-15,0 0 327 31,-4-13 136-31,4 13-512 16,0-2-176-16,0 2 224 0,0 0 17 16,0 0-113-16,0 0-248 15,0 0-88-15,-4 0-16 16,0 0-176-16,4-3-16 0,-3 3-64 31,-2-3 56-31,1-1-112 0,-4 1 112 16,0-1 0-16,1 4 24 0,2-3-80 0,-7 3 8 15,5 0-8-15,-6 0 8 16,1 0 32-16,1 0-40 16,-2 0-56-1,2 0 48-15,-2 0 16 32,-2 0 0-32,7 0-8 0,-5 0 0 15,6 0 0-15,-5 3 0 16,0 4-56-16,0 3 56 15,-4-4 0-15,-4 3 8 0,4 1-8 32,-3 3 8-32,-2 0-24 0,5-1 16 15,-3 1 0-15,2 3 0 0,2 0-40 0,2-1 40 16,2-2 16-16,-6 3-16 16,10 1 0-16,-1-6-16 0,0 3 0 31,-1-2-48-31,6 1 64 15,-1 0 0-15,0 2 0 0,4-2 0 16,-4 3 48-16,4-4-48 0,0 4 0 16,0 0 144-16,0 0-64 0,0 0 40 15,0-4-72 1,0 5-40-16,0-1 72 16,0 0-80-16,0-2 0 15,4 0 0-15,-4-1-56 0,8-1 0 31,-5 1 8-31,6-4 48 16,-5-2 112-16,8 3-40 0,-5-1-72 31,2-3 0-31,3 4 0 16,-1-1 152-16,6 2-40 0,-6-3-112 0,6-2-224 16,-2 1-80-16,1-1 0 15,0-2 48-15,4 3-16 0,-3-5 192 0,-2 2-48 31,1-1 64-31,0 0 8 16,4-1 32-16,-1 2 16 0,2-4 8 16,-1 3-56-16,3-3 8 15,-7 0 48-15,5 4-112 32,-6-4 104-17,5 0-88-15,-4 0 24 0,0 0-152 0,0 0-48 16,4-4-32-16,-5-3 191 15,6-1 113-15,-1-3 8 0,-1 3-8 32,1-5 0-32,1 3-120 15,-6-3-56-15,5 1-88 0,-4 2-64 16,-4-2 248-16,0-1 72 16,1 0 8-16,-2 0 0 0,1-2 8 0,-4 2 88 15,4-3 56-15,-4 0-144 16,-1 4 144-16,-2-5-152 15,3 4 48-15,-4-1 40 16,0-3-88-16,-1 1 8 16,1 0 96-16,1 3-56 15,-1-2 128-15,-4-1 257 0,0 0-265 16,0 0 376-16,0 0-272 16,0 1-48-16,0-4 48 0,0 2-168 46,0 2 104-46,0-1-8 0,-4 3-96 0,-1-3 176 16,1 7-168-16,-3-4-104 0,3 0 192 16,-4 1-144-16,3 2 136 15,-2 1-136-15,-1-4 40 16,-4 3 32 0,4 3-128-16,-4-1 0 15,1-3 8-15,-2-1 0 0,-2 5 112 16,2-2-16-16,1-1-40 0,1 4-8 15,-6 0-48-15,6 3-8 16,-9-4 40-16,8 1-32 16,-4 3 32-1,-5 0-40-15,2 3-16 16,-5 0-184 0,0 0-1144-16,-16 3-1008 0,8 6-1841 15,8-2-5273-15</inkml:trace>
  <inkml:trace contextRef="#ctx0" brushRef="#br0" timeOffset="57877.12">5411 14941 5033 0,'0'0'360'16,"-4"0"2656"-16,4 0-719 0,0-3-1009 15,0 3-384-15,0-6-16 0,0-1-223 16,0 4 375-16,0-3-264 15,0 3-200-15,0-3-200 0,0-4-24 16,0 3-8-16,7-4-240 16,9-3-104-16,-4 1-40 0,4 4 32 15,4-1 8-15,-5 4-8 16,10 0-112 0,-1 3 120-16,0-1 0 0,-1 4 0 15,5 0 0-15,-4 0-64 16,0 0-24-16,4 7 0 15,-4 2-64-15,-1 1 144 0,-2 2-128 0,3 4 48 47,-5 3 40-47,1 1-368 0,5-5 16 16,-10 1-8-16,5 0-200 16,1-4-104-16,-2-1 7 0,1-9 121 0,4 2 248 0,0-4-40 15,-1 0 88-15,-2 0 192 31,-1-11 96-31,-8-3 216 16,-1-6 88-16,-2-5 224 0,-5 2 273 16,0-5-273-16,-4 3-256 15,0 2 408-15,0 7-32 16,0 4-304-16,0 3-40 0,0 2-168 31,0 3 24-31,0 2-64 16,0 2-40-1,0 0-56-15,0 0-120 0,0 0 48 16,0 0-176-16,3 13 152 16,-3 1 48-16,0 9 56 0,0 0-16 15,0 2-96 1,0-3-120-16,0 1 160 16,0-5-120-16,0-2-80 0,0-3-72 15,0-1-88-15,0-6-112 0,0 1 80 0,0-7 199 16,0 0 169-16,0 4-88 0,0-4 120 31,0 0 56-15,0 0 128-16,0-4 176 0,0-9-223 15,8 1 39-15,1-10-120 0,2-1-185 16,5 4 137-16,-4-3 0 16,9 3-96-16,-2 7 88 0,-3 2-56 31,4 4 112-31,-4-1 0 31,-1 4-72-31,2 0 72 0,-2 0 0 0,-2 3-40 16,-2 0 32-16,6 0 0 15,-6 6 8-15,6 7 8 0,-2-4 40 16,2 7-48 0,-2-3 40-1,2 4-32-15,2-6-8 16,-3 6 16-16,3 1-16 0,2-2 0 0,-1 1 0 15,-1 2-8-15,2-5 0 0,-5 0-64 16,3-1 64-16,-2-4 8 31,2 1 0-31,-3-7 104 16,0 0 16-16,4-3 40 0,-3 0 113 16,-2 0-137-16,-4-6 144 0,6-7-8 15,-6-6 32-15,6-3 200 0,-6-3 0 0,2-4-24 31,-5 4-8-31,-1 0-64 16,-3 1-192-16,5 2-184 0,-5 3-32 16,-4-9-1152-16,0 6-1328 15,-4 2-5194 1</inkml:trace>
  <inkml:trace contextRef="#ctx0" brushRef="#br0" timeOffset="61401.65">6127 14709 1688 0,'0'0'368'0,"0"0"-232"15,0 0-120-15,0 0 400 16,84 20 8-16,-5-17-424 0,-6 4-712 16,6-7-824-16</inkml:trace>
  <inkml:trace contextRef="#ctx0" brushRef="#br0" timeOffset="63785">14016 15043 2632 0,'0'0'272'0,"0"0"408"0,0 0-40 0,0 0 201 16,0 0 535-16,0 0 160 15,0 0-240-15,0 0-79 0,0 0-113 16,0 0-312-16,0 0-72 31,0 0-136-31,-8 0-320 0,5 0 33 16,-10 0 231 0,5 0-64-16,1 0-88 15,-1 0 32-15,3 0 88 16,1-3 40-16,0-4-72 0,4 1-96 0,0-7-232 31,4 1 32-31,9-7-152 16,6 2-16-16,5 2 0 0,4 2-8 15,0 7-32-15,4 3 40 16,8 3 8-16,0 0 40 0,-4 6-40 16,3 3 0-16,-7 5 80 15,-4 0-88 1,-4 0-72-16,-8 2 72 0,-4-4-144 15,0 1-32-15,-8 0 8 16,3 2 16-16,-2-2 152 0,-1-2-8 0,4-3 0 16,0 2 8-16,-1-3-176 31,2-4-40-31,3-3-32 0,-5 0 248 16,6 0 48-16,-2-7-48 15,2-9 56-15,-2-3-48 16,1-6 0-1,1-4 48-15,-2-3 40 0,-3 7-40 0,1 3 168 32,-6 6-40-32,-3 7 96 15,0 9-112-15,0 0-168 0,0 0-88 16,0 0-72-16,0 6 0 16,0 6 160-16,-3 4 16 15,3 1-16-15,-5-3 48 0,5 0-48 31,-4-2 0-31,4-2-8 0,0 0 0 0,-4 2 8 16,0-2-168-16,0-1-136 16,0 1-112-16,1-4-32 15,-1 1 56-15,-1-5 16 0,5 3-104 16,0-5 208 15,0 0 272-31,0 0 240 0,0-5 40 16,5-7-280-16,6-4 0 15,5-6 0-15,4-4 64 16,0 0 88-16,0 8-152 0,-4-1-48 16,-1 9-112-16,2 4 152 15,-2 3-168-15,-2 3 176 16,2 0 8-16,2 0 48 0,-6 0-40 16,2 0-8-16,-2 3-8 15,-3 3 48-15,5 1 0 16,-6-1-48-16,5 3 8 0,0 2-8 31,0-3 56-31,1 5-56 0,2 4 0 0,-3-5 0 16,8-2 88-16,-4 2-80 15,0-5 0-15,4-1 104 16,-5-3-104-16,-2 0 184 0,2-3 176 16,-2 0-24-1,2 0 88 1,-3-3 16-16,4-6-80 15,-4-4-56-15,0-3-40 16,0-3-64-16,1-4-55 16,-6 1-145-16,1 3 56 0,-4 1-64 15,-4 4-193-15,0 5 17 32,-8-3-1080-32,-3 5-1248 0,-6-3-1785 0</inkml:trace>
  <inkml:trace contextRef="#ctx0" brushRef="#br0" timeOffset="66126">6290 15640 12898 0,'0'0'4729'0,"0"0"-3649"0,0 0-639 16,0 0-17 0,0 0 184-16,0 0-232 0,0 0-216 15,4 0-160-15,5 0-168 0,-1 0 64 16,7 0 88-16,9 0-128 15,4 0-168-15,0 0-416 16,4 0-857 15,11 0-375-31,-6 0-665 16,-9 0-2176-16</inkml:trace>
  <inkml:trace contextRef="#ctx0" brushRef="#br0" timeOffset="66395.36">6283 15909 8753 0,'0'0'2865'16,"0"0"-2169"-16,0 0-688 0,0 0 64 15,0 0 368-15,20 20-40 0,-5-14-248 16,6 1-40-16,-2-1-112 16,5-3-200-16,0 0-288 15,12-1-376 1,-8-2-1072-16,-8 0-2585 16</inkml:trace>
  <inkml:trace contextRef="#ctx0" brushRef="#br0" timeOffset="66611.5">6303 16192 10362 0,'0'0'5177'0,"0"0"-4281"16,0 0-800-16,0 0-88 15,0 0 8-15,0 0 48 0,0 0-64 16,79 23-648-16,-31-20-1393 16,-8 0-1191-16,-8-3-3714 15</inkml:trace>
  <inkml:trace contextRef="#ctx0" brushRef="#br0" timeOffset="66874.48">6326 16452 1088 0,'0'0'6201'0,"0"0"-3864"0,0 0-401 15,0 0-368 1,0 0-407-16,0 0 175 0,101 4-560 31,-78-4-488-31,-3 0-232 16,0 0-56-16,-4 0-704 15,0 0-1369-15,-4 0-1159 0,-9 3-4690 0</inkml:trace>
  <inkml:trace contextRef="#ctx0" brushRef="#br0" timeOffset="67059.66">6354 16634 10202 0,'0'0'5241'0,"0"0"-4665"15,0 0-472 1,0 0 80-16,0 0 64 16,0 0-248-16,0 0-176 15,120 0-1520-15,-85 0-569 0,-3 0-1824 16</inkml:trace>
  <inkml:trace contextRef="#ctx0" brushRef="#br0" timeOffset="67290.98">6290 16821 6433 0,'0'0'2985'16,"0"0"-1441"-16,0 0-368 16,0 0-224-16,84 3-288 0,-48-3-335 15,-4-6-217-15,0 3-112 0,0-4-937 32,-12 4-1807-32,0 3-4130 0</inkml:trace>
  <inkml:trace contextRef="#ctx0" brushRef="#br0" timeOffset="67478.28">6294 16964 7585 0,'0'0'4097'0,"0"0"-3121"0,0 0 625 15,0 0-129-15,0 0-272 0,0 0-400 16,0 0-472-16,0 0-144 15,0 0-184 1,80 51-40-16,-36-51-1496 16,0-13-3249-16</inkml:trace>
  <inkml:trace contextRef="#ctx0" brushRef="#br0" timeOffset="75707.67">8418 14259 800 0,'0'18'600'0,"0"5"-600"15,0-1-56-15,0 0-352 16,0 0-136-16,-4-2 544 0,4-4 232 15,0-4 32-15,0 1-264 16,8 0-288-16</inkml:trace>
  <inkml:trace contextRef="#ctx0" brushRef="#br0" timeOffset="89098.28">4056 8394 5801 0,'0'0'1752'0,"0"-3"-896"16,0 3-528-16,0-3-320 0,4 3 216 16,-4 0-32-16,4 0 169 15,-4 0-217-15,0 0-88 31,0 0-56-31,0 0 0 16,0 0 160-16,0 0 88 16,0 0 16-16,0 0 40 0,0 0-192 15,0 0 88-15,0 0-8 16,0 0-120-16,0 0 112 0,0 0-136 16,0 0 8-16,3 0 240 15,1 0-80-15,0 0 216 16,9-3 24-16,-2 0-280 15,2 0 88-15,2-1-216 0,2 1-40 32,2 0 152-32,5 3-96 31,0 0 24-31,4-3-16 0,4 3-56 16,-4 0 64-16,-1 0-80 15,1 0-8-15,-8 0 8 0,-3 0-8 0,-6 0 8 16,-3 0 0-1,0 0 0-15,-4 3 0 16,0-3 0-16,4 0 0 16,0 0-8-16,-1 0 56 0,6 0-56 15,2 3 8-15,10 0 0 0,-5 1-8 32,4-1 8-17,-1 0 0-15,1 3 0 16,-3-3 48-16,-2 4-48 0,1-4 0 0,0 0 0 0,0 0-16 15,0 0 64-15,-4-3-48 0,4 4 0 16,0-4 17-16,-1 0-17 0,1 0 0 16,-3 0 0-1,-2 0 72 1,-2 0-64-16,-5 3-8 16,3-3 0-16,2 4 80 0,-2-4-72 31,6 2-8-31,2-2 0 0,5 3 72 15,12-3-72-15,-1 3 80 16,1 1 32-16,1-2-104 16,-10 3 96-1,1-3-104-15,-8-2 0 0,-4 4 48 16,-8-4-48-16,4 0 0 16,-5 2 48-16,2-2-40 0,3 0 56 0,4 0-64 15,7 0 0-15,1 0 72 31,4 0-64-31,4 0-8 0,-4 0 64 16,0 0-56-16,0 0 64 16,-4 4-72-16,-4-4 0 0,0 2-8 15,-9-2 64-15,6 0-40 32,-6 0-16-32,6 0 0 15,-2 0 152 1,6 0-144-16,3 0 48 0,-1 0 72 0,5 0-128 15,0 0 128-15,0 0-112 0,0 0 32 16,0 0 64-16,-4 0-112 16,0 0 0-16,-5 5 48 15,2-5-32 1,-6 0 40-16,5 0-56 0,1 0 0 16,2 0 104-1,1-5-56-15,0-1-48 0,0 4 0 16,-1-2 16-16,1-3-8 15,0 5-8-15,-3-2 0 32,-6 1 152-32,2 3-136 15,-6-3 16-15,2 1 104 0,-6-2-128 16,1 1 168-16,4-1-176 0,-4 1 8 16,4 0-8-16,4 0 16 31,0 0-16-31,8-1 0 0,0-2 80 0,4 6-128 15,-5 0 48-15,1 0-32 0,-7 0 16 16,-13 0-1680-16,-4 3-985 16,0 0-2440-16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8T12:17:18.964"/>
    </inkml:context>
    <inkml:brush xml:id="br0">
      <inkml:brushProperty name="width" value="0.05292" units="cm"/>
      <inkml:brushProperty name="height" value="0.05292" units="cm"/>
      <inkml:brushProperty name="color" value="#00B050"/>
    </inkml:brush>
  </inkml:definitions>
  <inkml:trace contextRef="#ctx0" brushRef="#br0">6733 12725 1384 0,'0'0'4961'0,"0"0"-2601"16,0 0-1063-16,0 0-289 0,0 0-72 16,0 0-152-16,0 0-224 0,0 0-24 15,0 0-31 1,4 0-169 0,-4 0-136-1,4 0-88-15,4 0-104 16,-1 0-8-16,10 0 8 0,-2 0 40 15,9 0-40-15,-3 0 0 16,3 0 0-16,-1 0 0 0,1 0 32 0,-4 0-24 31,0 0-16-31,0 0 0 16,-4 0 8-16,0 0-8 0,0 0 8 16,0 0 0-16,4 0 96 15,-5-3-32-15,6 0-24 31,-1 3-40-31,-5 0 96 16,6 0-104-16,-6 0 0 0,-2 0 0 16,2 0 40-16,-6 0-40 15,2 0-8-15,1 0 8 0,4 0 40 16,0 0-40-16,4 0 0 31,0 0 0-31,3 0 16 0,-2-4-16 16,-1 4 0-16,-5-3 8 0,-2 3-8 15,-5-3 0-15,-1 3-8 0,1 0 8 16,-4 0 8-16,5 0 8 16,-2 0-16-16,5 0 0 15,4 0 8-15,-4 0-8 16,4 0-8-16,0 0 8 16,0 0 0-16,-4 0 8 0,4 0-8 15,-4 0 0-15,0 0 0 16,0 0 8-16,3 0-8 31,-2 0 0-31,-2 0 8 0,2 0 48 16,-2 0-56-16,6-3-16 15,-6 3 16-15,5 0 8 16,0-3-8-16,5 0 8 0,-6 0-8 16,-2-1 8-16,6 1-8 15,-7 3 8-15,4-3-8 16,0 3 0-1,0-3 0-15,-5 3 0 32,6 0 0-32,-2-3 0 0,5 3 0 0,-3-3 0 15,2 3 0-15,1-4 8 16,-4 1 0-16,4 3 0 16,-7-3-8-16,-2 0 8 0,-3 3-8 0,-1 0-8 15,-2 0 8-15,3 0 0 16,0 0 0-16,-1 0 0 0,6 0 0 31,-1-3 8-31,4 3-8 31,-1-4 0-31,2 4 0 0,-2-2 8 16,2-2-8-16,-2 1 0 16,-2 3 0-16,-2-3 8 0,1 3 0 15,-3-3-8-15,2 3-8 0,-3 0 8 16,4-4 8-16,0 4-8 0,4 0 0 15,0 0 0 1,-5 0 0-16,6 0 0 16,-6 0 0-16,2 0 0 0,-5 0 0 15,-1 0 0-15,2 0 0 16,3 0 0-16,-5-3 8 16,6 3-8-1,-2-3-8-15,1 3 0 16,1-3 8-1,-2 3 0-15,2 0 0 0,-9 0 0 16,3-3 8-16,1 3-8 0,0 0 0 16,0 0-8-16,0 0 8 31,4 0-8-31,-4 0 8 0,4 0 0 16,-1 0 0-16,2 0 0 15,-1 0-8-15,0 0 8 0,0 0 0 16,-5 0 0-16,1 0 0 0,1 0 0 15,-5 0 0-15,3 0 8 16,-3 0-8-16,4 0 0 16,1 0 8-16,-2 0-8 15,1 0 0-15,5 0-8 0,2 0 8 16,2 3 0-16,-2 0 0 16,5 0 0-16,-4-3 8 15,-4 3-8-15,0 1 0 0,-4-4 0 31,0 0 0-15,-4 0 8-16,4 0 0 16,-4 0 0-16,3 0 0 0,2 0 0 0,-1 0-8 15,-1 0 0 1,1 0 0-16,1 0-8 0,-1 0 8 16,-5 0 0-1,5 0 0-15,-4 0 0 16,1 0 8-16,-1 0-8 0,3 0 8 15,5 0-8-15,1 0 8 16,2 0-8-16,1 0-8 0,-4 0 8 16,4 0 0-16,-8 0-16 15,0 0 8 1,-4 0 8-16,-4 0 8 16,5 0-8-16,-5 0 0 15,0 0 0-15,0 0-8 16,0 0 8-16,0 0-8 15,0 0 0-15,0 0 8 0,0 0 0 32,0 0-8-32,0 0 8 15,3 0 16-15,-3 0-16 0,4 0 8 16,-4 0 48-16,4 0-48 0,-4 0 0 0,0 0 0 16,0 0-8-16,0 0 8 15,0 0-8 1,0 0-72-16,4 0-216 15,0 0-848-15,12 3 119 16,0 0-1167-16,0-3-2801 16</inkml:trace>
  <inkml:trace contextRef="#ctx0" brushRef="#br0" timeOffset="21072.9">9864 12658 3320 0,'0'0'1409'15,"0"0"-673"-15,0 0 48 0,0 0-32 16,0 0-240-16,4 0-192 0,5 0 168 16,2 0 144-16,1 0 17 15,1 0-137-15,2 0-72 0,5 0-56 32,4 0-160-32,1 0-112 15,2 0-32-15,-3 0-32 0,4 0 24 16,-8 0-16-16,4 0-32 15,-5 4 24-15,2-1 16 0,-6-3 8 0,1 3-64 16,0 0 0 0,4 0 80-1,-3 1-40 1,6-1-48-16,-3 0 8 0,0 0 8 16,0 0 0-16,0-3-8 15,-5 3 0-15,2-3 96 0,-6 0-56 31,6 0-40-31,-6 0 88 16,2 0 56-16,-2 0 0 16,1 0-88-16,0 0-48 0,0 0 88 0,1 0-8 0,-2 0-96 15,-3 0 0-15,4 0 16 16,-4 0 48-16,0 0-64 0,4 0-8 31,-4 0 8-31,4 0 8 16,-5 0 0-16,2 0-8 15,3 0 16-15,-9 0 64 0,10 0 0 32,-5 0 0-32,-1 0-8 0,6-3-32 0,-5 3-32 15,3 0-8-15,2 0 8 16,2 0 0-16,2 0-8 16,-2 0 8-16,2 0-8 0,-2-3 8 15,1 3 0 1,-4 0-8-16,0-3 8 0,0 3 0 15,-4-3 16-15,0 0-16 32,0 3 88-32,0-4-16 15,0 4-64-15,4-3-16 0,-4 3 0 16,3-3 8-16,2 3 0 16,-1 0-8-16,-1 0 0 0,2 0 8 0,-2 0 32 0,-3 0-40 31,5 0-8-31,-6 0 8 15,1 0-8-15,5-3 16 16,-6 3-8-16,1 0 8 0,0 0 0 16,4 0-8-16,-8-3 0 15,4 3 0 1,0 0 0-16,0-4 0 16,-4 4 16-1,4-2-16-15,-4 2 8 16,3-4-8-16,2 4 0 0,-5-3 8 15,4 3-8-15,-1 0 0 16,2 0 0-16,-1 0 0 16,-4 0 8-16,3-3-8 0,2 3 0 0,-5 0 0 31,4 0 0-31,-5-3 0 0,5 3 0 16,-4 0 0-16,5 0 0 15,-2 0 0-15,1 0 0 16,1 0 0-16,-5 0 0 0,7 0 8 15,-3 0-8-15,-4 0-8 16,8 0 8-16,-4 0 8 16,0 0-8-16,1 0 0 0,2 0 0 15,1 0 8-15,-4 0-8 16,0 0 0-16,4 0 0 0,-4 0 8 47,0 0 8-47,0 0 96 0,0 0 32 15,4 0-39-15,-4 0-97 0,3 0 0 16,2 0 8-16,-2 3-8 16,2-3 0-16,-1 3 0 15,3-3 0-15,-2 3 0 16,-2-3 40 0,2 0-40-16,-6 4-8 0,5-4 16 0,-4 0 32 15,0 0-48-15,0 0 0 16,4 0 0-16,0 0 16 15,0 0-16-15,4 0 0 0,0 0 0 32,0 0 0-32,-4 0 0 15,4 0 0-15,-4 0 48 16,-1 0-32-16,-2 0-8 0,-1 0 72 16,-1 0-80-16,-3-4 80 15,5 4-80-15,-5 0-8 16,7 0 0-1,-3 0 8-15,1 0 0 16,2 0 0-16,1 0 0 0,-3 0 0 16,2 0 0-16,-3 0 0 0,4 0 0 15,-4 0 0-15,4 0 16 16,0 0-16-16,0 0 0 16,-1 0 16-1,2 0-16-15,-1 0 0 16,0 0 0-16,3 0 0 0,-2 0 8 0,2 0-8 31,2 0 0-31,-6 0 0 16,5 0 8-16,-4 0-8 0,4 0 8 31,4 0 0-31,-3 4-8 16,2-4-8-16,-3 0 0 0,0 2 8 15,0-2 8-15,-4 0 0 16,4 0-16-16,-4 0 16 0,4 0-16 0,-1 0 8 15,2 0 0 1,2 0 0-16,-2 4 8 16,2-4-8-16,-3 0 0 0,0 0 8 15,0 3-8-15,-8-3 0 16,4 0-8-16,-4 0 8 16,0 0 0-16,-4 0 0 0,4 0 0 15,0 0 0 1,0 0 16-16,0 0-16 15,8 0 0-15,-4 0 0 0,4 0 8 0,-5 0 0 16,1 0-8-16,1 0 0 16,-2 0 0-16,-2 0 0 15,2 0 0 17,-3 0 0-32,5 0 8 15,-2 0-8-15,1 0 0 0,4-3 0 16,0 3 8-16,0 0-8 15,0-4 0-15,0 2 0 16,-1 2 0-16,-2-4 8 0,-5 4-8 16,3 0 0-16,2 0 0 15,-5-3 0-15,4 3 0 0,0 0 0 16,-1 0 0-16,2 0 8 16,2 0-8-16,-2 0-8 15,-2 0 8-15,1 0 0 0,0 0 0 31,0 0 0-15,1 0 0-16,-2 0 8 16,5 0-8-16,0 0 0 0,-1 0 0 15,2 0 0-15,-2 0 0 0,6 0 0 16,-5 0 8-16,-1 0-8 16,-2-3 0-1,2 3 8-15,-3 0 0 16,-3-3-8-16,2 3 0 0,-3 0-8 15,1-4 8-15,2 4 8 16,1 0-8-16,4-3-8 16,0 3 0-16,0 0 8 0,-1 0 8 15,2 0 0 1,-1 0-8-16,0-3 0 16,-5 3 0-16,2 0-8 0,-2 0 8 0,2-3 8 15,-5 3 0-15,3-3-8 16,-2 3-8-16,-1 0 8 0,7 0 0 31,-6 0 0-31,2 0 0 16,5 0 0-16,0 0 0 15,-4 0 0 1,4 0 0-16,0 0 0 0,0 0 0 16,-4 0 0-16,0 0-8 0,0 0 8 15,-5 0 8 1,6 0-8-16,-1 0-8 15,-5 0 8-15,2 0 0 16,2 0 0-16,1 0 8 16,-3 0-8-16,2 0 0 0,1-4 8 15,0 4-8-15,-4 0 0 0,4 0 0 32,4 0 0-32,-4-2 0 0,4 2-8 15,0 0 8-15,0 0 0 16,4 0 0-16,-8 0-8 0,3 0 8 15,-2 0 8 1,-5 0-8-16,-1 0 0 0,2 0 0 31,2 0 8-31,-3 0-8 16,1 0 0-16,2 0 0 16,1 0 40-16,4 0-40 0,-4 0-8 15,4 0 8-15,-4-5-8 16,4 5 8-16,-4 0 0 0,4 0 0 15,-8-2 8-15,8 2-8 16,-4 0-8-16,0-3 8 16,4 3 0-16,0 0 0 15,0 0-64-15,3 0-128 0,-2 0 128 16,-6 0-32-16,6 0 48 16,-6 0 48 15,-3-3 0-31,1 3 0 0,-2 0 0 15,5 0 0-15,-3 0 0 16,2 0 0-16,1 0 8 0,0 0-16 16,0 0 8-16,4 0 0 15,-4 0-72-15,-1 0 64 16,-2 0 8-16,3 0 8 16,-5 0-8-16,2 0-8 15,3 0 8-15,-1 0 0 0,-2 0 0 16,2 0-8-16,-3 0 8 15,9 0 0-15,-6 0-8 0,2 0 8 32,-2 0 0-32,1 3-8 0,0-3 0 0,-4 0-41 15,0 0 49-15,0 0 0 16,4 0-8-16,-4 0 8 0,3 0-8 16,2 0 8-16,-1 0 0 15,0 0-8 1,-4 0 0-16,3 0 8 31,-7 0 0-31,5 0-8 0,-5 0 8 16,4 0 8-16,-5 0-8 0,1 0-8 15,0 0 8-15,5 0 0 16,-1 0-8-16,-1 0 0 16,-3 0 8-1,1 0 0-15,-1 0 0 16,-4 0-120-16,0 0-232 0,0 0-96 0,0 0-392 15,-4 0 360-15,-1 0 480 16,1 0 96-16,0 0-96 0,4 0-280 31,0 0 16-31,0 0-152 16,0 0 136-16,0 3 48 16,0-1 56-16,0-2-352 15,-7 0-1433-15,-1 0-4512 0</inkml:trace>
  <inkml:trace contextRef="#ctx0" brushRef="#br0" timeOffset="24095.79">15347 12703 3592 0,'0'0'1473'0,"0"0"-425"0,0 0-296 16,0 0-328-16,0 0 112 15,20-3-96 1,-12 0-224 0,-4 3-64-16,4 0 104 15,-4 0-72-15,4 0-32 16,0-4-24-16,4 4 57 0,0 0 47 15,4-3 8-15,3 3-40 16,2 0-16-16,3 0-32 31,-5-3 128-31,5 3-88 0,-4-3-8 16,0 3 16-16,0-3 88 0,-5 3-64 0,-2 0-88 16,2-3 32-16,-2 3-64 0,2 0 32 31,6 0-16-31,-6 0-16 15,5 0 0-15,-3 0-8 16,-2 0-8-16,5 0-40 0,-4 0-40 31,-4 0 0-31,0 0 48 0,1 0-40 16,-2 0 40-16,-3 0-48 0,4 0 0 16,-4 0 48-1,4 0-48 1,0 0 56-16,4 0-64 0,-5 0 0 15,6 0 0-15,-1 0-8 16,0 0 16-16,0 0-8 0,-1 0 0 0,2 0 8 16,-6 0-8-16,-3 0 0 31,5 0 16-31,-2-4-8 0,-3 4 0 16,1-3 0-16,2 3-8 15,1 0 0-15,0 0 8 16,4 0-8-16,-4 0 0 0,4 0 0 0,0-3 8 0,-4 3-8 31,4 0 0-31,-4 0 8 16,-1 0 0-16,2 0-8 0,-2-3 0 15,-3 3 0-15,5 0 8 16,-2 0-8-16,2 0 0 0,-2 0 0 16,5 0 0-1,0 0 0 1,0 0 0-1,0 0 0-15,-1 0 8 0,-2 0-8 16,-1 0 8-16,4 0 0 16,-8 0-8-16,3 0 0 15,2 0 0-15,-2 0 0 0,-3 0 8 16,9 0-8 0,-6 0-8-16,2 0 0 0,2 0 8 15,-2 0 0-15,2 0-8 16,-2 3 8-16,-2-3 8 15,1 3-8-15,0-3 8 0,0 0-8 16,-1 3 8-16,2-3 0 31,2 0-8-31,-2 0 0 16,6 0 8-16,-2 0-8 0,-2 0 8 16,5 0 0-16,-3 0-8 15,-2 0 0-15,2 0-8 0,-6 0 8 16,1 0 8-16,4 0-8 31,-8 0 16-31,4 0-16 0,0 0 0 0,0 0 0 16,0 4-16-16,0-4 16 15,0 0 16-15,0 3-16 16,-1-3 0-16,2 0-16 0,-1 3 32 16,-1-3-8-1,6 0-8-15,-6 0-8 16,2 3 8-1,-2-3 8-15,2 0-8 16,2 0 0-16,-3 0 0 16,0 3 8-16,4-3-8 0,-4 0 0 15,0 0 0-15,0 3 0 32,0-3 0-32,3 0-8 0,-2 0 8 15,-1 4 8-15,4-4-8 0,-4 0 0 0,4 0 0 16,-4 0 0-16,4 0 0 15,-4 0 0-15,3 0 0 0,-2 0 0 32,-2 0 0-32,2 0 0 0,-2 0 0 15,6 0 0-15,-2 3 0 16,1-3 0-16,0 0 0 0,0 0 0 16,0 0 0-16,0 3-8 15,0-3 8 1,-4 0 0-16,4 0 8 0,-9 0-8 15,6 0 0-15,-2 0 0 0,1 0 0 16,1 0 0 0,2 0-8-1,1 0 8-15,5 0 0 0,-2 3-8 16,1-3-56-16,-1 0 56 31,-2 0-40-31,3 0 40 0,-4 0-8 16,-4 0 0-16,4 0 0 15,-5 0 8-15,6 0-56 0,3 0 56 16,-5 0-64-16,6 0 24 0,-2 0 48 0,-3 0-8 31,4 0 8-31,-4 0 0 0,0 0 0 16,4 0 0-16,-8 0 0 16,7-3 0-16,-6 0 0 15,-1 0 8-15,-1-1 0 0,6 4-8 16,-6-3 0-1,-2 3-8 1,6 0 8 0,-2 0 0-16,-2 0-8 0,1 0 8 0,0 0 0 15,0 0 0-15,-4 0 0 16,-3 0 0-16,-2 0 8 16,-3 0-8-16,0 0-184 0,0 0-288 31,0 0 48-31,-20 0 360 0,0 0-920 15,1 0-1817-15</inkml:trace>
  <inkml:trace contextRef="#ctx0" brushRef="#br0" timeOffset="28992.1">10307 11851 4136 0,'0'0'1457'15,"0"-2"-369"-15,0-1-408 16,0 0 48-16,0-1-80 0,0 4-224 16,0 0-23-16,0 0 143 15,0 0 136-15,0 0-240 32,0 0-104-32,-12 0-216 0,4 0-48 0,0 0 40 0,1 0-112 15,2 4-64-15,-3 2 8 16,0 3 56-16,1 4 8 0,-2 3 88 15,5 0-88-15,-4 6 0 32,1-3 0-32,-2 3 80 15,1 1 16 1,0 2-32-16,-3 0 24 16,2 1-8-16,1-1-72 0,1 0 56 0,-6 1-64 15,5-1 48-15,1 4-8 16,-6-3 16-1,2-1 32 1,-1 3-40-16,0-2 24 0,4-1-32 16,0-3-48-16,0 3 48 0,4-2-24 0,-4 3-24 15,4-8 48-15,0 5 0 16,0-7-40-16,4 3-8 31,0-4 0-31,0 1 8 0,0-3 24 16,0-1-32-16,0-1-320 15,0 1-600-15,0 1-568 0,0-5-737 0,-4-1-2152 0</inkml:trace>
  <inkml:trace contextRef="#ctx0" brushRef="#br0" timeOffset="32832.4">10076 12616 880 0,'0'0'1496'0,"0"0"-904"31,0 0-272-31,0 0 96 0,0 0 48 15,0 0 185-15,0 0-97 16,0 0 184-16,0 0-176 0,56 0-136 16,-41 0-216-16,1 0-8 15,5 0 8-15,-2 0-72 32,1 0-32-32,4 0 72 15,1 0-16-15,-2 0 40 0,1 0-40 16,0 0-24-16,4 0-40 15,-4 0 8-15,-1 0-96 0,1 0 0 16,0 0 48-16,4 0-48 16,-3 0 56-1,-2 0-56-15,5 0 64 0,-4 0-24 16,0 0-48-16,0 0 16 16,-1 0-8-16,1 0 0 0,4 0 40 15,-4 0-40-15,8 0 0 16,-4 0 49-1,4 0-49-15,0 0-8 0,0 0 0 16,0 0 8-16,-4 0-8 16,0-2 8-16,3 2 0 0,1-3 96 15,0 0 48-15,-4-1-56 32,8 4-40-32,-1-2-48 15,-3 2 0-15,4 0 0 16,-4 0-8-16,-4 0 8 0,4 0 24 15,-4 0-32-15,-4 0 0 16,4 0 0-16,-4 0 56 16,3 0-48-16,1 0-16 0,4 0 16 31,0 0-8-31,-1 0 0 0,6 0-8 16,-5 0 8-16,4 0 0 0,-5 0 0 15,1 2 0-15,-4 2 0 16,4-4 8-16,-4 3 40 0,4-3-48 15,0 0 152 1,3 0-24-16,5 0 0 16,-4 0 0-16,8 3-64 0,-4-3 8 31,-5 2-72-31,1 3 0 16,-3-3 8-16,3-2 0 0,-8 4 8 15,3-1-8-15,1-3 40 31,0 3-32-31,4-3 72 0,-1 3-80 16,5-3-8-16,4 3 8 0,0 1 48 16,0-1-56-16,0-3 0 0,-5 3 0 15,2-3 48-15,-6 3-40 0,-3 1 24 32,0-2-24-32,-4 2 40 0,0-1-48 15,4-3-8-15,-4 3 8 16,8 0 16-16,-1-3-16 15,5 3 8 1,-4-3 8-16,4 0-16 0,-4 4 16 16,-8-4-8-1,4 3 0 1,-4 0 8-16,-5 0 0 0,1 0-16 0,0 0-16 16,0 1 8-16,0-1 8 15,-1 0-8-15,2 0 8 16,-1 0 0-16,0 0 0 0,-1 0 0 31,1 1 0-31,0-1 8 0,0-3 16 16,4 3-24-16,-5-3 0 15,-2 0 8-15,-1 0-8 0,-1 0 0 16,1 0 0-16,1 0 0 0,-2 0 8 16,1 0-8-1,1 0 0-15,-2 0 8 0,1 0 24 16,4 0-32-16,-4 0-16 15,0 0 16-15,0 0 0 16,-1 0 0-16,2 0 0 0,-1 0 0 16,-1 0 0-16,-2 0 0 31,2 0-8-15,5 0 8-16,-4 0 8 0,4 0-8 0,-4 0 0 15,-4 0 0-15,0 0 0 16,-4 0 0-16,-4 0 0 15,0 0 8-15,-1 0 0 0,2 0-8 32,3 0 0-32,-1 0 0 0,2 0 0 15,2 0 0-15,1 0 0 16,0 0 0-16,0 0 0 16,-4 0 0-16,4 0 8 0,0 0 0 0,0 0-8 15,0 0-8 1,0 0-72-1,4 0 80-15,-4 0 16 16,4 0-16-16,-1 0-16 16,2 0 16-16,-1 0 0 15,-5-3 0-15,2 3 0 0,-10-3 0 16,1 3 0-16,0-4 56 31,-3 4-56-31,2 0 0 0,-3-3 0 16,4 3-8-16,4 0 8 0,-4-3-8 0,0 0 8 15,4 3 8-15,-8-6-8 16,8 3 0-16,-4-1 0 0,4 1 8 31,-4 0-8-31,3 0 0 16,2-3 0-16,-1 6 0 0,-1-7 8 16,2 1-8-16,-6 3 8 15,1-3-8-15,-3-1 8 0,3-3-8 16,-5 4 0-16,1 0 48 15,0 0 40 1,0 1 16-16,0 0-40 0,5-2-56 16,-6 0 0-16,5 1-8 15,0 1 0 1,1-5 8-16,-2 3 0 0,-3-2 0 16,4-1-8-16,-4-1 72 31,1-3-72-31,-2 4 0 0,5 1 8 15,-4 0 8-15,0-1 40 16,4 1-56-16,-4-1 0 16,4-2 0-16,0 2 8 0,0 0-8 0,4 4 0 0,-4-3 0 31,0-1 0-31,-5 3-8 16,1 0 0-16,5 1 8 15,-9 1 0-15,0-2-136 0,0 0-136 16,4 1-144-16,-4-3 232 0,4-1 184 31,0-3 0-31,3 1 0 16,2-4 56-1,3 0-40-15,-1-3 40 16,2 4-48-16,-6-4 0 0,1 3 0 16,-4-3 0-16,1 2-8 15,-5 1 0-15,4 0 0 0,-4 7 96 16,0-3 8-1,3-1-48-15,-3 3 40 16,4 1-96-16,0-1 0 0,0 1 8 16,5-1 64-16,-5 1-72 15,-4-1 0-15,3-3 0 0,1 4 0 16,-4-5 0-16,4 2 0 31,0 3 8-31,0-3 0 16,5-2 0-16,-6 2-8 15,1-1 8-15,4 1-8 0,-4-5-56 16,0 5 56-16,0-1 0 16,-4 1-16-16,4-4 8 0,-4 3-56 31,0 1 64-31,0-2 0 0,0 5 0 16,0-1 0-16,0 3 0 0,0-1 8 15,0 4 8-15,0-3-16 16,0 5-24-16,0 2-232 0,0-4 256 15,-4 1 40 1,-4 1-40-16,-4 2-48 16,0-3-64-16,0 3 96 0,-3-4 16 15,-6 4 0-15,5-3 0 16,-3-1 16-16,2 1-8 0,-2 3 0 16,3-3 48-16,-1 3-56 31,-2 0 0-31,3 0 0 15,-4 0 8-15,0 0-8 16,5 0-64-16,-6 0 64 0,1 0 48 16,1 0-40-16,-2 0 0 15,1 0 8-15,1-3 0 0,-5 3 32 32,0 0-48-32,0 0 8 15,-4 0-8-15,4 0 0 0,-4 0 0 16,0 0 0-16,0 0 0 0,-3 3 0 15,-1-3 8-15,4 0-8 0,0 0 64 16,-4 0-64 0,4 0 0-1,0 0 0-15,0 0 8 0,4 0 0 16,-3 0-8-16,3 0 0 0,-4 0 8 31,4-3 0-31,-4 3-8 0,0-3 8 16,0-1-8-16,1 1 8 31,-1 3-8-31,-4-2 0 16,4-2 0-16,-4 1 0 0,4 0 0 15,-4 0 0-15,4-1 0 16,-4 1 48-16,1 0-48 0,-1 0-8 0,-4 0 8 0,3 0 8 31,-2-4-8-31,-1 4-8 16,4 0 8-16,-4 0 0 0,1 0 0 15,-1-4 0-15,4 4-8 16,-5 0-104-16,6-3 112 0,-5 2 8 16,4 1 8-1,-4-3-8-15,1 6 0 16,3-3-8-16,-4 0 8 16,-1-1 0-16,2 2 0 0,-1 2-8 15,0 0 8-15,-3 0 0 0,-2-4-8 16,6 4-8-1,-5-3 8-15,0-1 0 32,5 4 8-32,-2-3-8 15,5 3 0-15,4-3 0 0,-4 1 0 16,9 2 0-16,-5-4 8 16,0 1-8-16,0 0 8 0,-7 3-8 15,-1-4 0-15,-5 1 8 16,2-1-8-16,3 2 0 15,-3-4 0-15,-2 2 0 0,1 2 48 16,1-5-48-16,-2 3-24 16,2 1 24-16,-1 1 0 0,-4-1 0 15,4-1 0-15,1 4-8 32,-2 0 16-17,9 0-8-15,-7 0 0 16,7 0 16-16,0 0-8 0,0 0-8 15,0 0 0-15,1 0 8 0,-5-3-8 16,0 3 8-16,0-4-8 16,0 4 0-1,-4-3 8-15,5 3-8 16,-5 0 0-16,7 0 0 0,-2-3 16 16,3 3-16-16,0 0 0 15,4 0 0-15,0 0 8 31,-4-3-8-31,4 3 0 0,1 0 0 0,-1 0 0 16,4-3 0-16,-4 3 0 16,0 0-8-1,0 0 16-15,0 0-16 0,0 0 0 16,5 0-64-16,-5 0 72 16,4 0 40-16,0 0-40 0,3 0-8 31,2 0 8-31,-1 0 0 15,4 0 0-15,0 0-16 0,1 0 8 16,-2 3 8-16,2 0-8 0,-6 3 0 16,1-2 0-1,1-1 8-15,-1 4 0 16,-5-5-8-16,1 5 8 0,1-5 0 16,7 5 0-16,-3-3-8 15,2 2-40-15,6-4-48 0,2 5-16 16,-3 0-88-16,5-4 192 15,-2 3 0-15,1 0 0 0,0-2 0 32,1 3 0-32,3-5 0 0,-1 5 8 15,5-4-208-15,-4 6 104 0,0 1 88 16,0 0 8-16,4 5 8 16,-3-2 0-1,-5 3 0-15,-1-1 8 0,-6 1 40 31,2 0 32-31,-2 0 8 16,-5 0 40-16,0 3-24 0,0 0 16 16,0 4 16-16,0-1-32 15,4-3-96-15,4 3 8 16,5-6-8-16,2 0-8 0,1-1 0 16,4-2-592-16,-4-3-857 15,4-4-1767-15</inkml:trace>
  <inkml:trace contextRef="#ctx0" brushRef="#br0" timeOffset="56875.91">15379 12681 2600 0,'0'0'1984'0,"0"0"-1135"15,0 0-305-15,0 0-152 16,0-3-40 0,0 3-80-16,3-4 80 0,-3 1 152 15,0 0 152-15,5 0-216 16,-5 3-48-16,0-3 233 0,0-1-89 16,0 4 88-16,0 0-216 31,0 0-144-31,0 0-144 15,0 0-80-15,0 0-40 0,4 0-8 16,-4 0-48-16,8 0-8 0,0 0 56 16,4 0 8-16,0 0 8 0,4 0 0 0,3 0 0 15,-2 0-8-15,2 0 16 32,-3 4-8-32,0-4-8 15,4 3 0-15,-3-3 0 0,2 0 8 31,-3 0 0-31,7 0 0 0,-2 0 0 16,-1 0-8-16,4 0 16 0,-1 0-8 16,-2 0 0-1,-5 0 48 1,3 0-56-16,-2 0 8 0,-2 0 0 16,1 0 56-16,0 0-64 15,0 0 0-15,0 0 8 0,4 0 0 0,-5 0 0 16,6 0-8-16,-10 0 0 31,6 0 0-31,-1 0 8 0,0 0-8 16,-5 0 0-16,2 0 48 15,2 0-48-15,-2 0 16 0,2 0-16 16,9-3 8-16,-4-1 0 16,0 2-8-16,4-2 0 31,0 1 0-31,0 0 0 15,-5 3 8-15,-2-3 0 0,-2-1-8 16,-2 4 8-16,2-3 0 0,-2 3-8 16,-2 0 8-16,1-3 0 15,4 3-8-15,-4-3 8 16,8 3 0 0,-4-3-8-16,8 3 0 0,-4-4 8 15,0 4 0-15,0-2-8 16,-4-3 8-16,-1 5-8 0,2 0 8 15,-6-2 8-15,1 2-8 16,1-3-8 0,-6 3 8-16,6 0 32 0,-2-3-40 15,5 3-8-15,-4 0 8 16,4-4 8-16,4 4-8 0,0 0 0 16,0 0 8-16,4 0 72 31,-4 0-80-31,-1 0 0 15,-2 0 64-15,-2 0-8 16,2 0-48-16,-6 0 112 0,5 0-40 16,0 0 24-16,0 0-8 15,5 0-88-15,-6 0 64 0,9 0 32 16,-5 0-96-16,6 0 8 31,-5 0-8-31,-1 0 72 0,-2 0-64 0,-6 0-8 16,2 0 0-16,-2 0 0 15,2 4 8-15,-2-4-16 0,-3 0 16 16,8 3-8 15,-4 0-8-15,1-1 0 0,2-2 8-16,1 5-8 0,0 1 8 15,-5-6-8-15,6 3 0 16,-6 0 8-16,2 0 0 0,-1 0-8 15,0 1 0-15,0-1 0 16,-5-3 40-16,1 3-40 16,1-3-8-16,-1 3 8 0,-1-3 0 15,6 4 0-15,-2-2-8 0,6 2 8 0,-2-1 40 16,2 0-40-16,-2 3-8 0,1-2 8 16,0-1-8-16,-5 0 8 31,2 0 0-31,-1-3 0 0,0 3 8 15,0-3-8-15,-1 0 8 16,2 0-8-16,-5 3 0 0,3-3 0 0,6 0 0 16,-2 0 0-16,5 4 8 15,1-4-8 1,-2 3 8-16,5 0-8 16,-4-3 0-16,-1 3 8 0,-2-3 16 15,-6 0 56 1,6 0 16-16,-6 0-16 15,2 0-8-15,-1 0-24 32,4 0 16-32,-1 0 0 15,2 0-56-15,-2 0 0 0,2 0 0 16,2 0 49-16,-7 0-57 16,8 0 8-16,-8 0 56 0,0 0 72 15,-1 0-40-15,-6 0-40 0,-1 0-8 0,4 0 0 31,-4 0-48-31,0 0 0 0,4 0 8 16,0 0 56-16,4 0-64 16,0 0 0-16,4 0 8 15,0 0 48-15,-1 0-56 0,2 0 0 32,-9 0 0-17,3 3 8-15,-7-3 40 16,-4 0-48-16,5 0 0 0,-1 3 16 15,-4-3-8-15,7 0 0 0,1 0 0 16,5 0 0-16,-2 0 0 16,6 0 0-1,-10 0-8-15,5 0 24 16,-8 0 24-16,-4 0-40 0,0 0 8 16,0 0-8-16,0 0 96 15,0 0-104-15,0 0-8 0,0 0 8 16,0 0 48-16,0 0 0 0,0 0 48 15,0 0-40 17,0 0-56-32,0 0-8 0,0 0 8 15,0 0 0-15,0 0 48 16,0 0-48-16,0 0 0 16,0 0 56-16,0 0 48 0,0 0-96 31,0 0 48-31,0 0 24 15,0 0-32-15,0 0-48 0,0 0-40 0,0 0-944 16,0 0-465-16,4 0-1511 0,4 0-2938 16</inkml:trace>
  <inkml:trace contextRef="#ctx0" brushRef="#br0" timeOffset="60885.71">18989 12614 1816 0,'0'0'2352'16,"0"0"-711"-16,0 0-385 0,0 0-200 16,0 0-40-16,0 0-287 31,0 0-161-31,0 0 48 0,0 0-32 16,0 0-168-1,-5-3 72-15,5 3 0 16,0-3-152-16,0 3-120 0,0 0-128 15,0 0-16-15,0 0-16 16,0 0-48-16,0 0-8 16,0 0 0-16,0 0 0 15,5 0 40-15,3 0 40 16,3 0-32-16,2 0 0 0,-5 0-48 16,3 0 8-16,2 0-8 15,-2 0 17-15,-3 0-1 31,5-4-8-31,-6 4 0 0,5 0 0 0,-3-2 0 0,2 2-8 16,1 0 8 0,0 0-8-16,0 0 8 0,0 0-8 0,4 0 8 15,-5 0-8-15,6 0 0 32,-2 0 0-32,2 0 0 0,-6-5 8 31,6 5 8-31,-6-2-16 0,2 2 0 15,2 0 0-15,-2 0 16 0,-2-4-16 16,1 4-8-16,1 0 8 16,-2 0 8-16,2 0-8 15,-2 0 0-15,5 0 0 16,-4 0 8 0,4 0-8-16,0 0-8 0,-4 0 8 0,0 0 0 15,0 0-40-15,-1 0 32 16,2 0 8-16,-2 4 48 31,2-2-48-31,2 3-8 0,2-5 8 16,-2 2 0-16,9 2 0 15,-3-1-8-15,-2 0 8 16,-3-3 8-16,0 0-8 0,-4 0 0 16,4 0 8-16,-9 0-8 15,6 0 0-15,-5 0 0 16,-1 0 0-1,6 0 0-15,-5 2 0 32,3-2 8-32,6 5-8 0,-6-5 0 0,2 2 0 15,-2-2 0-15,1 0 0 16,-3 0 8-16,-2 0-8 16,1 0 16-16,0 0-16 0,1 0 0 15,-2 0 0-15,1 0 0 16,4 0 0-16,0 0 0 0,0 4 8 0,4-4-8 15,-4 0 0-15,0 0 0 32,0 0 8-32,-5 0-8 0,-3 0 0 15,5 0 8-15,-5 0 0 16,4 0-8-16,-1 0-8 0,2 0 8 16,-1 0 0-16,-1 0 0 15,6 0 0-15,-1 0 0 16,3 0 8-16,-2 0-8 15,2 0-8 1,-2 0 0-16,-2 0 8 16,1 0 0-16,-4 3-8 0,0 0 0 15,-4 0-16-15,4 0 24 16,-5 1-8-16,6-4 8 16,3 0 0-1,0 0 0-15,4 0 8 0,0 0-8 16,0 0 8-16,0 0 8 15,-1 0-16-15,2 0 0 0,-13 0 0 16,3 0 8-16,-3 0-8 0,0 0 16 47,0-4-16-47,5 4 48 0,-5-3-48 16,3 3-8-16,1 0 8 15,5 0 0-15,-6 0-8 0,1 0 0 16,1 0 8-16,-5 0 0 15,-4 0 0-15,3 0 0 32,-3 0 0-32,0 0 8 0,4 0-8 0,0 0 0 0,0 0 8 15,0 0-8-15,4 0 0 0,0 0 0 16,0 0 0-16,0 0 0 16,-5 0 0-16,2-3 0 15,3 3 0-15,-8 0 0 0,8 0 0 31,-4 0 0-15,3 0 0-16,2 0 0 16,-1 0 0-16,3 0-40 0,2 0 40 15,-2 0 16-15,6 0-8 16,-6 0-8-16,1 0 0 0,-3 0 8 16,-2 0-8-1,1 0 0-15,-4 0 0 16,5 0 0-16,-2 0 0 15,5 0 0-15,-3 0 0 0,2 0 0 16,1 0 0-16,0 0 0 16,0 0-8-16,-1 0 8 0,6 0 0 31,-9 0 0-31,4 3 0 0,-8-3-8 16,0 0 16-16,0 0-8 0,0 0 0 15,-4 0 0-15,0 0 40 0,7 0-40 16,2 0 0-16,-1 0 0 0,-4 0-8 31,7 0 8-31,-6 0-8 16,3 0 8-16,-4 0 8 15,-1 0-8 1,-3 0 0-16,4 0 0 0,-4 0 8 16,4 0 0-16,-4 0-8 15,0 0 16-15,4 0 40 16,-4 0-48-16,0 0 8 15,0 0-8-15,0 0 0 16,0 0 0-16,0 0-8 16,0 0 48-16,0 0 32 0,0 0-8 15,0 0-56-15,0 0 48 0,0 0 8 32,0 0-16-32,0 0-56 15,0 0 8-15,0 0 0 0,0 0 16 16,0 0-24-16,0 0-352 0,0 0-769 15,-8 0-1391 32,4 0-2409-47</inkml:trace>
  <inkml:trace contextRef="#ctx0" brushRef="#br0" timeOffset="63291.51">21001 12360 3080 0,'0'0'1697'0,"0"0"-105"32,0 0-224-32,0 0-216 0,0 0-175 15,0 0-257-15,0-35 392 0,-4 29-520 16,4 6-104-16,-4-4 48 0,4 1 96 0,0 0-215 15,-4 0-1-15,4 3-160 32,-5 0-104-32,5 0-96 0,-3 0-56 15,3 0-24-15,-4 0-48 16,0 3 8-16,0 7 56 0,4 3-8 16,-4-1 16-1,4 4 24-15,0 0 88 16,0-1-104-1,0 2 0-15,0-2 0 16,0-2 96 0,0-3-96-16,-4 0-8 15,4-4 8-15,0-3 40 16,-5 0-48-16,5-3-8 0,0 3 8 16,0-3 8-16,0 0 8 15,0 0-8-15,0 0-8 0,0 0 8 16,0 0-8-16,0 3 16 15,0-3-32-15,0 4-32 0,0-1-40 0,0-3 88 16,0 3 32 15,9-3 168-31,3 0-120 16,0 3-64-16,4-3 96 0,4 0-48 16,-1 3 0-16,2-3-64 15,-1 0 0-15,3 0 0 0,1 3 16 16,4 1-16-16,-8-4 0 15,3 3 8-15,-6-3 16 16,3 0-16 0,-4 0-8-16,0 0 8 0,-8 0 56 0,3 0-56 15,-2 0 0-15,-1 0 0 16,-4 0 48-16,-1 0-40 0,5 0-8 16,-3 0-8-16,3 0 0 31,-1 0 0-31,1 0-8 0,5 0 8 15,-2 0 0-15,-3 0 0 16,1 0 0-16,-5 0-8 0,-4 0 8 16,3 0 0-16,-3 0-8 15,0 0-72 1,0 0 72-16,0 0 0 16,0 0 8-16,0 0 40 15,0 0-24-15,0 0 32 16,0 0-48-16,0 0 72 0,0 0 40 15,0 0-112-15,0-10-64 32,0 4 64-32,-3-7 0 15,-1 4 112-15,-1-4-104 0,1 3 8 16,4 1 64-16,0-5 0 0,0 6-16 0,0-5 48 16,0 1-48-16,0-2 112 15,0 2-176-15,0 2 48 16,0 2-32-1,0-3 40-15,0 8-56 16,0 0 0-16,-4 0-104 0,4 3-48 31,-4 0-88-31,0 0-576 16,4 0-416-16,-3 0 183 0,-5 3-1271 0,3 0-2473 16</inkml:trace>
  <inkml:trace contextRef="#ctx0" brushRef="#br0" timeOffset="67362.22">21463 12553 2960 0,'0'0'1176'16,"0"0"145"-16,0 0-193 0,0-14-328 15,0 9 88-15,0-1 225 0,0 3-289 16,0 0-16-16,0 0-248 0,4 3 40 16,0-4-88-1,-4 4-128-15,0 0-88 16,0 0-168-16,0 0-48 0,0 0-64 15,0 0-8-15,0 0 8 16,0 0-16-16,0 0-56 0,0 7 48 16,0 5 8-16,0 4 80 31,0 3-72-31,0 1 8 0,0 2 32 16,0 0 8-16,0 1-48 0,-4-5 0 0,0-2 0 15,0 3 40-15,-3-6-40 16,7-1 0-16,0-2-8 0,0-3 80 31,0-5-72-31,0 5 8 31,0-7-8-31,0 0-8 0,0 4 8 16,0-4 97-16,0 0-57 16,0 0-40-16,7 0 0 0,-3 0 88 15,4 0-88-15,4 0 56 16,0 0-16-1,-1 0-48-15,6 0 0 16,-2-4 0-16,6 4 40 0,-5-3-40 0,7 3-8 16,-3-4 8-16,5 4-8 15,-1-2 8-15,-1-2 0 0,5 4 0 32,0-3 0-32,-4 0 0 15,0 1 0-15,-5-3 8 0,2 3 0 16,-1-2 0-16,-5 1-8 15,2 0 0-15,2 0 0 16,-3-1-8-16,0 4 8 16,4 0 0-1,-8 0 0-15,4 0-16 16,-4 0 8-16,0 0 8 16,0 0 0-16,-1 0 8 0,2 0 0 15,-2 0 0-15,6-3 0 16,-6 0 0-1,6 0-8-15,-2 0 8 0,2 0-8 16,-2 0 8-16,-2-1-8 16,-2 4 0-16,-3 0 0 0,-4 0 0 15,5 0 0-15,-2 0 0 16,1 0 0 0,0 0 0-16,0 0 0 0,0-3 0 31,4 3 8-31,-4 0 0 15,4 0-8-15,-4 0 0 0,-1-3 0 16,6 3 8-16,-5 0-8 16,-1 0-8-16,-3 0 8 15,5 0 0-15,-5 0-8 16,3 0 8-16,1 0 0 0,5 0 0 16,-2 0 0-16,-3 0 0 15,5 3 0-15,2-3 8 0,-2 3 0 16,-2-3-8-16,-3 0 8 15,1 4 0-15,2-4 0 0,-3 0 64 16,4 0-72 0,0 0 16-16,-1 0-8 15,2 3 0-15,2-3-8 0,-2 0 48 16,2 0-48-16,2 0 8 16,-2 3-8-16,2-3 16 15,-2 0 48-15,-2 0-64 31,2 0 8-31,-7 0 0 16,4 0 8-16,-4 0-16 0,5 0 8 0,-2 0-8 16,-3 0 0-16,5 0 0 0,-2 0 0 15,1 0 8-15,0 0 48 16,4 0-56 0,0 0-8-16,-4 0 8 15,4 0 0-15,-4 0 0 16,4 0 0-16,-4 0 0 0,-1 0 8 15,6 0-8-15,-6 0 8 16,6 0-8-16,-6 0 0 0,6 0 8 31,-2 0-8-31,1 0 0 16,4 0 0 0,0 0 0-16,4 0-8 0,0 0 8 15,-1 3 0-15,5-3 0 16,-7 3 0-16,-1-3 0 15,-1 0 0-15,-2 0 0 16,-6 0 0 0,6 0 0-16,-2 0 0 15,1 0 0-15,4 0 0 0,0 3 0 0,0-3 0 16,3 0 0-16,-2 3-8 16,3-3 8-16,-5 0 8 0,1 0-8 31,-3 0 0-31,-2 0 0 15,2 0 0-15,-2 0 16 0,1 0-16 16,4 4 0-16,0-4 0 0,0 3 40 0,3-3-40 16,-2 0 0-16,-1 3 0 15,-1-3 0 1,1 0 8-16,-4 0-8 16,0 0 8-16,-4 0 0 0,4 0 0 31,-8 0 0-31,8 3-8 15,-4 1 8-15,0-4 0 16,0 2-8-16,3 3 0 0,-2-5 8 16,2 2 8-16,-2-2-16 15,-1 0 0-15,-1 3 8 16,2-3-8-16,2 3 0 0,2 1 8 16,2-2-8-16,1-2 0 15,4 7 0-15,0-3 0 0,0-2 0 31,-4 1 8-31,4 0-8 16,-9-3 0-16,2 4 48 0,-6-4-40 16,2 0-8-16,-2 0 0 15,-3 0 64-15,1 0-64 0,2-4 0 16,-3-2 8 0,1 4-8-1,2-5 64-15,1 3-64 16,-3-2 0-16,2-2 0 15,1-3 0-15,4 2 0 0,-8-1-8 32,0 1 16-32,-4-4 8 15,0 4 120-15,-4-1-136 0,0 4-72 0,0 0 72 16,0 2 0-16,-8 4-112 16,4 0-16-16,0 0-160 15,-4 0-312-15,4 0-113 16,-4 6-367-16,4 1-528 15,-4 2-2505-15</inkml:trace>
  <inkml:trace contextRef="#ctx0" brushRef="#br0" timeOffset="69619.84">25149 12719 904 0,'0'0'4401'0,"0"0"-2897"0,0 0-216 16,0 0 49-16,0 0-273 16,0 0-128-16,-5-76-72 0,5 69-192 31,0 4-16-31,5 0-63 15,-5 0-9-15,0 3 160 0,0 0-88 0,0 0-168 16,0 0-168-16,0 0-192 0,0 0-128 16,0 0-80-16,0 0-48 31,0 0 48-31,0 9 80 16,0 7 0-1,0 6 8-15,4 1 8 0,0 2 64 16,-1 4-80-16,1-1 0 0,0-3-8 15,4-2-40-15,-3-4-184 16,-1-7-72-16,-1-2 120 16,5-7 112-16,-4 1-80 0,5-4 152 15,2 0 48-15,5 0 32 16,4 0-72-16,0-4 0 16,0-2 40-16,-4-1-40 31,4 1 0-31,-1 0 0 15,2 3-8-15,-2-4 16 0,5 4-16 16,0 0 0-16,4 3 0 16,0-3 0-16,4 3 0 0,0 0-64 15,0 0 16-15,3 0 40 0,-3 0-88 0,0-4 24 32,-4 4 72-32,4 0 0 15,-4-2 8-15,0-3-8 0,0 3 8 16,4-1-8-16,-4 0 8 15,4-1-8-15,-1 2 0 0,1 2 0 32,0 0 8-32,4-5-8 15,-4 5 0 1,-1 0 0-16,5-2 0 0,-4 2 0 16,0 0 0-16,0-4 8 15,-4 4-8-15,0-2 8 0,0-1-8 16,0 0 0-16,-4-1 0 15,4 1 8 1,-4 3-8-16,-1-4 0 0,-3 4 40 16,4 0-40-16,-8-3 0 15,4 3 0-15,-4 0 0 0,4 0 0 16,-4-3 0-16,7 3 0 16,-2 0 8-16,-1-2-8 31,3 2 0-31,1 0 16 15,-4-4-16-15,0 4 8 0,0-3-8 16,0 3 0-16,0 0 0 16,4-4 0-16,-4 4 0 0,4 0-8 31,-5 0 8-31,5 0 8 16,-3 0-8-16,2 0 0 0,1 0 0 0,-4 0 8 15,1 0-8-15,-2 0 0 16,-7 0 0-16,0 0 8 0,0 0-8 15,-4 0 0 1,0 0 8 0,4-2 0-16,-5 2-8 15,6-4 0-15,2 4 0 0,2 0 0 0,-2 0 0 16,1 0 0-16,0 0 0 0,-4 0 0 16,4 0 0-16,-7 0 0 31,2 0 0-31,-3 0 8 15,4 0-8-15,-4 0 0 0,8 0 0 16,-4 0 0-16,7 0 0 16,-2 0-8-16,3 0 8 15,-4-3 8-15,-4 3-8 0,0 0 0 16,-5 0 8-16,1-3-8 31,-3 3 16-31,-1-2-16 0,3-3 8 16,-3-1-8-16,4 3 8 15,1 0 0-15,-2-4 0 0,-3-2-8 0,0 0 0 16,0-4 0-16,-4 0 64 16,0-6 64-1,0 3-120 1,0 3 72-16,0-2-72 0,0 4 72 0,0 3-24 16,0 5-56-16,0 0-288 15,-4 3 48 1,0 0-336-16,4 0-176 31,-4 0 15-31,-3 3-231 16,2 2-904-16,-3 1-3529 0</inkml:trace>
  <inkml:trace contextRef="#ctx0" brushRef="#br0" timeOffset="71776.97">28160 12687 3072 0,'0'0'2161'0,"0"0"-833"0,0 0-280 16,0 0 216-16,0-16 81 0,-4 13-593 15,4 0-240-15,-3-4 56 0,-1 5-48 32,0-2-48-32,0 1-88 15,4 0-104-15,-4 3-144 0,4-3-64 16,0 3-16-16,-5 0 17 16,5 0-73-16,0 0 64 0,0 0 40 15,0 0 200-15,9 0 160 31,6 0-16-31,9 0-192 16,8 6-160-16,4 3-40 16,8 1-40-16,0 0-8 0,-1 2 64 15,-6-5 24-15,-5-4 56 0,-13 0 48 16,-6-3 80-16,-10 0-32 16,1 0 8-1,-4 0-56-15,0 0-200 16,0 0-72-16,-4 0 72 0,-3 0 0 15,-2 6-280-15,1 0-440 16,1 4-744-16,-6 6-457 16,5-6-1215-16,-7-4-5722 15</inkml:trace>
  <inkml:trace contextRef="#ctx0" brushRef="#br0" timeOffset="74902.03">9613 13849 4689 0,'0'0'1456'0,"0"0"-448"0,0 0-520 16,0 0-8-16,-3-22 136 0,-1 18 289 15,4 2 135-15,0-3-288 16,0 5 120-16,0 0-312 0,0 0-304 15,0 0-112-15,0 0-144 0,0 0-16 32,0-2-88-32,11 2 104 0,6-3 128 15,-2 3-56-15,13-3-72 16,0 0 16-16,4 3-8 0,4-3 8 16,4 3-8-16,0 0 56 15,3 0-48-15,2 0 24 16,-2 0-32-16,1 0 0 0,0-4-8 31,-1 4 0-31,-2 0 0 16,-2-3 0-16,1 3 56 0,-3 0-48 15,-6 0 0-15,1 0-8 16,-5 0 24-16,6 0 16 16,-6 0-40-16,1 0 0 0,4 0 8 31,0 0 0-31,8 0 0 0,0 0 0 15,3 0 0-15,5-4 56 0,1 4-64 16,-2-2 0-16,1 2 8 16,-4-3 0-16,-1 3 0 15,-2 0-8-15,-2 0 16 16,1-3-8-16,4 3-8 31,-4 0 8-31,3-4-8 0,5 4 8 16,4-2-8-16,-4-3 0 15,4 5 0-15,0 0 8 16,-5-2-8-16,-2 2 0 0,-2 0 0 16,-7 0 8-1,3 0-8-15,2 0 8 16,-2 0-8-16,1 0 8 0,4-4-8 0,4 2 8 16,0 2-8-16,4-4 0 15,3 4 0-15,1-2-8 0,4-3 8 31,-4 3 0-31,3-2 8 16,-6 4-8-16,-2-3 56 16,-7 0-48-16,3 1 0 0,-2 2-8 0,-2-4 0 15,2 1 8-15,2 3 32 16,1-7-40-16,3 4 0 16,1 0 0-1,0 3 0-15,0 0 0 0,-4 0-8 16,-1 0 8-16,-6 0 0 15,-2 0 0 1,1 0 0-16,0 0 8 16,0 0 0-16,3 0-8 0,-2 0 0 31,6 0 0-31,5 0 8 16,0 0-8-16,-4 0-8 0,0 0 8 15,-1 0 0-15,-11 0 0 0,4 0 0 16,-8 0 8-16,0 0-8 0,0 0 0 0,7 0 0 31,1 0 0-31,4 0 0 16,4 0 0-16,4 0 0 15,0 0 8-15,4 0-8 0,-5 0 0 16,1 0 0-16,-9-3-8 16,-2-1 8-1,-9 4 0-15,0-3 8 16,-1 0-8-16,1 3 8 15,0 0 9-15,8 0-17 16,3 0 0-16,1 0 0 16,-4 0 0-16,4 0-49 0,-4 0 49 15,-4 3 0-15,-4 0 8 16,-1-3-8 0,1 4-8-16,4-1 8 15,1 0 32-15,2-3-32 0,8 3-8 16,-2 0 8-16,2 1 0 0,5-4 8 15,0 3-16 1,-1 1 16 0,2-2-16-16,-5 1 8 15,-1 0-8-15,1-3 8 16,-4 4 0-16,-5-2 0 16,6-2-8-16,-6 5 8 0,-3-5 0 15,-4 2 8-15,0-2-8 31,-4 0 0-31,3 4-8 0,-3-2 8 16,4-2-128-16,0 4-48 0,0-2 24 0,5 3 136 16,-2-3-88-16,-3 2 56 15,0-4 48 1,-4 3-8-16,-5 0 8 16,5-1 0-16,-4-2 0 15,4 4-8-15,-4-4 8 0,4 0-8 16,0 3-80-16,-5 1-56 15,9-1-88-15,0 0 96 0,0 0 32 0,1 0 96 16,-6-1-40-16,1-2 48 16,0 0 0-16,-8 0 8 15,0-2-8 1,-4-1 0-16,-5 0 8 16,-2 0 32-1,3 0-40-15,-1-1 0 0,6 1 8 16,-2 3-8-16,5-4 0 15,4 4-8-15,4 0 8 0,-8 0 0 32,0 0 0-32,-4 0 0 15,-8 0 0-15,-4 0 0 16,0 0 0-16,-4 0-160 0,0-2-192 0,0 2-144 0,0 0 432 31,-4 0-64-31,4 0-8 16,-4 0-352-16,4 0-152 0,0 6 552 15,0-3 88-15,8 1 56 16,-4-1-56-16,4 0-104 0,-4 0-352 16,0 0-385-1,-4-1-31-15,0-2-856 16,0 5-1161-16</inkml:trace>
  <inkml:trace contextRef="#ctx0" brushRef="#br0" timeOffset="76568.14">17642 13877 3624 0,'0'0'1473'0,"0"0"-433"16,0 0-112-1,0 0-48-15,0 0 392 16,0 0-127-16,0 0-297 0,0 0-48 0,36-37-160 15,-36 33-368-15,4 1 224 16,-4 0-160-16,0 0 233 0,4 3-33 31,-4-4-160-31,0 4-96 32,0 0-104-32,0 0-104 0,3 0-24 15,6 0 8-15,3 0-56 16,4 0-56-16,7 0 48 0,9 0 8 0,0 0 56 15,5 0-56 1,-2 0-8-16,-3 0 8 16,0 4 8-16,-4-4-8 0,-5 0 0 15,5 0 8-15,-8 0-8 16,5 0 8-16,2 0-8 0,-2 0 8 16,6 0-8-16,1 0 8 31,4 0-8-16,-4 3 0-15,0-3 8 16,0 3-8-16,-4-3-8 0,-4 3 8 16,-1-3 8-16,-3 0-8 0,4 0-8 15,-1 0 8-15,1 0 8 0,4 0-8 32,4 0 0-32,0 0 0 15,4 0 0-15,-4 0 8 0,-1 0-8 16,2 0 0-16,-6 0 0 15,-6 0 0-15,3 0 0 0,-9 0 0 16,2 0 0-16,-10 0 8 16,6 0-8-1,-5 0 0-15,-1 0 0 16,1-3 8-16,-4 0-8 0,1 3 8 0,-1 0-8 16,-4-3 56-16,0 3-56 0,0 0 0 15,0 0 0-15,0 0 8 31,0 0 0-31,0 0 8 16,0 0-8-16,0 0 0 0,0 0-8 16,0 0 8-1,0 0-8-15,0-4 16 0,0 4-8 16,0 0-8-16,0 0 8 0,0 0 8 31,0 0-8-31,0 0-8 16,0 0 0-1,0 0 0-15,0 0 0 0,0 0-80 0,0 0-152 16,0 0-72-16,0 0 24 0,0-2 208 16,-9 2-56-16,5-5 64 15,4 5 56 1,0 0-96-16,-4 0-392 16,4 0-201-16,-8 0-439 0,5 0-1400 15,-5 0-737-15</inkml:trace>
  <inkml:trace contextRef="#ctx0" brushRef="#br0" timeOffset="79891.19">17223 13097 536 0,'0'0'2896'0,"0"0"-727"0,0 0-921 31,0 0-56-31,0 0-168 16,0 0-71-16,4-39 495 0,1 39-408 16,-5 0-336-16,0 0-200 15,0 0 33-15,0 0-57 16,0 0-8-16,0 0-136 15,0 0-72-15,0 0-176 0,0 0-16 32,0 0-72-32,0 0-16 15,0 0-144-15,0 13 112 0,0 3 48 16,0 3 8-16,0 7 40 16,-5 2-32-16,5 1 0 0,0-2 32 15,0 6-40-15,0 5 0 16,-4-3-8-1,1 1 16-15,3-3-16 0,-4 6 0 16,0-7 0-16,0-4 16 16,0 1-16-16,4-7 0 15,0-3-40-15,0 0 40 32,0-3 8-32,4 3 0 15,4-3 48-15,-4-3-48 0,-1-1 72 16,1 1-80-16,-4-7 0 15,0 4 8-15,0-4-8 16,5 1 0-16,-5 2 8 0,0 1 0 31,4-4-8-31,0 4 8 0,0-1 8 0,-4 1-8 16,4-1 40-16,-4-3-48 16,3 5 0-16,1-5 0 0,0 2 8 15,5 3 0-15,-1-5-8 0,-1 7 8 16,6-7 64-16,-9 0-72 31,3 1 8-31,1-1-8 0,1-3 0 16,-5 0-8-16,3 0-56 0,5 0 8 15,0 1-32-15,0-4-24 16,4 3 48-16,4-3-48 0,0 0-40 16,-1 0-64-1,2 0 80-15,-1 0 72 31,-1 0 56-31,1 0 0 0,5 0-8 16,-1-3-56-16,-1-1 72 16,1 4 0-16,4 0 0 0,0-3 0 15,-4 3 0-15,0 0 0 32,-1-3 0-32,1 3 0 0,-3-3 8 15,-2 3 0-15,-3 0-8 0,5-3 0 0,-6 3 0 16,1 0 8-16,0 0-8 0,0 0 0 31,0 0 0-31,-4 0 0 16,8 0 0-16,-4 0-8 15,-1 0 8-15,2 0 0 0,-6 0 0 16,6 0-8 0,-2 0-64-16,2 0 24 15,-6 0-24-15,1 0 64 16,0 0 0-16,4 0 8 15,0 0-48-15,0 0 48 16,4-3 0-16,0 3-8 16,-1 0 8-16,2 0-8 0,-1 0-56 15,-5 0 64-15,2 0 0 0,-6 0 8 32,1 0-8-32,-3-7 8 15,2 4 0-15,-3-3 0 16,5-5 0-16,-10 3 8 0,5-2 0 0,0 1-8 15,-3-1-8-15,2 1 8 16,-3-1 40 0,0-3-40-1,0 5-8-15,0-3 8 16,0-1 0-16,0-1 0 16,0-3-8-16,0 0 16 0,0 0 32 15,4 1-48-15,-4-4-8 31,-4 3 8-31,8 0 8 0,-8-1-8 0,4 5-8 16,-4-1 8-16,0 0 8 0,0 1-8 16,0-1-8-16,0 1 8 15,0-4 0-15,0 0 0 0,-4 3 0 16,-4 1 0-16,4-5-40 16,-4 8 40-16,4-3 8 0,0-1 0 31,0 3 64-31,4-3-72 15,0 5-8-15,0-3 0 0,0-2 8 16,0 4 0-16,0-4 0 0,0 1 0 16,0-1 8-16,0 4-8 15,0-7 0 1,0 3-8 0,0 0 8-16,0 0 0 15,0-2 0-15,4 5-8 0,-4-2 8 16,0-2 0-16,0 2 0 15,4-1 0-15,-4 0 0 0,4 1 0 32,0 2-8-32,-4-2 8 15,4 2 48-15,-4 4-48 0,0-3-8 0,0 2 0 16,0 1-72-16,0-1-112 0,0 1-112 16,-8 0 176-16,4-4 104 15,0 0-24-15,0-5 48 0,4 2 0 31,-4-3-56-31,4 1 40 32,0-5-48-32,0 1 56 0,0 0 8 15,0 3 0-15,0 4 0 0,0 2 0 16,0 0 0-16,0-2 0 16,0 5-16-1,0-2 16-15,0 2 0 16,0 0 8-16,0 2 0 15,0-2-8-15,0 0 0 0,0 1 0 0,0 4 0 16,0-4-40-16,0 2-17 0,0 1-31 16,0-1 8-16,0 1 80 31,0 0 0-31,-4 3 0 16,4 0 0-16,-4 0-232 0,-4 0-96 15,0 0 328-15,-4 0 88 0,0 0-80 0,-4 0 0 16,-3 0-8-16,2 0 80 0,2 0-80 31,-5 0-32-31,4 6 32 16,-4-2 64-16,0 3-64 0,0-7 0 15,-4 3 0-15,4 0-8 32,1-1 56-32,-6-2-56 15,5 0 16 1,-4 4-16-16,5-2 8 0,-9 3 0 15,4-3 0-15,-4 5 8 16,0-2-8-16,0 2 8 0,-4 0-8 16,4-1 0-16,0 1 0 15,5-4 0 1,-5 3 0-16,4 0 0 0,3-2 16 16,2 2-8-16,-1-3 0 15,0-3 0-15,0 4 0 0,4-4 0 16,-3 0-8-16,2 0-64 15,2 0 64-15,-2 0 8 16,1 0 40-16,1 0-40 16,-2 0 0-1,2 0 8-15,-2 0 0 16,2 0-8-16,-9 0 0 16,8-4 0-16,-4 4 0 0,0-3 0 15,0 0-8-15,4 3-48 16,-3-3 48-16,-1-1 16 0,3 4-8 15,2 0-8 1,-6 0 0-16,2 0 0 16,3 0 16-16,-5 0-16 0,6 0 8 15,-5 0-8 1,0 0 0 0,4 0 0-16,1 0-8 0,2 0 8 15,5 0 8 1,4 0-8-16,4 0-8 15,0 0-120-15,0 0 8 0,0 0 112 16,0 0-88-16,0 0 96 16,0 0 0-16,0 0 0 15,0 4 0-15,4 2 104 0,0 1 16 32,0 2 16-32,4 0 40 15,-3 7-48-15,2 3 97 16,-3 0-17-16,0 6-32 15,0 5-72-15,0 1-32 0,-4 4 8 16,4 3-24-16,0-3-56 0,0 15-808 16,4-11-1153-16,-4-7-5088 0</inkml:trace>
  <inkml:trace contextRef="#ctx0" brushRef="#br0" timeOffset="81100.6">18614 12890 672 0,'0'0'5377'31,"0"0"-3897"-31,0 0-288 0,0 0-23 16,8-25-161-16,-4 18-112 16,0 5-80-16,-4-2-296 0,4 4-248 0,-4-3-88 15,4 3-80-15,-4 0-96 0,0 0-8 31,4 0-64-31,-4 9 64 16,0 1-8-16,0 3-16 0,4 3 24 16,-4 3 0-16,4-3 16 31,-4 3-16-31,4-4 8 0,-4-2-8 16,4-3 48-16,0-4-48 0,4-6 0 15,-1 0 40-15,10 0 64 16,7 0-96-1,0-16 0-15,8-3 72 16,0-2-64-16,0-6-8 16,0-4-8-16,-5-1 8 0,-3-3 0 0,0 0 8 15,-4 0-16-15,-5 10 8 0,-2 9 40 32,-5 3-48-32,-1 10-8 15,-7 3 8-15,0 0-48 16,0 0-952-16,0 13 8 0,-11 12-344 15,-6-3-1057-15,6-3-3496 0</inkml:trace>
  <inkml:trace contextRef="#ctx0" brushRef="#br0" timeOffset="83421.8">19104 13732 1872 0,'0'0'3313'16,"0"0"-1313"-16,0 0-488 0,0 0-295 16,0 0 23-16,0 0-504 15,0-16-64 1,0 16-320-16,0 0-160 31,0 0-144-31,4 0-48 0,1 0-112 16,2 0 112-16,5 0 48 15,4 3 32-15,0 0-72 16,4 0-8-16,0 4 56 0,0-4-8 0,0 1-48 16,-1-2 0-1,-2 1 0-15,3-3 0 16,-1 3 16-16,1-3-8 0,5 0 0 16,-6 0-8-16,-3 0 16 15,4 0-16-15,0 0 8 0,-8 0 0 16,4 0 8-16,0 0-16 31,3 0 0-15,-2 0 0-16,2 0 8 15,-2 0-8-15,7 0 0 0,-9 0 0 16,5 0 0-16,-4 0 0 0,0 0 8 16,0 0-8-16,-4 0 80 0,4 0-64 31,0 0 0-31,-4-3-16 15,4 3 72-15,3-3-72 0,-2 3 0 16,-2-2 72-16,5-2-64 16,1 4-8-16,-2 0-8 0,-3 0 8 15,0 0 16-15,4 0-16 16,0 0 8 0,0 0-8-16,0 0 0 0,0 0 8 0,-1 0-8 15,-2 0 0-15,-2 0 16 16,2 0-8-16,-6 0 0 15,6 0 0-15,-6 0 8 0,6 0-8 32,-2-3 0-32,-2 3 8 15,2 0-8 1,2-4-8-16,-2 4 0 0,5-3 8 16,-1 3-8-16,6-3 8 15,-1 3-8-15,0-3 0 0,4 3 0 0,-9 0 8 31,1-3-8-31,1-1 0 16,-2 4 8-16,-6-3-8 16,-2 0 0-16,1 0 0 0,0 3 8 15,0-4-8-15,0 4 0 0,4-2 8 16,0 2-8-16,0 0 0 16,4 0-8-1,-5 0 8-15,2 0 0 16,-2 0 32-16,-2 0-32 0,-6 0-48 15,1 0 48 1,0 0 0-16,1 0 8 0,-2 0-16 16,1 0-40-16,5 0 40 31,-2 0-136-31,5 0 72 16,-4 0-80-16,0 0 72 0,0 0 24 31,-4 0 56-31,3 0 0 0,2 0 0 15,-5 0 0-15,-1 0 0 0,6 0 0 0,-1 0 0 16,-1 0-8-16,6 0 8 16,-6 0 0-16,6 0 0 15,-2 0 8-15,-2 0-8 0,-2 0-8 16,2 0 8-16,-2 0-8 16,-3 0 8-16,5 0 0 0,2 0 0 15,-4 0 8-15,2 0-8 16,-1 0 0-1,4 0 0-15,-1 0 0 0,2 0 0 16,-2 0 0-16,6 0 0 16,-6 0 0-16,5 2 0 0,-3-2 0 15,2 4 0 17,1-4 0-32,-4 3 0 15,4-3 0-15,0 0 0 16,-1 0 0-16,-2 0 0 0,3 0 0 31,-4 0 0-31,0 0 0 0,-1 0 0 16,2 0 0-16,-2 0 0 0,-2 0 0 0,2 0 0 15,2 3 0-15,-2-3 0 16,-2 3 0-16,-2-3 0 0,1 0 0 16,-3 0 0-16,2 0 0 15,-3 0 8-15,-4 0 0 0,8 0-8 47,-4 0 0-47,3 0 0 16,2 0 0-16,-1 0 0 0,4 0 0 0,-1 0 0 15,2 0 0-15,-6 0 0 16,1 0 0-16,1 0 8 0,-2 0-8 16,-3 0 0-16,1-3 8 15,-2 0-8 1,1 0 0-16,1 3 0 0,-5-4-8 15,3 4 8-15,-3 0 0 16,0 0-8-16,0 0 8 0,0 0 0 16,1 0 0-16,2-2 0 31,-3 2-8-31,4-3 8 31,4 3 8-31,0 0-8 16,-4 0 0-16,8-4 0 0,-4 4 0 15,0-3-8-15,0 3 8 16,-1-3 8-16,-2 3-8 16,3 0 0-16,-5 0-8 0,-3 0-56 15,5 0-536-15,-5 0-16 0,-4 0-168 16,7 0-600-16,-7 0-377 0,4 6-1215 16</inkml:trace>
  <inkml:trace contextRef="#ctx0" brushRef="#br0" timeOffset="94595.92">6494 12109 5801 0,'0'-6'1872'0,"0"0"-312"16,0-1-351-16,0-2-249 16,0 2 136-16,0-2-192 0,0 6-352 0,0-3 465 15,0 6-193-15,0 0-184 16,0 0-240-16,0 0-168 15,0 0-80 1,0 0-152-16,0 0-152 31,0 0 0-31,-4 0-24 0,0 2 176 16,-4 5 56-16,0 6 72 16,0-1-40-16,-4 4-88 15,4 3 72-15,-4 0-16 0,5 3-40 0,-6 1-16 16,2-1 104-1,-2 0-88-15,1 3-8 0,1-2 0 16,2-4 0-16,-2 0 64 16,3-4-48-16,-1 1-24 15,1 0 0-15,5-6-8 0,3 0 8 16,0-5-56-16,0-1-48 31,0-4 104-15,0 2 40-16,0 3 8 0,3-3 16 15,5 2 8-15,5-1-8 0,2 0-56 16,2-3 48-16,3 0 8 16,3 0-64-16,-3 0-128 0,4 0-112 31,-4 0-272-31,0 0-232 0,-9 0-264 16,-2 0-241-16,-1 0-223 15,-8 0-488-15,0 0-1209 31,-4 0-1608-31</inkml:trace>
  <inkml:trace contextRef="#ctx0" brushRef="#br0" timeOffset="94965.67">6498 12303 5353 0,'0'0'1432'15,"0"0"-272"1,0 0-168-16,0 0 145 16,0 0-257-16,0 0-408 15,0 0-192-15,0 0-232 0,4-3 32 0,-8 15 408 32,-4 4 176-32,-4 6-192 15,4 4-64-15,-7 2 49 0,2 4-97 16,1 0 24-16,5 0-88 15,-2 2-160-15,1-2-48 0,1-1-80 16,3 2 88-16,4-7-48 16,-4-4-40-1,4-3 72-15,0-7-64 0,0-6 24 16,0 1-40-16,0-4-16 16,0 0 16-1,0 1-64-15,0-4-184 0,0 2-360 16,0-2-417-16,4 0-511 15,3 0-1529-15</inkml:trace>
  <inkml:trace contextRef="#ctx0" brushRef="#br0" timeOffset="98220.43">6103 12684 2480 0,'0'0'1688'0,"0"0"-1015"15,0 0 447-15,0 0-48 0,0 0-552 16,0-13 304-16,0 13 16 16,0 0 185-1,0 0-169-15,0 0-160 0,0 0-112 16,0 0-96-16,0 0-128 0,0 0-96 31,0 0-96-31,0 0-40 0,0 0-88 16,0 0-40-16,0 0-112 15,8 0-56-15,5 0 168 0,2 0 128 16,1 0-128-16,5 3 24 0,-2 1-24 16,1-4 8-1,-1 3 72 1,2-3-16-16,-5 3-64 0,3-3 0 15,-2 3 0-15,2 0 64 16,1-3-64-16,1 3 0 0,-2 1 0 0,1-1 40 31,4 0-40-31,-4 0 0 16,0 0 0-16,-4 0 8 0,4-3-8 16,-4 3 0-16,-1-3 0 15,6 0 8-15,-6 0 0 16,2 0 0-16,-6 0-8 15,6 0 8 1,-6 0 0-16,2 0-8 16,2 0 8-16,2 0-8 15,-2 0 8-15,5 0-8 0,-1 0 0 16,6 0 57-16,-5 0-41 16,0 0-16-16,-4 0 8 0,0 0-8 15,-4-3 48 1,-1 3-48-16,2 0 8 15,-2 0 0-15,6-3 64 0,2 3-72 16,-3 0 0-16,4 0 8 16,0 0 24-16,-4 0-32 0,4 0 0 15,-8 0 0 17,4 0 0-32,-4 0 0 15,0 0 0-15,3 0 0 0,2 0 32 16,3 0-32-16,-1 0-8 15,5 0 8-15,0 0 8 16,1 0 0-16,-2 0-8 0,-3 0 8 16,0 0 0-16,-8 0 8 15,-5 0-8-15,-3 0 8 16,-4 0 40-16,0 0 24 16,0 0 8-16,0 0 48 0,0 0-136 15,0 0-112-15,-7 0-769 0,-9 0-1471 16,4 0-3817-16</inkml:trace>
  <inkml:trace contextRef="#ctx0" brushRef="#br0" timeOffset="105290.86">6593 11922 2472 0,'0'0'1704'0,"0"0"-175"0,0 0-465 15,0 0-104-15,-7-19-200 16,7 19-352-16,0 0 113 16,0 0 7-16,0 0-152 0,0 0 8 0,0 0-16 15,0 0-32 1,-4 0-48-1,0 0-136-15,4 0-72 0,-5 0 152 16,5 0-136-16,0 0 8 0,0 0-48 16,-4 6-56-16,4-3 48 15,0 0-32 1,-4 1-16-16,4 2 8 31,-3 1-8-31,3 2 152 16,-4 3-8-16,0 1-64 0,0-1 0 15,4 1-24-15,-4 4 40 16,4-5-88-16,0 1 0 0,0 0 0 16,0 3 72-16,0-4-64 15,0 4 40-15,0 0-40 16,0 0 40-16,0-4-56 16,0 4 0-16,0-2 8 0,4-2 8 15,-4 1-16-15,0 0 0 0,0-1 16 16,0 1 40-16,0-3-56 15,0 2 0 1,0-3 16-16,0 4 64 16,0 0-80-16,0 0 0 0,0-1 0 15,0 4 0-15,0 3 8 16,4-3-8-16,0 3 0 0,0-3-56 0,-1 0 48 47,1-4 8-47,0 1 8 15,-4 0 0-15,5-4 40 0,-5 1-48 16,4 3 0-16,-4-1 0 16,0 4 48-16,0 0-48 0,0-2 0 15,0-3 0-15,0 5 8 16,0-3-8 0,0-3 16-16,0 3 32 0,0-4-8 15,0-4-40-15,4 6-8 0,-4-8 8 16,0 0 0-16,0 0-8 0,0 0 8 15,0 1 0-15,0-1 0 32,0 0 8-32,0 0-8 15,0 1 56 1,0 2-56-16,0-3-16 0,0 0 16 16,0 0 0-16,4 4 0 15,-4-7-80-15,0 6 24 0,3-3-16 0,1 0-8 31,-4-3-16-31,4 3 96 16,0 1 56-16,1-4 64 16,3 3-120-16,-5-3 8 0,5 0 48 15,5 0 56-15,-6 0-112 0,9 0 0 16,-4 0 8-16,0 0 0 31,1 0-8-31,-6 0-16 0,1 0 8 16,-4 0-64-16,0 0 72 0,-1 0 0 15,2 0 0 1,3 0 0-16,0 0 0 0,4 0 0 16,0 0-56-16,-1 0 48 31,6 0-56-31,-6 0-24 16,6 0 72-16,-6 0 16 0,-3 0 0 15,1 0-56-15,2 0 48 16,-3 0 8-16,5 0 0 0,-6 0-16 0,1 0-64 15,5 0 72 1,-2 0-120-16,1 0 112 16,0-3 16-16,0-1 0 15,1 1-8-15,-2 3 8 0,-3-3-64 16,4 0 64-16,0 0 0 16,-1 3 0-16,6 0-8 0,-2 0 8 31,6 0 8-31,-5 0-8 0,3 0 0 15,5 0 0-15,-3 0 8 0,-2 0-8 16,1 0 0-16,1 0 8 16,2 0 0-16,5 0 0 0,0 0-8 15,0 0 8 17,0-3 8-32,0 3-8 15,0 0-8-15,-4 0 8 0,3 0 0 16,1 0-8-16,0 0 0 15,0 0 8-15,-4 0 0 0,4 0-8 16,-4 0 8-16,4 0-8 16,-5 0 48-16,-7 0-40 15,4 0-8-15,0 0 8 16,-4 0 8-16,0 3-8 0,0-3-8 16,0 0 0-16,4 0 8 15,-5 3 8-15,6-3-16 0,-6 0 8 47,-2 0-8-47,7 0 56 16,-5 0-56-1,6 0 0-15,-2 0 0 0,1 0 0 16,0 0 0-16,0 0 0 16,0 0 8-16,4 0-8 0,4 0 0 15,-5 0 0-15,1-3 0 16,4 0 0-16,-4 3-32 0,-3 0 32 0,-2-4 8 15,1 4 0-15,-4 0 0 16,4 0-8-16,-5 0 8 16,6 0-8-16,-1 0 0 0,-1 0 0 15,1-3 0-15,5 3 8 32,-1-3 16-32,-5 3-24 0,5-3 0 0,-4 3 8 0,0 0 0 15,0 0-8-15,-9 0 0 16,6 0-8-16,-2 0 8 15,2 0-8 1,-6 0 8-16,6 0-16 16,-6 0 16-16,6 0-8 15,-2 3 8 1,2 0 0-16,-2-3 8 0,1 3-8 16,0 1 0-16,0-4 16 15,0 0 40-15,0 0-56 16,0 0-8-1,0 0 8-15,-1 0 8 16,2 0-8-16,3 0 0 0,-5 0 0 16,6 0 8-16,-2 0-8 0,-6 0-8 15,2 0 8-15,-6-4 8 0,2 4 0 32,1-3-8-32,-3 0 0 15,2 0 8-15,1 3-8 0,0 0 8 31,0-3-8-31,0 3 0 16,0 0 0-16,-1-4 0 16,2 4 0-16,-5-2 0 15,-4 2 0-15,3 0 8 0,-3-4-8 16,1 4 16-16,-5-3-8 0,4 3 0 16,0-3 8-16,0-4 0 15,3 4-8-15,-3-3 0 16,1-3 40-16,-1-1 0 0,-4-4 112 15,4 3 137 1,-4-6 31-16,0 1 264 16,0 2-320-16,0-3-104 0,0 1-16 15,0 0-96-15,4 0 40 16,-1 4-96-16,1-7 0 16,0 3 0-16,0 0 56 31,1 2-56-31,-5 3 0 15,4 1 0-15,-4 0 64 0,0 4-64 16,0-4 0-16,4 1 0 16,-1 0 0-16,1-4-64 15,0 0 56-15,0 0 8 0,0-2 8 16,1-1-8-16,-1 3-8 16,-4-3 8-16,3-1 0 15,-3 3-8-15,4-3-8 0,-4 4 8 16,4-2 0-16,-4 2 0 15,4 1-40-15,0 2 40 0,0 0 0 32,1-2-152-32,2-1 64 0,-3 0 96 15,0 1 0-15,0-4 32 0,0 3-32 16,-4 0-8-16,0-3 0 16,5 3 8-16,-5 0 8 15,3-1-8-15,1 0 56 16,0-2-56-1,-4 4-8 1,0-4 8-16,0 3 0 0,0 1-16 16,0-1-56-16,0 0 64 15,0 1 8-15,0-1-48 16,0-3 48-16,0-1-8 0,0-2-72 31,0-2 80-31,4 1 0 0,-4 5 0 16,0-4-96-16,0 6 88 0,0 1-136 0,0-1 136 15,0 6-112-15,0-2 112 16,-4 6 0-16,4 0-16 0,-4-1 8 31,0 2 16-31,4 2-184 16,-3 0-64-16,-2 0 248 0,1 0 40 16,-4-4-40-1,0 4 0-15,0 0 48 16,0 0-40-16,-4 0 48 15,0 0-56-15,0 0-56 16,-3 0 56-16,-2 0 0 16,2 0 0-16,-5 0 8 15,-4 4-8-15,3-2 16 0,-2 2-16 16,-1 2 0-16,0-4-16 16,0 2-24-16,1-1 40 0,-5 1 8 31,4-1 80-31,-1-3-72 15,-3 0-8-15,4 0 0 0,-4 0 0 0,5 0-8 16,-5 0 0-16,0 0 8 16,0 0 0-16,-4 0 56 0,4 0-64 0,-3 0-8 31,3 0 8-31,-4 0 0 16,4 0-40-16,-4 0 40 15,4 0 0-15,0 0 56 0,0 0-56 16,1 0-8-16,-6 0-40 15,1 0 48 1,5 0 0-16,-4 0 8 16,3 0-8-16,-4 3 0 15,0-3-8-15,4 0-152 16,-4 0 40-16,4 0 0 16,-4 0 120-16,0 0-217 15,1 0 217-15,-1 0 32 0,0 0-32 16,-1 0-48-1,-3 3 48-15,8 4 0 16,1-1 0-16,-1-3-8 16,0 3 0-16,0 1-72 0,0-4-72 0,-3 3 16 15,-1-3-56-15,-4-3 88 16,4 3 96-16,-5 1 8 31,2-4-56-31,-1 0 56 16,4 0 40-16,0 3-40 15,4-3-64-15,0 3 64 0,0 0 8 16,-3 1-8-16,3-2 0 16,-4-2 16-16,0 3-16 0,-4-3 8 31,1 4 0-31,-1-4-8 0,0 3 0 16,1-3 8-16,-2 0-8 0,5 3 80 15,0-3-80-15,9 3 8 0,-1 0 0 16,7 1-8-16,10-1-8 15,-1 1 8 1,4-4-104-16,-1 3 56 31,1-1-32-31,1 1-120 16,-1-3-568-16,-8 4-720 0,0-4-1137 0,8 0-5407 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1:04:42.967"/>
    </inkml:context>
    <inkml:brush xml:id="br0">
      <inkml:brushProperty name="width" value="0.05292" units="cm"/>
      <inkml:brushProperty name="height" value="0.05292" units="cm"/>
      <inkml:brushProperty name="color" value="#FF0000"/>
    </inkml:brush>
  </inkml:definitions>
  <inkml:trace contextRef="#ctx0" brushRef="#br0">2908 4223 4745 0,'0'0'2624'15,"0"0"-1344"1,0 0-824-16,0 0-240 0,0 0 249 0,0 0 199 15,0 0-96-15,0 0-200 16,0 0-120-16,0 0 48 0,0 0 80 16,0 0 16-16,0 0-40 31,0 0-104-31,0 0-56 0,0 0-16 16,0 0-48-1,0 0-120 1,4 0 0-1,-4 0-8-15,0 0 48 0,4 0 112 16,0 0 17-16,0 0-81 0,4 0-16 16,4 0 24-16,0 0-32 15,-1 0 32-15,6-4 0 0,-2 1 40 16,6-3-80-16,-1 6 8 16,-1-3 24-16,5-1-16 0,0 2-64 15,4 2-8-15,-4 0 0 16,-4 0-8-1,4 0 8-15,-4 0-8 0,-1 0 0 16,-2 0 8-16,-2 0 0 16,2 0 8-1,-2 0-8-15,2 0 48 0,7 0-48 16,-5 0 0-16,5 0 0 31,4 0 8-31,-4 0 32 0,0 0-40 16,-1 0-8-16,2 0 0 15,-5 0 8-15,-1 0-8 16,5 0 0-16,0 0 8 0,4-5 16 0,-4 5-16 16,4-2 8-1,4-1 32-15,-5 3 0 16,-3-3-48-16,1-1-8 0,-9 4 8 16,-1 0 0-1,2 0-8-15,-2 0 8 0,-3 0 0 16,4 0 8-16,1 0-8 0,2 0 8 31,5 0 0-31,4 0 0 0,0-2-8 0,4 2 56 16,-8-4-56-16,3 4 0 15,-3-3 8-15,-4-1-8 16,1 4 0-16,-2-3 16 0,1 3-16 16,-4-2 8 15,4 2 48-31,-5-4-40 0,9 4-16 15,-7-3 0-15,2 3 8 16,1 0 0-16,1 0-8 16,-6 0 0-16,2 0 0 0,-6 0 8 15,2 0-8-15,-2 0 0 16,1 0 0-16,0 0 8 16,0 0-8-16,4 0 0 0,-4 0 0 15,8 0 16-15,-4 0-8 16,0 0-8-16,3 0 8 15,2 0 0 1,-5 0 0-16,-1 0 0 31,2 0 0-31,-2 0 48 0,2 0-48 16,-2 0 0-16,1 0 40 0,4 0 8 16,-4 0 16-16,3 0-56 15,2 0-8-15,3 0 72 0,-5 0-80 16,5 3 8-1,-3 1-8 1,3-2 8-16,-5-2 0 0,1 0 0 0,0 0-8 16,0 3 8-16,-4-3 0 15,3 4 0-15,2-1 0 0,-5-3 0 16,3 4 40-16,2-2-32 31,-6 2 48-31,9-4-48 16,0 3 32-16,1 0-48 15,-6-1 48-15,5-2-40 0,0 5 64 16,0-5-64-16,-5 2 48 16,2-2 40-16,-1 4 8 0,-1-4-40 31,2 3-8-31,7-3 0 16,-4 0 104-16,8 0-32 0,3 3 32 15,1-3-48-15,0 3 48 0,-1-3-112 16,1 3-40-16,-12-3 0 0,0 4 32 15,-3-4-40 1,-6 3-8 0,1-3 8-16,-4 3 8 15,-1-3 0-15,-2 3-8 0,-1-3 8 16,-4 0 0-16,0 0 0 0,4 3-8 0,-4-3-696 16,12 0-1120-16,-4 0-1041 31,0 0-6041-31</inkml:trace>
  <inkml:trace contextRef="#ctx0" brushRef="#br0" timeOffset="747.89">6797 4137 10490 0,'0'0'2168'16,"0"0"-727"-16,0 0-289 31,0 0-296-31,0 0-224 0,0 0-152 16,28-7-208-16,-5 7-176 16,5 0-48-16,8 0-40 0,1 0 120 15,-2 0-32-15,1 0 72 31,0 4 8-31,-1-4 0 16,-7 0-8-16,0 0-48 0,0 0-47 0,-7 0-65 0,-6 0 40 16,-2 0-40-16,-2 0 0 15,-3 0-8 1,4 0-129-16,0 0-367 16,8 0-920-16,16 0-856 15,0 0-1889-15,-1 0-5081 0</inkml:trace>
  <inkml:trace contextRef="#ctx0" brushRef="#br0" timeOffset="2590.11">8522 4175 5569 0,'0'0'3152'0,"0"0"-1311"0,0 0-481 16,0 0-264-16,0 0-296 15,0 0-247-15,8 0-217 16,-8 0-336-16,0 0-104 16,4 0 56-1,0 0 48-15,3 0 168 0,2 0-56 16,3 0 64-16,4 0 24 0,-4 0 40 0,4 0-32 15,-1 3-32-15,6-3-72 16,-6 0 24-16,5 4 24 16,1-4-8-1,2 2-32-15,1-2-16 32,0 4-80-32,0-1-8 0,4 0 16 15,-5-1-16-15,5-2 8 16,-4 5-8-16,1-3 0 0,-1 2 8 15,-1-1-8-15,-3-3 0 16,0 3 0 0,4-3 0-16,-4 3 0 15,4-3 8-15,-5 3 56 0,5-3-56 0,0 4 32 16,-3-4-48-16,-2 3 0 16,1 0 0-16,1 0 16 0,-2-3-16 31,1 3 0-31,0-3 8 15,0 3 0-15,0 1 0 0,4-4-8 16,-5 3 0-16,5-3 8 0,4 0 0 0,-3 0 8 16,3 0-16-16,-5 0 16 15,5 0-16 1,-4 0 8-16,-4 3-8 16,4-3 8-16,-5 3-8 15,2-3 0-15,3 0 0 0,-5 0 8 31,5 0-8-31,4 3 0 16,0-3 0-16,4 0 0 0,-4 0 0 16,4 0 0-1,-4 0 0-15,0 0 16 16,-5 0-16-16,5 0 0 0,-4 0 0 16,4 0 0-16,0 0 8 15,0 0-8-15,0 0 8 0,0 0 0 0,-1 0-8 31,1 0 0-31,0-3 16 16,0 3-8-16,0-3-8 0,4 0 0 16,-4 3 0-16,4-3 8 15,-1-1 0-15,1 1-8 16,0 3 0 0,-8-3 0-16,4 0 0 15,-4 0 8-15,0 0-8 16,-4 3 8-16,4-4-8 15,-5 1 8-15,5 3-8 0,0-3 8 16,1 0 0-16,3 3-8 16,0-3 0-16,0-1 8 15,-5 4-8-15,5-2 0 16,0 2-8-16,-4-5 8 16,-4 5 0-16,-1-2 0 0,2-1 0 15,-6 0 0-15,5 3 0 16,-3-4 0-16,-2 4 0 15,5-2 0-15,4 2 0 16,0 0 0-16,0 0-8 16,4 0 8-16,0 0-8 0,-4 0 8 15,-1 0-8-15,-3 0 8 16,-3 0 0-16,-2 0 0 16,2 0 0-16,-6 0 8 0,6 0-8 31,-2 0 0-31,1 0 0 15,4 0 0-15,0 0 0 16,4 0 0-16,4 0 0 0,-9 0 0 16,5 0 8-16,1 0-8 15,-6 0-8-15,1 0 8 16,-8 0 0 0,8 0 0-16,-4 0 0 15,-4 0 0-15,3 0 8 0,2 0-8 0,3 0-8 16,-5 0 8-16,6 0 8 15,-6 0-8-15,2 0 0 16,-6 0 0-16,6 0 8 16,-10 0-8-1,1 0 8-15,1 0-8 0,-2 0 8 32,1 0-8-32,4 0 0 0,0 0 8 15,4 0-8-15,0 0-8 16,3 0 0-16,6 0 8 0,-5 0 8 31,-5 0-8-31,2 0 0 16,-10-4 0-16,-3 4 16 15,-4 0-16-15,0 0-536 0,0 0-904 0,-8 0-1073 0,-3-3-2448 16,-2 3-2096-16</inkml:trace>
  <inkml:trace contextRef="#ctx0" brushRef="#br0" timeOffset="24765.07">16873 5924 1304 0,'0'0'520'15,"0"0"1904"-15,0 0 49 0,0 0-881 16,0 0-463 31,0 0-161-47,0 0-72 15,0 0-248-15,0 0-288 0,0 0-136 16,0 0-64-16,0 0-112 16,0 0-40-16,0 0 0 0,0 0-8 15,0 0-8-15,0 0-64 16,0 0 0-16,0 4-56 16,0 2-8-16,0 0 64 0,4 4 72 0,0-1 0 0,0-2 56 15,4 2 200-15,-4-3-104 16,0 4 0-1,4-1-24-15,0-2-16 16,-5-1-32-16,2 1 16 16,7-1 112-16,-8 0 40 0,7 1 0 31,2-4 97-31,-2 3-73 0,2-3 0 16,2 0 64-16,2 0-168 0,-2 4 56 15,2-7-136-15,-10 3 8 16,1-3-24-1,0 0-64 1,-3 0 64-16,-5 0-16 0,3 0-48 16,1 0 88-16,4 0 64 0,0 0-88 0,0 0 0 15,4 0-64-15,-4 0 40 16,4 0-48-16,4-3 0 31,-4 0 72-31,0-4-56 0,-1 4-8 16,2-3 72-16,-5 0-72 15,-1-1 56-15,-3 4-8 16,5-4-40-16,-1 5 48 0,-4-2-16 16,3-2-32-16,6 0-8 31,-9 2-8-31,3-2-48 16,1 0 48-16,1-1 0 0,-5 1 0 15,0 3 0-15,-1-3 0 16,-3 3-64-16,4-4 64 0,-4 1 64 0,4 3 112 15,-4-4-120 1,4 3-40 0,-4-1 32-16,5 2-40 0,-5-1 40 15,0 2-48-15,0 2-240 16,0-5 72-16,0 5 40 0,0 0-56 16,0 0-320-16,0 0-648 0,-13 0-505 31,2 5 257-31,-2-3-2481 0</inkml:trace>
  <inkml:trace contextRef="#ctx0" brushRef="#br0" timeOffset="31735.06">2430 6073 1424 0,'0'0'2896'0,"0"0"-567"15,0 0-1209-15,0 0-192 0,0-3 153 32,0 0 63-32,0 0-368 15,0 3-136-15,0 0-136 0,0 0-96 0,0 0 32 16,0 0 17-16,0 0-49 15,0 0-136-15,0 0-72 0,0 0-16 16,0 0-32-16,0 0-8 16,0 0-24-1,0 0-40 1,0 0 0-16,0 0 16 16,0 0 8-16,0 0 64 15,0 0-32-15,0 0-24 0,0 0-40 16,0 0-8-16,0 0-64 31,0 0 0-31,0 0-72 16,0 0 0-16,4 0-40 0,0 0 112 0,3 6 0 15,6 4 96-15,-1-1-32 0,0 5-48 16,0-6-8-16,-1 5 40 0,2-3-40 16,-5 3-8-16,3-4 8 31,-2 1 0-31,2-4 0 0,-3 0 64 15,5-3-72-15,2 4-48 16,-2-4 40 0,2-3-40-16,1 0 48 0,0 0 208 15,0 0-112 1,0 0 48 0,-4 0-32-16,0 0-24 15,-4 0-40-15,-1 0 32 0,2 0-8 0,-5-3 24 16,4 0 8-16,-1-4 24 15,2 1 24-15,-5 0-40 0,7-1-104 16,-3 1 64-16,-3 0-72 16,-5 2 16-1,4 1-16-15,-4 3-72 0,0 0-24 16,0 0-136-16,0 0-480 16,0 0-704-16,0 3-1473 0,0 4-2472 15</inkml:trace>
  <inkml:trace contextRef="#ctx0" brushRef="#br0" timeOffset="34151.56">3183 6000 3384 0,'0'0'2353'15,"0"0"-921"-15,0 0-400 16,0 0-176-16,0 0 57 16,-4 0-137-16,4 0-288 0,0 0-256 15,0 0-8-15,0 0 104 16,0 0-72-16,0 0-24 0,0 0-16 16,0 0 56-16,0 0-16 31,0 0-16-16,0 0-88-15,0 0-64 0,0 0-80 16,0 0-8-16,0 0-8 0,0 0-104 16,0 0 32-16,0 0-80 15,0 4 56-15,0 5 104 0,4 0 8 32,-1 4 0-32,2 0 8 15,-1 0 40-15,0-1-48 0,0 1 0 16,4-1-8-16,0-5-152 0,0 3 32 15,4-1 112-15,0-2 8 16,4-2 288 0,4-1-160-16,-1-1 88 15,5 1-64 1,0-1-64-16,0-3 17 0,0 0-9 16,-4 0-80-16,-4 0 0 15,0 0-8-15,-4 0 80 0,0-3-80 16,-1-4 72-16,2 1-72 31,-1-4 80-31,-1 1 104 16,6-3 112-16,-6-2-152 0,2 2-40 0,-2-1-24 15,2 3-40-15,-5 4 0 0,-5 0 8 16,1 3-40-16,0-4 32 0,-4 7-48 31,0-3 0-31,0 3 0 16,0 0-96-16,0 0 16 15,0 0-392-15,-4 0-801 0,-7 0-719 16,-6 6-2185-16</inkml:trace>
  <inkml:trace contextRef="#ctx0" brushRef="#br0" timeOffset="90264.33">27786 10839 3024 0,'0'0'1584'0,"0"0"641"0,0 0-977 15,0-3-304-15,0 3-23 16,0 0 31-16,0-4-240 0,-4 4-136 16,4-2-104-16,0 2-208 15,0-4-16-15,0 4 8 16,0-2 0 15,0 2 24-31,0 0-79 0,0 0-17 16,0 0-64-16,0 0-112 0,0 0 144 15,0 0-8-15,0 0-64 16,0 0 16-16,0 0 16 16,4 0 32-16,4 0-136 15,0 0 64-15,0 0 40 16,4 0 8-16,4 0-16 0,-4 0-96 16,4 0 56-16,3 0-16 15,2 0-32-15,-5 0 40 16,3 0 64-16,1 0 40 0,1 0-64 31,-10 0 16-15,5 0 8-16,0 0-24 0,-4 0-24 15,4 0-64-15,0 0 48 0,0-4-56 16,4 2 8-16,-4 2-8 16,0 0 0-16,0 0 0 15,0 0 0 1,-5 0 0-16,1 0-8 15,-3 0 8-15,-2 0 0 0,1 0 0 16,5 0 0-16,-2 0 8 16,1 0 8-16,0 0-8 0,0 0 8 15,-4 0-8-15,4 0 0 16,-4 0 0 0,4 0-8-16,-4 0 0 15,4 0 8-15,-1 0-8 0,2 0 8 0,2 0 0 16,-2 0 0-16,2 0 0 15,2 0 0-15,-6-4 0 0,6 1-8 32,-6 3 8-32,-3 0 0 15,5-4-8-15,-6 4 0 0,1 0 0 32,1 0 0-32,2 0 0 15,-3 0 0-15,8 0-8 16,-4 0 8-16,0 0 0 15,4 0 0-15,-1 0 8 0,-2 0-8 16,2 0 8-16,2 0 8 16,-6 0-16-16,2 0 8 0,-1 0-8 15,-1 0-8-15,2 0 8 16,-2 0 0-16,-2 0-16 0,2 0 16 16,1 0 0-1,4 0 0-15,-4 0 0 16,1 0 0-16,2 0 0 0,5 0 16 15,-4 0-16-15,8 0 8 16,-8-3-8 0,4 3 0-16,-8-3 0 0,4 3 0 31,-5-2 8-31,2-3 0 16,-2 5 40-16,2 0-40 15,-2 0 8-15,1 0-8 0,0 0-8 16,0 0 0-16,1 0 0 15,-2 0 0-15,6 0 0 16,-2 0 8-16,1 0 0 0,0 0-8 16,0 0 8-16,0 0 0 15,-5 0-8-15,2 0 0 16,-5 0 0-16,4 0 0 0,-4 0 8 16,0 0-8-16,-1 5 0 15,6-3-16 1,2 4 16-16,-2-2-8 0,2-1 8 15,2 3-8-15,-2-2 8 32,1-2 0-32,-8 2 0 15,0-2 0 1,-4-2 8-16,0 0 0 16,0 4-8-16,-4-4 0 0,4 0 0 0,-4 0 8 15,8 0-8-15,0 0 8 16,-1 0-8-16,6 3 0 0,-1 1-8 15,0-4 8-15,0 0 8 16,-1 0-8-16,-6 3 0 0,-1-3 0 31,0 0-48-31,-4 0-72 0,0 0 24 0,0 0-16 16,0 0-224-16,0 0-272 16,0 3-536-16,-8 3-73 0,-8 4 9 31,-1 1-800-31,6-4-2801 15</inkml:trace>
  <inkml:trace contextRef="#ctx0" brushRef="#br0" timeOffset="123952.45">6876 13204 5433 0,'0'0'2192'15,"0"0"-1448"1,0 0-536-16,0 0-40 0,0 0 312 15,4 0 65-15,-4 0-73 16,0 0-40-16,0 0 16 16,0 0 168-16,0 0-32 0,0 0-64 0,0 0 32 31,0 0-96-31,0 0-63 0,0 0-73 16,0 0-96-16,5 0 40 15,-1 0-40-15,0 0-48 16,7 0 72-1,2 0-112-15,2 0-16 0,5 0 32 16,-4 0-16-16,8-2 80 0,-8-2-112 0,4 1-24 31,-4-1 16-31,-4 2-88 16,4 2 64-16,-8-3-72 16,3 0 0-16,6 3 48 0,-6-4-48 31,6 4-8-31,2-3 0 0,-6 3 8 15,2 0-8-15,1 0 0 0,-4 0 0 16,1 0 0-16,2 0 8 16,-7 0 0-16,4 0 48 15,0 0 24-15,-1 0 96 0,2 0 32 16,-2 0-72 15,6 0 24-31,2-4-64 0,1 4-80 16,1-3 72-16,-2 3-80 15,1 0 8-15,-3 0 0 16,-6 0-8-16,1 0 0 0,0 0 0 16,0 0 0-16,-1 0 0 31,2 0 0-31,-1 0 8 0,4 0 0 0,-1 0-8 0,2 0 16 16,-2 0-16-16,-2 3 0 15,2-3-8-15,-2 4 8 16,-2-1 0-16,-3 1 0 0,5-1 0 31,-2-3 0-31,1 3 0 0,0-3 0 16,4 0 8-16,0 2-8 0,5-2 16 15,-2 0-8-15,1 0-8 16,-5 0 16-16,6 4-16 0,-6-4 0 16,5 0-8-1,-3 3 16 1,-6-3-8-16,6 0 0 15,-2 4 0-15,2-4 8 16,6 0-8-16,-3 2 0 16,0-2 8-16,8 4 0 0,-5-4-8 0,2 0 8 15,3 0-8 1,-8 0 8 0,-1 0-8-16,-2 3 0 15,-6-3 8-15,-3 0 0 0,4 0-8 16,0 0 0-16,1 0 8 0,2 0 48 15,1 0 0-15,8 0 72 0,0 0 16 32,4 0-136-32,0 0 88 15,0 0-96-15,-4 0 8 16,-5 0 32-16,-6 0-32 0,2 0-8 16,-6 0 8-1,2 3-8-15,1-3 88 0,-3 0-80 16,6 2 8-1,1-2 56 1,4 0-72-16,4 5 48 16,4-5-40-16,0 2-8 0,0-2 8 15,-4 0-8-15,-1 0 9 0,-7 0 39 16,0 0-48-16,-4 0 0 0,0 0 0 31,0 0 0-31,0 0 32 16,4 0-32-16,4 0 0 0,0 0-8 15,3 0 8-15,5 0 0 16,0 0 0-16,0 0 0 0,-4 0 0 16,0 0 0-16,-4 0 0 15,0 0-8-15,-8 0 8 16,4 0 0-16,-5 0 8 16,2 0-8-16,-1 4 0 0,4-4 0 15,3 0 0-15,2 0 8 0,-1 3-8 16,3-3 0-16,1 0 0 31,4 0 0-15,-4 0-8-16,0 0 8 15,-4 0-8-15,0 0 8 0,-5 0-8 16,2 0 8-16,3 0 0 16,-5 0 8-16,2 0-8 0,2 0 0 0,5 0 0 31,0 0 0-31,1 0 0 15,2 0 0-15,-3 0 8 0,4-3-8 16,-4 3 0-16,-4-4 0 16,3 4 0-16,1 0-8 0,-3 0 8 15,-2-2 0-15,-3 2 0 16,5 0 0 0,-6-5-8-1,5 5 0-15,-4-2-32 16,4 2 40-16,0-3 0 0,3 0 8 15,1 3-8-15,1 0 0 0,3-4 0 16,0 4 0-16,0-2-8 31,-1 2 8-31,-3 0-8 16,0 0 8-16,-4 0 0 0,-1 0 0 0,2 0 0 16,-1 0 0-16,-1 0-41 15,1 0 33-15,5 0 16 0,-6 0-8 0,5 0 8 31,0 0-8-31,0 0 8 16,-1 0-8-16,-2 0 0 16,-1 0 0-1,-5 0 0-15,2 0 8 16,2 0-8-16,1 0 0 0,1 0 8 16,-2 0-8-16,5 0 9 31,0 0-9-31,0 0 0 0,-4 0 0 15,0 0-9-15,0 0 9 0,-1 2 0 16,2-2-16-16,-1 4 16 0,-5-4 0 0,2 3 0 16,-2-3 8-16,-2 3-8 31,-2-3 0-31,-3 2 89 16,5-2-89-16,-6 0 56 0,1 0-40 15,4 5-16-15,0-5 80 16,0 0-80-16,4 2 0 0,0-2 8 0,0 4-8 15,3-4 0 1,-2 3 8-16,3-3-8 16,-1 3-96-16,-2-3-449 15,14 0-1119-15,-6 0-1553 0,-2-6-5504 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1:39:17.986"/>
    </inkml:context>
    <inkml:brush xml:id="br0">
      <inkml:brushProperty name="width" value="0.05292" units="cm"/>
      <inkml:brushProperty name="height" value="0.05292" units="cm"/>
      <inkml:brushProperty name="color" value="#FF0000"/>
    </inkml:brush>
  </inkml:definitions>
  <inkml:trace contextRef="#ctx0" brushRef="#br0">3517 4134 1480 0,'0'0'920'16,"0"0"-712"-1,0 0-136-15,0 0 1424 0,0 0 241 16,0 0-793-16,0 0-376 16,0 0 0-16,0 0 128 15,0 0 65-15,0 0-137 0,0 0-144 16,0 0-16-16,0-4-16 16,0 4-24-16,0-2-112 0,0 2-56 31,0 0 8-31,0 0 56 15,0-4 88-15,0 4 56 16,0 0-63-16,0-3-89 16,0 3-128-16,0-4-72 0,4 1 24 31,0 1-40-31,1-1-48 16,-1 3 24-16,-4 0-72 0,4 0 0 15,-4 0-56-15,4 0 8 0,-1 0 48 16,10 0 0-16,-5 0 8 0,3 0 40 15,2 0-48-15,-2 0 0 16,5 0 8-16,-4 0 32 16,0 0-40-1,0 0-8-15,-4 0 8 0,4 0 0 16,-4 0 0-16,4 3 0 0,0-3 0 16,0 2 48-16,4-2-48 15,-4 0 0-15,0 0 0 0,-1 3 0 31,2-3 8-31,-2 0-8 16,2 0 80 0,-1 0 8-16,-1 0-88 0,2 0 0 15,-6 0 0-15,1 0 0 0,5 0 0 32,-2 0 8-32,6 4-8 15,-10-4 0-15,5 0 0 0,4 3 0 31,-8 1 0-31,4-4 0 0,-4 2 8 16,0-2-8-16,4 0 8 0,-5 4 0 16,2-4-8-16,3 0 8 15,-5 0 0-15,2 0 64 0,3 0-16 16,-1 0-48-16,2 0 144 16,-2 0-8-16,2 0-56 15,-2 0-16-15,1 0-64 16,4 0 40-16,0 0-32 15,4 0-16-15,-4 0 0 0,0 0 16 32,0 0-8-32,0 3-8 15,-5 0 8-15,2-3 0 16,-2 2-8-16,-2-2 8 0,3 0-8 16,-1 4 8-16,2-4 0 15,-2 0 0-15,1 0 0 16,1 0 0-16,-2 0 0 0,6 0 0 15,-6 0 8-15,6 0 40 16,-10 0-40-16,5 0-8 0,-4 3-8 16,4-3 8-16,-4 0-8 15,4 4 8-15,4-4 0 0,0 0 0 16,0 0 56 0,-4 0-56-16,4 0 0 15,4 0 64-15,-5 0-48 16,2 0 24-16,-6 0 24 0,2 0 16 15,-2 0 24 17,-3 0-40-32,0 0-8 0,1 0 8 15,-6 0-64-15,5 0 40 16,0 0-48-16,0 0 72 16,0 0-64-16,4 0 56 0,0 0-64 15,4 0 72-15,-4 0-64 31,0 0 0-15,-1 0 88-16,2 0-96 0,-5 0 16 0,3 0-16 16,2 0 8-16,-2 3 0 15,-3-3 8-15,9 0-16 16,-6 0 0-16,2 0 8 0,-2 0 72 16,1 0-80-16,-3 0 0 0,-2 0 0 15,5 0-496 1,0 0-1088-16,0 0-1385 15,4 0-4904-15</inkml:trace>
  <inkml:trace contextRef="#ctx0" brushRef="#br0" timeOffset="1834.49">6977 4112 6105 0,'0'0'2000'16,"0"0"-655"-16,0 0-145 15,0 0-296-15,0 0-192 32,3-7 32-32,1 7-112 15,-4 0-296-15,0 0-215 0,0 0-65 16,4 0 16-16,0 0-64 16,4 0 8-16,0 0 64 0,8 0 64 15,4 0 16-15,-1-3-8 31,9 3 24-31,-4 0 56 0,8-4-8 0,-4 4-48 16,4-3-32-16,0 3-40 16,0 0-24-16,-4-3-64 0,0 3 40 15,0 0 24 1,0 0-8-16,0 0-16 16,0-3 0-16,4 3 8 15,-6 0-8 1,6 0-32-16,-4 0 32 15,0 0-48-15,-4 0 8 0,1 0-8 16,-5 0 0-16,-1 0 40 31,1 0-48-31,-4 0 8 16,0 0-8-16,5 0 0 0,-2 0 16 0,5 0-8 16,0 0 48-16,-1 0-40 0,5 0 56 15,-4 0-72-15,4-3 48 0,0 1-32 16,-4-3 112-16,1 5-24 31,-6 0-32-31,1-2 0 0,-5 2-24 16,2 0-40-16,-2-4 8 15,2 4-8 1,-6 0 48-16,6 0-56 0,-2 0 16 16,2 0-8-1,-2 0-8 1,1 0 8-16,0 0-16 0,0 0 16 15,0 0-8-15,0 0 8 0,4 0-8 16,0 0 0-16,0 0 8 16,4 0 0-16,-5 4 0 0,5-4-8 31,-3 0 8-31,2 0-8 16,1 0 0-16,-4 0 0 0,4 0 0 0,-4 0 0 15,4 0 0-15,0 0 0 16,0 0 0-16,-5 0 0 0,9 0 0 15,-4 2 0-15,1-2 0 0,3 0 8 32,-5 0-8-32,-3 5 0 15,4-5 0-15,-5 2 0 0,5 1 0 16,-3-3 8-16,3 3-8 0,4-3 16 16,0 0-16-16,-1 0 0 31,1 0 0-16,0 0 8-15,0 3 0 0,-4-3-8 16,-4 0 0-16,-1 3 8 16,2 1-8-16,-1-1 0 0,-1-3 8 15,2 4 0-15,-2-1 0 0,5-1 0 16,-4 1 48-16,1-3 16 31,2 4-72-31,-3-4-8 0,4 3 8 16,-5 1 56-16,-2-4-56 15,7 2 0-15,-9 2 48 0,6-1-32 16,3 0 40-16,-5-1 64 16,1 2 8-1,4-4 16 1,4 3-136-16,-4 1 56 0,3-1-8 16,1 0-32-16,0 0-16 15,0 1 0-15,0-4 0 16,-3 2 64-16,3-2-64 0,-5 0-8 31,-3 0 16-31,0 0-8 16,-8 0 0-16,-1 0-8 0,2 3-64 15,-5 1-216-15,-1-1-344 16,2 1-512 0,-1 2-912-16,-1 0-609 0,-3-4-3976 15</inkml:trace>
  <inkml:trace contextRef="#ctx0" brushRef="#br0" timeOffset="6680.7">11649 4149 6769 0,'0'0'1848'15,"0"0"-1047"-15,0 0-361 0,0 0 56 16,0 0 536-16,-4 0-64 0,4 0-344 31,0 0-368-31,0 0-128 0,0 0-64 16,0 0 0-16,0 0-16 15,0 0 104-15,0 0 40 16,8 0 121-16,5 0 111 0,11 0 8 16,3 0-72-16,6 0-128 0,6-3-32 0,-3-1-8 15,4 2-88 1,-9-1 48-16,5 3-48 31,-4 0-96-31,1 0 72 16,-1 0-32-16,3 0-8 0,1 0-40 0,-4 0 0 0,3 0 8 31,1 0-8-31,0 0 0 0,4 3 8 16,-4-1-8-1,0 2 8-15,-4-1-8 16,-1-3 0-16,-3 4 16 16,0-1-16-16,-3-3 8 0,-2 3-8 0,5-3 8 31,0 0-8-31,0 3 8 0,0-3 0 15,4 0-8-15,3 0 8 16,1 0 0-16,1 0-8 16,-2 0 0-16,-3 0 8 0,-4 4-8 15,-5-4 16-15,1 2-16 32,0-2 0-32,-7 0 0 15,2 3 0-15,1 1 0 0,1-1 0 16,-2 1 8-16,1-2-8 15,4 2 0-15,-4-1 8 0,4 0 0 16,0-1-8-16,-5-2 8 16,5 5-8-16,0-3 8 0,-3-2-8 31,-2 4 8-31,5-4-8 0,0 0 0 16,0 0 0-16,3 3 0 15,6-3 0-15,-6 0 0 0,10 0 0 16,-5 3 8-1,-4-3-8-15,-1 0 0 16,1 3 0-16,0-3 0 0,-4 3 0 31,0 1 0-31,4-4 0 16,-4 3 0-16,3 0 0 0,1 0 0 16,0 0 0-16,4-3 8 31,0 0-8-31,-4 0 0 0,4 0 0 15,-1 0 8-15,-3 0 0 16,0 0-8-16,0 0 8 0,0-3 0 0,0 0 48 16,0-3-48-16,4-1-8 0,-8 1 0 15,3 3 48-15,-3-3-48 16,4 1-40 0,-4 3 40-16,1-1 0 15,-6 3-8-15,5-3 8 16,0 3 0-16,0 0 0 0,-4 0-8 0,4 0 8 15,0 0 0 1,0 0 0 0,-1 0-8-16,1 3 0 0,0-3 8 15,0 0 0-15,-8 0 8 0,4 0-8 16,-8 0 48-16,4 0 248 16,0 0 88-1,-4 0-120-15,4 0-96 16,4-3-56-16,-5 3-96 0,9-4-16 31,0 2 8-31,4 2 0 16,0 0-8-16,4 0-208 0,0 0-528 0,8 0-1008 0,-8-4-1041 15,-8 1-5977-15</inkml:trace>
  <inkml:trace contextRef="#ctx0" brushRef="#br0" timeOffset="7714.18">16024 4162 2480 0,'0'0'2176'0,"0"0"-911"16,0 0-625-16,0 0 40 31,0 0 488-31,0 0 97 16,0 0-169-16,0 0-248 0,0 0-208 15,0 0-136-15,0 0-88 16,0 0 120-16,4 0 97 0,8 0-97 0,8 0-208 16,4 0-48-16,8 0-112 0,3 0-72 31,2 0-88-31,7 0 72 16,-5 0-64-16,5 0 64 0,-4 0-32 15,3 0-32-15,2 0 48 16,-2 4 8-16,6-2 64 0,-6-2-64 15,1 3 48-15,4 1-40 16,-4-1 40 0,3 1-24-16,5-4 64 0,0 0-16 15,0 0 8-15,0 0-24 16,0 0 16-16,-5 0 72 0,1 0-8 16,-8 0-16 15,-1 0-24-31,-2 0 32 15,-10 0 0-15,1 0-71 0,-4 0 39 16,-4-4-64-16,5 1-56 16,-10-1-40-16,1 1-8 0,4 3 8 15,-8-2-8-15,4 2-104 16,-9 0-465-16,2 0-479 16,-1 0-856-16,-4 0-689 15,-4 2-2328-15</inkml:trace>
  <inkml:trace contextRef="#ctx0" brushRef="#br0" timeOffset="9101.95">18335 4168 4536 0,'0'0'1649'15,"0"0"-945"-15,0 0-520 0,0 0 256 16,0 0 592 0,0 0-23-1,0 0-361-15,0 0-56 0,0 0 80 16,9 0-24-16,-2 0 48 15,9 0 16-15,0 0-87 16,0-2-161-16,8 2-8 0,0-4-200 16,4 1-88-1,4 0-16-15,0 3-32 16,-4 0-56-16,0 0-16 0,-4 0-40 16,-1 0 64-16,1 0 0 0,-4 6 0 15,4 0-72-15,3 1 64 16,1 0 0 15,4 2-64-31,5-4 16 16,2 2 32-16,1 0-40 0,-4-1 0 15,-1-3 8-15,2 1-8 16,-9-4 80-16,-1 0-24 16,-3 0 160-16,0 0 72 0,4 0 16 0,4 0-88 15,0 0-56 1,4 0-64-1,-1 0-8-15,1-4-96 0,-4 1 16 0,4 3-16 16,-4 0 8-16,-4 0-8 16,-1 0 8-16,-3 0 0 0,-3 0-8 31,-1 0 0-31,3 0 0 0,-3 0 0 16,5 7 8-16,3-4-8 0,-1 0 8 15,0 0 0-15,1 0 0 16,9-3-8-16,-5 0 24 0,0 0-16 15,4 0 48 1,-1 0-48-16,1 0 0 31,3-6 0-31,2 0 40 0,-1-4-48 16,3 4-8-16,-6 0 8 16,-2-1 8-16,1 1-8 15,-4 2 8-15,0 2-8 0,0 2-8 16,-1 0 0-1,-3 0-48-15,4 0 56 16,0 0-8-16,-4 0 8 0,0 6-8 0,4 0 8 16,-4-4 8-16,4 5-8 15,0-3 0-15,-1-1 0 0,5 3-8 16,-4-3 8-16,4 1 0 31,-8-4 0-31,3 0 8 0,1 0-8 16,0 0 0-1,-4 0 0-15,0 0 8 16,4 0-8-16,-4-4 0 16,0 1 8-16,-4 0-8 0,-1 0 0 0,-6 3-8 31,-2 0 8-31,-6 0 0 16,-5 0-624-16,-1 0-568 0,-3 0-680 15,0 0-833-15,0-3-4553 0</inkml:trace>
  <inkml:trace contextRef="#ctx0" brushRef="#br0" timeOffset="23890.12">4924 12795 10018 0,'0'0'2312'0,"0"0"-447"0,0 0 239 0,0 0-536 15,0-42-431-15,0 40-233 16,0-2-176-16,0 1-240 0,0 3-152 16,0 0-168-16,0 0-168 15,0 9-272 17,0 10-216-32,-4 11 384 15,0 11 104-15,1 6 80 0,-2 2-16 16,1-5-8-16,0-4-48 0,4-5 40 15,0-3-48-15,0-10-120 16,0-12-120-16,0-4-104 0,4-6 328 16,5 0 16-1,2-19 176-15,9-9-112 16,0-10-56-16,4-3 40 0,-4 3-8 16,-4 6-40-16,-4 12 0 15,-4 8 8-15,-4 5-8 0,0 7 0 31,3 0-104-15,2 0-232-16,6 16 216 16,2 3 64-16,6 6 48 0,-3 5 0 15,1-5-56-15,-2 3-32 0,1 1-72 16,-5-7-72-16,6-3-128 16,-10-3-49-16,10-6 97 0,-5-3 144 31,-1-7 168-31,10 0 8 15,-10-17 16-15,5-5 40 0,1-10 16 0,-6-6 24 16,-2-9 160-16,-6 3 57 16,1-5 135-16,-4 8 184 15,-4 6-88 1,0 10-64-16,0 2-136 16,0 14-144-1,-4 3-200-15,4 2-128 0,-4 4-224 16,0 0-808-16,4 10-1473 15,0 16 329-15,0-7-1849 0,4 2-3049 16</inkml:trace>
  <inkml:trace contextRef="#ctx0" brushRef="#br0" timeOffset="24275.1">5641 12916 760 0,'0'0'8946'31,"0"0"-6818"-31,0 0-288 16,0 0 17-16,0 0-353 0,0 0-664 16,0 0-808-16,0 0 112 15,-32 3-144 1,21 19 8-16,2 1 0 0,-3 2 0 16,9 2-8-16,3-3 0 15,0-2-280-15,0-6-272 16,11-7 0-16,9-6 24 0,1-3 528 15,11-3 16 1,-4-13 72-16,-5-6-40 0,1-6 80 31,-8-4 344-31,-4 1 456 16,-12-5 57-16,0 4-81 16,-4 10-248-16,-8 3-192 0,-8 6-240 15,-4 7-224-15,0 6 72 16,-4 0-144-16,1 13-80 0,3 2-848 0,3 5-793 0,14 5-759 31,7-6-1561-31,0-7-2256 16</inkml:trace>
  <inkml:trace contextRef="#ctx0" brushRef="#br0" timeOffset="25108.06">6148 12823 6281 0,'0'0'6473'0,"0"0"-4968"15,0 0 87-15,0 0-176 0,0 0-880 16,0 0-384-16,-28 20-72 31,7 2 16-31,1 3-88 0,5 7 0 16,-2 4-8-16,6-5 8 15,7-4-8-15,0 0-344 0,4-5-376 16,0-6-8-16,4-7-224 0,4-6 400 16,-1-3 528-1,2-3 24 1,-1-9 616-16,-8-11 624 0,0-2 184 0,-4-7-287 15,-16 0-25 1,-5 5-304-16,-3-3-336 0,-7 11-120 0,3 4-200 31,0 5-104-31,4 7-40 16,0 3-8-16,13 0-104 0,-2 9-520 31,17 1-960-31,0 9-465 16,28 0-511-16,13 1-537 0,-2-8-2976 0</inkml:trace>
  <inkml:trace contextRef="#ctx0" brushRef="#br0" timeOffset="25646.14">6578 12871 6617 0,'0'0'4729'0,"0"0"-2833"0,0 0 225 16,0 0-265-16,0 0-440 0,0 0-559 16,8-48-417-16,-25 46-304 0,2 2-136 15,-9 0 104 1,-4 2-96 15,-4 11 0-31,-4 9 0 0,8 1-8 16,0 5-96-16,13 4 96 15,2-4-48-15,13 1-320 0,0-4-232 16,13-5 111-16,6-11 225 16,13-9 56-16,4 0 144 15,0-12 64 1,-4-14 16-16,4-9 64 0,-8-5 168 0,0-24 369 16,-9-25 15-16,-2-16-192 0,-14 10-128 15,-3 24 88-15,0 30 104 16,0 25 160-16,-7 4 16 31,3 2-192-31,-1 7-272 0,1 3-216 16,4 0-168-1,0 10-120-15,-4 12 184 16,4 10 96-16,0 5-80 0,0 8 88 16,4 6 8-16,9 0 0 0,-2 0 0 15,1 0 64-15,0-4 0 16,0 1-72-1,1-1-192-15,-6 0-696 16,-3 17-920-16,-4-13-2297 0,0-10-4457 0</inkml:trace>
  <inkml:trace contextRef="#ctx0" brushRef="#br0" timeOffset="26125.45">7159 12744 10514 0,'0'0'2592'31,"0"0"161"-31,0 0-449 0,0 0-471 15,0 0-977-15,0 0-600 16,0 0-256-16,0 0-216 0,0 13 216 16,0 16 128 15,0 1-16-31,0 6-56 0,0-1 8 16,0-3-56-16,0 0-8 15,0-4-24-15,0-3-464 16,0-2-632-16,0-7-737 0,-4-1-1247 15,0-8-1825-15</inkml:trace>
  <inkml:trace contextRef="#ctx0" brushRef="#br0" timeOffset="26332.48">7084 12741 4913 0,'0'0'4777'15,"0"0"-2689"-15,0 0-64 0,0 0-23 16,0 0-513-16,0 0-576 16,0 0-688-16,-60-57-224 0,39 63-8 15,2 16-64 1,-1 5-744 0,-4 20-1360-16,8-6-1969 15,0-6-3993-15</inkml:trace>
  <inkml:trace contextRef="#ctx0" brushRef="#br0" timeOffset="26648.81">6964 13119 9818 0,'0'0'4505'0,"0"0"-3217"16,0 0 464-16,0 0-383 15,80-19-537-15,-44 12-464 0,-1-2-152 16,5 6-96-16,1-3-32 15,-6 2-88 1,-3 4 0-16,-4 0 8 31,-9 0 0-31,-6 0-8 0,-5 0-8 16,-5 0 8-16,-3 0 8 0,4 0-8 16,-4 0-16-16,0 0 16 15,0 0 0-15,0 0 0 16,0 0-8-1,0 0-64-15,0 0-360 16,4 0-304-16,1 0-649 0,-1 0-1807 0,0 0-4154 16</inkml:trace>
  <inkml:trace contextRef="#ctx0" brushRef="#br0" timeOffset="29540.44">5063 14452 1840 0,'0'0'10938'0,"0"0"-9209"0,0 0-497 15,0 0-376-15,-4-16-776 0,4 26-80 16,-4 15-128 0,4 7 128-16,0 9 0 15,0 10 88-15,-3-3-88 16,3 2 8-16,0-2 0 0,0-10 0 31,0-6-8-31,0-13 0 16,0-6 0-16,0-10 16 0,0-3 16 15,16-16 56-15,11-16 64 0,5-8-64 0,5-11-80 16,2-1 0-16,-3 5 8 16,-8 11 64-1,-8 15-80-15,-5 11-16 16,-2 8-64-16,-1 2-96 0,3 8-40 16,1 17 128-16,1 5 88 15,2 4 80-15,1 2-80 0,0 1 8 16,0-5 40-16,0-3 8 15,-1-10-56 1,-2-6 0-16,3-7 8 0,-1-6 96 16,2 0-56-16,-2-22 40 0,1-10 24 15,1-8-16-15,-6-15-16 32,1-6 32-32,-8 2 160 0,0-3 56 31,-8 9 120-31,0 12 241 15,0 9-33-15,0 16-112 0,-8 9-272 16,4 7-272-16,0 7-760 0,1 22-104 16,3 28-833-16,3-7-2504 15,5-3-2824-15</inkml:trace>
  <inkml:trace contextRef="#ctx0" brushRef="#br0" timeOffset="29919.18">5940 14553 11058 0,'0'0'4113'0,"0"0"-2649"16,0 0 48-16,0 0-295 0,0 0-825 0,0 0-392 16,0 0-144-16,-20 19 88 15,12 14 56-15,4-2-48 16,4 7 0-1,0-3-144-15,0-3-208 16,21-7-33-16,2-2 57 0,12-14 24 16,2-5 32-16,7-4 24 15,-1-16 224-15,-2-10 24 0,-13-9 48 16,-5-6 96-16,-15-3 320 16,-8-1 448-1,-8 3-151-15,-15 7 7 0,-9 7-120 16,0 9-344-16,4 13-248 0,4 6-8 15,0 0-176-15,12 16-1048 16,3 3-1009-16,14 3-912 0,18 0-1632 31,1-8-3200-31</inkml:trace>
  <inkml:trace contextRef="#ctx0" brushRef="#br0" timeOffset="30273.2">6573 14408 8977 0,'0'0'3985'0,"0"0"-1664"16,0 0-113-16,0 0-1280 15,0 0-623-15,0 0-305 0,0 0 0 16,-92 99 8-16,73-55-8 16,-1 0 0-16,8-3-121 0,5-3-255 15,7-5-144 1,0-11-120-16,0-7-24 15,7-12 152-15,1-3 512 16,4-8 24-16,-4-22 224 16,-8-5 600-16,0-6 152 15,-16-3-215-15,-16-1-25 0,-4 1 32 16,-3 9-352-16,-6 10-120 31,2 6-208-31,7 12-112 16,5 4 0-16,6 3-72 0,9 10-720 15,8 9-768-15,8 3-657 0,40 6-303 0,4-6-553 16,3-2-1864-16</inkml:trace>
  <inkml:trace contextRef="#ctx0" brushRef="#br0" timeOffset="30742.74">6853 14440 4200 0,'0'0'3937'0,"0"0"-1752"16,0 0-73-1,0 0 17-15,55-74-457 16,-55 66-280-16,0 1-279 16,0 3-521-16,-15 4-488 0,-2 0-16 15,-6 6 16 17,-5 13-104-32,0 11-8 0,0 4-48 15,8 4 56-15,8 4-48 16,8-5-16-16,4-1-216 15,4-11-281-15,20-9-111 0,-1-10 256 16,9-6 416-16,0-15 144 16,0-20-56-16,-8-10 0 0,-4-19 304 15,-4-18 209-15,-16-23-113 16,0 10-136-16,-8 19-168 31,-7 28 120-31,6 23 200 16,-3 2 152-16,5 8 32 0,-2 5-224 15,5 10-400-15,0 0-64 0,4 20-264 32,0 11 256-32,0 17 8 15,0 6-8-15,4 3 8 0,9 3 48 16,2 4-40-16,2-5 0 0,-2-1 48 16,-2-4-56-16,-2-6-32 15,1-1-672-15,4 4-824 0,-4-13-1537 16,0-11-4633-16</inkml:trace>
  <inkml:trace contextRef="#ctx0" brushRef="#br0" timeOffset="31206.27">7247 14328 4000 0,'0'0'5602'15,"0"0"-3650"-15,0 0 168 16,0 0 89-16,0 0-385 16,0 0-671-16,40-21-601 0,-17 17-88 0,9 1-80 15,-4 3-152-15,0 0-136 16,-8 12-96-16,-4 8-120 0,-16 1 112 15,0 9 8 1,-16 8 336 0,-15-4 80-16,-9 8 96 0,-1-7-72 15,10-7-152-15,3-2-136 0,12-10-72 16,9-4-80-16,7-5-72 0,0-4-24 31,15-3 96-31,17 0 264 16,7 0-48-16,10-3-88 15,7-10-40-15,-5 3-40 0,1 1 0 16,-13 3-48-16,-2 2 0 16,-5 2 0-16,-9 2-272 31,-7 0-312-31,-4 0-536 16,-12 2-1120-16,0 5-2681 0,0-7-8050 15</inkml:trace>
  <inkml:trace contextRef="#ctx0" brushRef="#br0" timeOffset="34821.08">4610 12471 4120 0,'0'0'4073'0,"0"0"-2961"0,0 0-191 31,0 0-145-31,0-13-8 16,0 11-72-16,0 2-352 0,0 0-328 15,0 0-16-15,0 0-144 16,0 0-152-16,0 12 152 0,0 4 144 0,0 9 16 16,-4 7 64-1,4 6-72 1,0 6 72-16,0 4 32 15,-5 3-64-15,5 6-40 0,0-3 88 16,0 3 0-16,0 4-96 16,0-4 16-16,0-3 56 15,0 0-64-15,-4-4 48 16,4-5-48-16,-4-1 8 31,4-6-8-31,-4-3 0 0,-3 1 0 16,3-5 0-16,4 1 8 15,0-4-16-15,0 1-56 0,0-1-160 16,0 1-112-16,0-4-240 16,4 4-616-16,-4-8-393 15,4 6 545-15,-4-12-768 16,0-2-417-16,0-3-407 0</inkml:trace>
  <inkml:trace contextRef="#ctx0" brushRef="#br0" timeOffset="36979.57">4653 13658 8969 0,'0'0'2281'0,"0"0"-1593"31,0 0-400-31,0 0 240 16,0 0 16-16,0 0-216 0,0 0-256 15,0 0-16-15,32-22-56 16,-21 19-16-16,6 3-48 0,-1 0 64 31,0 0-8-31,4 0 8 16,8 0 0-16,-5 0-8 0,5 0 8 0,4 3-8 16,0 1 8-16,4-1 0 0,0-3 0 15,4 0 8-15,-1 0-8 0,2 0 16 16,2-3-8-16,1-4 40 31,-4-3-48-31,0 3 8 16,-1-1-8-1,2-2 0-15,-5 3 0 0,7-1 16 16,-4 1-16-16,-2-3 8 16,3 8-8-16,-5-4 0 15,1 1 0-15,0 3 0 16,1-2 8-16,-2 1-8 15,-3 0 0-15,4 1 16 16,-1 2-16-16,1 0-8 0,0 0 8 16,1 0 8-16,-6 0-8 15,5 0-8-15,0 0 8 0,-1 0 0 32,5 0-8-32,-3 0 8 15,-2-5 8-15,5-1 0 0,-4 3-8 16,4-3 0-16,4-1 8 15,-5 1-8-15,6-3 0 16,-2 2 0-16,-4 4 8 0,-2-3-8 31,3 0 0-31,-8 2 8 16,-1-2-8-16,-3 6 0 0,0-3 0 16,-5-1 0-16,5 4 0 15,-3-3 0-15,-1 3 0 0,0 0 0 16,4 0 0-16,-5 0 0 15,5 0 0 1,0 0 0-16,0 0 0 0,0 0 0 16,0 0 0-16,4 0 0 0,0 0 0 15,-1 0 0-15,-3 0 16 16,4 0 40-16,0 0-32 0,0 0 24 16,-4 0-48-16,0-3 8 31,0 3-8-31,-4 0 8 0,-1 0 0 15,1 0-8-15,-3 0 0 0,3 0 0 16,3 0 0-16,-3 0 0 16,0 0 0-1,0 0 0 1,0 0 0-16,-1 0 0 16,1 0 0-16,1 0 0 0,-5 0 0 15,3 0 8-15,-7 0 0 16,4-3 8-16,-4 0-8 15,-4 0 65-15,0 0-25 0,-4-4 112 16,0 1 8 0,-5 0 96-16,2-1 64 15,-1-2-72-15,0 2-136 0,-4-5 72 0,0-2-128 16,0 2 112-16,0-1 40 31,0-2-160-31,0 2 48 16,-4-3-56-1,0 0-40-15,4-3-8 16,-5-3 48-16,2-1-40 0,-1-2-8 16,4-1 0-16,-8-5-8 15,4-1 8 1,0 1 0-16,1-4 0 16,3 3 0-16,-5 0 0 0,1 0 8 15,0 4-8-15,-4-4 0 0,4 3 0 0,1-2 8 16,-2-1-8-16,-3-3-40 15,0-3 32-15,4-3 8 16,-3-1 0-16,2 0 0 0,1 5-48 16,-4 2 32-16,1 0-72 31,-1 7-288-15,3 2 296-16,-3 1 72 0,4 3 16 0,-3 2-8 15,7-2 48-15,-4 0-48 16,4 0 0-16,0 0-8 15,0-3-88-15,0-4-56 16,0 4 88 0,0-1 48-16,0 0-32 15,0 8 48-15,0-2-216 0,-9 5 80 16,5 2 136-16,-7 3 0 16,3 1-72-16,-1 2 16 0,2 5 56 15,-1-2-8 1,-5 4-32-16,2 0 40 15,-6 0 8-15,2 0 8 0,-9 0 56 16,0 0-72-16,1 4 0 0,-2-2 48 16,1 2-40-16,0-1 0 0,1 0 40 15,-5 0-32-15,-4 0 32 32,4 1-32-32,-4-1-16 0,-3 0 8 15,-6 0 40-15,2-3-48 16,-1 3 0-16,-4 0 24 15,8 1-24-15,-4-1 0 16,5 0 0 0,-2 0 0-16,1 0-8 15,1 3 16-15,-1 1-8 16,-4-1 0-16,4-2 8 0,0 3 0 16,-4-2-8-16,1 1 0 15,-2-3 8-15,2 4 0 0,-1-3-8 31,1-2 8-31,-2 4 0 0,5-2 0 16,-3 3 56-16,-2-5 8 16,2 2 32-16,-1 2-96 0,1-4 56 15,-6 3-16-15,6 1-48 16,-1-3 16-16,3 0-8 31,-2-1 0-31,-1 3 48 16,5 1-56-16,-6-3-8 15,5 4 8-15,-3-1-8 0,-1 0-48 16,4 1 56-16,-4-1 8 16,4 3 40-16,-3-2-48 0,-2-1-8 15,2 0 8-15,3 1 8 16,-3-1-8-16,-6 0 0 16,6-3-48-16,-1 0 48 15,-4-3-8-15,4 4-64 0,8-4 72 16,-3 0 8-16,3 3-8 15,4 0 8 1,4 0-8-16,-1 1 0 0,-3-2-8 16,5 5 0-16,-1-1 8 15,-4 0 0-15,0 1 0 0,0-3 0 16,-4 1-8-16,4-2 8 16,-3 1 0-16,-1-1 0 15,4-3 0 1,4 4 0-1,0-1 0-15,8 0 0 16,-4-1-8-16,4 4 0 0,0-1-40 16,-3 1 48-16,2-3 0 15,-2 2 0-15,3 0 8 0,0-5 0 32,4 0 0-32,-4 0-8 15,7 0-344-15,6 0-472 0,3 0-249 0,0-5-1431 16</inkml:trace>
  <inkml:trace contextRef="#ctx0" brushRef="#br0" timeOffset="38143.72">8060 14608 8649 0,'0'0'3249'0,"0"0"-1529"16,0 0-55-16,4-13-17 15,-4 13-432 1,0 0-471-16,0 0-353 16,0 0-184-16,0 0-104 0,0 0-104 15,0 3-136-15,4 7-104 16,0 3 168 0,-4 6-8-16,0 3 8 15,0 3 8-15,-16 4 64 31,-8-1 192-31,-8 0-192 0,4 2-80 0,4-8-1625 16,9-9-2632-16,10-13-4137 16</inkml:trace>
  <inkml:trace contextRef="#ctx0" brushRef="#br0" timeOffset="38945.6">8816 14246 144 0,'0'0'10202'16,"0"0"-7722"-16,0 0-775 15,0 0 7-15,0 0-64 0,0 0-695 32,0 0-945-32,21-38-8 15,-21 60-305-15,0 13 305 16,0 9 120-16,0 0 25 0,-4 1-81 15,-4-3-48-15,3-11 56 16,1-5-64-16,1-14-8 16,3-3-40-1,0-9-112-15,3 0 152 16,14-15 144-16,7-7-144 0,8-10-8 0,0 1-48 16,0-1-72-16,-9 6-41 15,1 10 73 1,-4 11 40-1,-8 5-96-15,4 0-40 0,-4 8-8 16,4 11 104 0,-4 10 8-16,4-3 88 0,-4-4 0 31,-1 0 0-31,6-3-144 16,-2-13-80-16,1-3 200 15,0-3 24-15,8-12 112 0,-4-17-8 16,1-2 88-16,-6-13 336 15,1-5 17-15,-8-2-73 0,-8 4 104 0,0 6-176 0,0 10 88 16,0 12-144-16,0 8-344 16,0 11-24-16,0 0-1432 15,0 30-561 1,0-2-815-16,0 0-3274 0</inkml:trace>
  <inkml:trace contextRef="#ctx0" brushRef="#br0" timeOffset="39315.33">9574 14249 5193 0,'0'0'7145'16,"0"0"-4944"-16,0 0-281 0,0 0-584 15,0 0-319-15,0 0-673 0,0 0-296 31,-68 6-48-31,56 23 0 16,0 5-64-16,8 1-152 0,1 1-361 16,3-4-335-16,0-10-168 15,15-3 48-15,9-10 128 16,0-9 263-16,-1 0 433 16,5-16 160-16,-7-9 48 0,-5-7 673 15,-4-6 639-15,-12-4 264 16,0 5-552-16,-4-1-63 0,-13 6-249 15,-2 7-352-15,3 5-360 32,0 14 0-32,0 6-248 0,8 0-1129 15,8 19-1311 1,4-3-1609-16,8 0-2737 16</inkml:trace>
  <inkml:trace contextRef="#ctx0" brushRef="#br0" timeOffset="39647.31">9988 14141 10426 0,'0'0'4449'16,"0"0"-3241"-16,0 0-568 0,0 0-128 16,-51 48-264-16,30-19-120 15,1 8-72-15,5 2-56 16,2-1-248-16,9-4-592 0,0-5-264 15,4-6-40-15,0-11 119 16,8-6 313-16,5-6 712 16,-6-6 576-16,5-16 481 0,-12-3 583 31,0-7-144-31,-12-3-184 0,-8 0-279 16,-12 6-449-16,-7 4-160 0,-1 9-232 15,1 10-120-15,2 6-72 16,9 0-320-16,9 19-1176 0,19 6-1169 15,0 0-432 1,24-5-2528-16</inkml:trace>
  <inkml:trace contextRef="#ctx0" brushRef="#br0" timeOffset="40132.91">10410 14198 1584 0,'0'0'9306'16,"0"0"-7122"-16,0 0-191 15,0 0-145-15,0 0-760 0,0 0-392 32,-99-66-431-32,71 69-257 0,4 15 40 15,-4 6-40-15,4 7-8 16,5 7-8-16,6 3 0 15,9 0-40-15,4-5-385 0,13-5-247 0,10-8 32 16,5-11 128 0,9-12 336-1,-2-3 184-15,-3-19 88 0,0-17-32 0,-4-2 368 16,-9-13 424-16,-2-15-88 16,-14-17-111-16,-3-12-17 15,-3 5 8 1,-10 26 136-16,-2 25-56 15,7 24-56-15,-1 6-64 0,5 5-87 32,-3 7-401-32,3 0-112 15,0 26-352-15,-5 12 344 0,5 9-40 16,0 10 48-16,4 1-8 0,4 2 8 16,13-6 0-1,3-3 80-15,3 3-80 0,1-4-96 16,-7-2-513-16,-6 13-559 15,-7-14-2489-15,-4-12-4696 0</inkml:trace>
  <inkml:trace contextRef="#ctx0" brushRef="#br0" timeOffset="41050.54">10757 14318 1672 0,'0'0'6609'31,"0"0"-3912"-31,0 0-1025 0,0 0 233 16,0 0-177-16,0 0-456 16,0 0-656-16,0 0-200 0,36-56-95 0,-12 49-193 0,8 1-16 15,-5 3-56-15,1 0 0 32,-7 3-56-32,-6 0-8 15,-6 3-120-15,-5 6-16 0,-4 4 64 16,0 6 80-16,-4 1 288 15,-9 5-40-15,6-4-96 0,-1 3-104 16,3-3-40 0,5 2 0-16,0-4-8 15,13 0-88-15,11-4-24 0,4-2 8 16,4 0 8-16,-1-4 80 16,-7 0-48-16,-8-5 56 0,-8 2-88 15,-8-2 8 1,0-1 88-16,0 6 8 31,-16 0 488-31,-8 8-16 0,-8-1-232 16,0 0-128-16,1 3-120 15,6-4-232-15,22-5-1625 0,3-4-2728 16,3-6-4336-16</inkml:trace>
  <inkml:trace contextRef="#ctx0" brushRef="#br0" timeOffset="41219.5">11283 14547 3624 0,'0'0'11291'16,"0"0"-9011"-16,0 0-1576 0,0 0-464 47,0 0-232-47,0 0 480 0,0 0-335 16,-51 99-153-16,23-64-529 0,-4 0-1079 15,8-7-2369-15,3-12-3968 16</inkml:trace>
  <inkml:trace contextRef="#ctx0" brushRef="#br0" timeOffset="41519.99">12068 14490 14107 0,'0'0'3000'0,"0"0"-2208"16,0 0-592-16,0 0-200 15,0 0-88-15,0 0-1208 0,44 28-1288 16,-24-18-3178-16</inkml:trace>
  <inkml:trace contextRef="#ctx0" brushRef="#br0" timeOffset="41673.61">12510 14481 10938 0,'0'0'3161'31,"0"0"-1985"-31,0 0-672 0,0 0-504 16,0 0-72-16,0 0-1649 15,92 3-2863-15</inkml:trace>
  <inkml:trace contextRef="#ctx0" brushRef="#br0" timeOffset="41805.11">12925 14512 8809 0,'0'0'1969'0,"0"0"-1609"16,0 0-360-16,0 0-1760 15,0 0-4026 1</inkml:trace>
  <inkml:trace contextRef="#ctx0" brushRef="#br0" timeOffset="41937.08">13335 14509 6385 0,'0'0'4713'31,"0"0"-3681"-31,0 0-464 0,0 0-568 16,0 0-872-16,0 0-3249 0</inkml:trace>
  <inkml:trace contextRef="#ctx0" brushRef="#br0" timeOffset="42068.11">13749 14487 6729 0,'0'0'5273'0,"0"0"-3897"16,0 0-175-16,0 0-321 31,0 0-880-31,0 0-1825 0,0 0-9417 16</inkml:trace>
  <inkml:trace contextRef="#ctx0" brushRef="#br0" timeOffset="42206.18">14124 14449 856 0,'0'0'14747'16,"0"0"-12875"-16,0 0-880 31,0 0-535-31,0 0-457 0,0 0-409 16,87-54-3575-16,-63 54-5226 0</inkml:trace>
  <inkml:trace contextRef="#ctx0" brushRef="#br0" timeOffset="43824.92">4402 14335 8617 0,'0'0'2321'0,"0"0"-697"15,0 0-143-15,0 0-177 16,0 0-344-16,-7-19-288 0,7 19-296 16,0 2-376-16,0 12-192 31,0 12 192-31,0 11 416 0,0 14-120 0,0 19-16 16,7 19-32-16,9 20-56 15,0 4-72-15,-1-11-63 16,-2-20 7-16,-5-25 0 0,-1-16 24 15,-7-3-88-15,5 1 48 16,-1 5-48-16,0-2-88 16,4-7-369-16,-4-10-455 15,-1-9-448-15,1-10-768 16,1-6-585-16,-1-3-2144 0</inkml:trace>
  <inkml:trace contextRef="#ctx0" brushRef="#br0" timeOffset="48216.73">4578 14208 1608 0,'0'0'6833'0,"0"0"-5616"15,0 0-865-15,0 0 200 16,0 0 456-16,0 0-416 0,0 0-272 0,95-10-104 0,-67 17 8 16,0-1-96-16,8 1-24 15,4-1-32 1,3 0-24-16,9-3 16 15,0-3-48-15,4 0 56 16,-1 0 56-16,5 0 24 0,-4 0 104 16,0-6 33-16,0 0-65 0,-5-1-96 15,1 1 24-15,0 0-48 16,0-5 24 0,3 6 16-16,1-2 32 15,8-2 8-15,12-1 32 16,-4 1-120-16,-1-1-8 0,5 4 40 15,-12-4-40 1,7 4-40-16,2-1-48 0,-6 4 16 31,-3-3 56-31,0 3-64 16,-1 0 0-16,1 0 8 16,-4-1-8-16,3-2 40 0,5-1-48 15,4 4 8-15,-4-3-8 16,-1 3 8-16,5-3 0 0,-5 2-8 15,2-2 16-15,2 0-8 16,1-1 8-16,-4-2-8 16,4 3 8-16,-9-1-16 0,5-2-64 15,-12 2-32-15,0 0 88 16,-9 2 0-16,1-2 0 16,-4 0 8-1,-4 5 0-15,4-4-8 16,-5 2 8-1,6-3 0-15,-2 1-8 16,1 3 8-16,4 0-16 0,0-3 0 16,3-1 8-16,-3 1 0 15,4-4 0 1,-1 4-64-16,5-3 72 0,4-1-8 16,0 0-56-16,0 4-24 15,4 0-264-15,-1-1-64 0,1 4 8 31,0 0 48-31,-5 0 128 16,5 0 31-16,-8-3-23 16,0 2 120-16,0-2 88 0,4-3 16 0,-1-1-72 0,5 1 72 15,0-2 0-15,0 3 8 16,3-3-8-16,-3 3 0 0,-4 2 0 16,-4-5 0-16,-5 3 0 15,-3 1 0-15,-8-6 0 0,8 6 8 31,-5-2 0-15,9 0-8-16,1-1 0 16,6 0 0-16,5 1-48 0,0-1-176 15,-1 1 96-15,1 3 120 16,-4-4-40 0,-4 3 40-1,-9-2 8-15,1 3 0 0,0 0 0 16,-4-5 0-16,3 3 0 0,5-3 0 0,1 5 0 15,2-7 0-15,4 7 0 16,1-2 8-16,8-3 0 31,0 2 40-31,4-1 72 0,3 4 40 16,1-4 112-16,-1 4 49 16,2 0 119-16,-6 2-120 15,0 2-8-15,2-2-96 0,-2 1-72 16,1 0-72-16,15 0-16 31,9-4 0-31,16 1-48 16,0 0 0-16,-5 3 0 0,-27-1 0 15,-20 4-8-15,-17 0 0 0,-3 0 56 16,8 0 24-16,4 0-16 0,8 0-56 16,-5 0 64-1,9 0-72 1,-1 0 8-16,6-3 0 0,10 0 48 15,16-4-56-15,-7 0-56 0,-12 5-8 16,-8-1 64-16,-12 0-64 0,4 3 64 16,7-3-8-16,-3 3 8 31,4 0-8-31,-5 0 8 0,10 0 0 16,6 0-8-16,16 6 8 15,21-1 0-15,0 2 0 0,-9 0 8 16,-12-1-8-16,-18-2 0 15,-21-1 8-15,-9-3-8 32,1 0 0-32,-1 0-8 15,13 0 8-15,4 0 8 0,0 0-8 16,-5 0 0-16,5 0 0 16,-4-7 0-16,4 4 0 0,-5 0 0 15,1 3 0-15,0-3 8 16,0-1-8-1,0 2 0-15,-4 2 8 0,0-5 0 16,-1 5 80-16,1 0-32 16,-4 0 16-16,4 0-64 0,-5 0 56 0,-3-2-64 15,4 2 112-15,-1-3 48 16,1 3 16-16,0 0-104 16,4-3-8 15,3 3-56-31,1 0 0 15,5 0 0-15,2 0 0 0,1 0 0 16,3 0 48-16,2-3-56 16,-6 0 0-16,1 3 0 15,-5-4 0 1,-3 1 0-16,0-1 8 0,-4 4 40 0,-9-2-48 16,2 2 0-16,-10 0-8 0,1 0 8 15,0 0 8-15,0 0-8 16,3 0 0-16,-2 0 0 31,2 0 0-31,-3 0 8 0,0 0-8 16,0 0 0-1,-5-6 0-15,1-1-8 16,5 0-8-16,-6 2 16 0,1-1-16 16,-8-5-112-16,0 5 32 0,-4-3-8 31,-1-1 48-31,1 4-64 15,-3-1 0-15,-6 1 0 0,2 3 72 16,-2 0 40-16,-6 3 0 0,-2 0 0 16,-3 0 0-16,0 0-8 15,0 0-40-15,-4 0-16 32,0 0-32-17,4 0 32-15,-4 6-8 0,0 3-64 16,0 4 144-16,0 3 24 0,0 1 216 15,0 1-56-15,0 8 56 0,0 2 0 16,4 7-112-16,0 6-56 16,-4 0-24-16,8 7-48 0,-4 0 8 15,0 6 40-15,4 7-40 16,-5-5 0-16,2 1 8 16,-1-3-8-1,0-7-8-15,4-1 8 0,-4-2 0 16,-1-3-8-1,2 0 8-15,-1 4 48 16,4-1-48-16,-4 4 40 0,3-4-48 16,2 3 88-16,3-1-88 15,-1-2 56-15,2 1-40 16,-2-5 40-16,-3-1-56 0,5-4 0 31,-6-4 0-31,-3-2 8 0,0-3-8 16,0-4 0-16,-4-4 0 0,0-5 0 15,0-1 0-15,0-1-8 16,0-5 8-16,0-4-48 0,0 3-48 16,0-3-32 15,-12-2 56-31,-3 0 16 0,-1 0 8 16,-9 0-120-16,-3 0 168 15,-3 0 8-15,-5 0 0 16,0-2-8-16,-3-3 8 0,-6 5 40 15,-2-2-48-15,-1 2 8 16,0-3-8 0,-7 0-16-16,2-1 16 0,-3 2 0 15,-3 2 8-15,-5 0 40 0,-11 0 0 16,-21 0-40-16,-20 0-8 16,-7 0 0-16,7 0 0 0,13 0 8 31,11 0 0-31,4 0 120 0,4 0-40 15,13 0-40-15,7 0-48 16,16 0 8-16,1 0-8 0,-21 2-8 16,-20 5 8-16,-27-2 72 0,-9 2-64 15,12-3-8-15,5 2-24 16,15 0 24-16,5 1 48 31,11-1-40-31,13 4-16 16,15-7 8-16,-1 3-8 15,-6-3 0-15,-8 7 0 0,-21-4 8 16,-16 3 16-16,-23-2-16 31,-6-1-8-31,-6-6 8 0,4 0 8 16,15 3-8-16,4 4 0 0,17 5 0 0,-1 8 0 16,9 2-40-16,-9-1 32 15,4 5 16-15,1-3-8 0,-1 2 0 31,4-6 16-31,1 0-32 16,0-6 32-16,3-3-16 0,-4-5 8 47,20-5-8-47,8 4 8 0,12-4 40 16,5 0-48-16,-13 0 8 0,-8 0 0 15,-11 0 0-15,3 0-8 16,-15 0 8-16,-14 0 0 0,-13 0-16 15,-2 3 16-15,4-3-8 16,12 3 8-16,13-3 8 0,-1 0-8 0,5 0 0 16,3 0 0-16,-4-6-16 31,-4 2 8-31,5 1-72 0,-9 1 72 16,1-1 0-16,3 3-56 15,12 0 56-15,17 0-8 16,11 0 8-16,-1 0 0 0,-6 0-72 0,-8 0 72 0,-10 5 0 31,2-2-8-31,0-3-80 16,-2 0 8-16,-2 0 16 0,-1 0-16 15,4 0-192-15,9 0 144 16,-1 0 64-16,4 0 48 0,4 0-80 31,0 0 8-31,0 4-48 16,1 2 72-1,-8 1 48-15,-2-4-320 0,-3 2-80 16,1-1 184-16,3 2 72 16,4-2 104-16,0 3 48 15,8-4 0-15,1-1 8 0,3 1-8 16,-3 3 16 0,-1-1 64-16,0 1 56 0,-4-3 192 15,5 7-64-15,-5-8-80 16,0 8-40-16,0-4-72 15,5 1-56-15,-2-1 40 0,1 0-48 32,1 1 8-32,-5-4 0 15,-4 0 0-15,1 0 48 16,-5 0-48-16,-4 0 136 16,0 4 0-16,0-1-144 0,1 0 0 15,7 1 88-15,0-4-80 16,8 3 40-16,1 1-48 0,-5 0 0 31,4-2-8-31,-4 2 8 0,5 0-8 16,-5-1 8-16,4-3 0 0,1 2 0 15,-2 2-88-15,5-3 40 16,-3 2-184-16,-9 1 80 0,4-5 8 16,-4 5 96-1,1 0-8-15,3-1 56 31,0 0 0-31,8-4-64 0,0 5-56 16,5-3 112-16,-6 2-48 16,2 4-40-16,-1-4-72 0,1 0 72 15,-5 1 88-15,-4 2-88 16,3-6 0-16,-1 3-32 31,1 1 72-31,-3-1-80 0,4 0 136 0,1-1 32 0,3 3-24 16,-3-2-8-16,3 5 0 15,-1-3-312-15,-2 3-49 0,3-5 41 32,-3 2-160-32,-1-1-88 15,0 3 240-15,4-6 64 0,-4 1 256 16,9 2-144-16,-5 0 144 0,-1-1 8 16,2 2 128-16,3-1-8 0,0 3 8 15,5-3-72 1,-6-1 48-1,6 3-104-15,-1-2 0 0,4-4 0 16,5 3 0-16,-2-3-8 0,10 0-64 31,2 4-64-31,-3-4-24 0,5 0 160 16,-1-3 0-16,-4 7 8 31,-4-5-8-31,-4 3 0 16,-4 0-376-16,4-2 376 0,-3 1 80 15,3-4 64-15,4 0-80 0,4 0-56 16,-1 0-8-16,10 0-144 0,2 0 144 0,2 0-64 31,3 0-32-31,-4 0-96 16,0 0 184-16,1 0 8 0,-6-4 0 16,-2 1 0-16,-1 0 112 15,-5 1 136-15,5-3-192 0,-3 3 144 16,7-5-64-1,4 4-40 1,-1-7-16 0,6 4 504-16,7-3-144 15,-4-4-168-15,0-3-96 0,0-1-48 0,0-1-72 16,-1 3 72-16,-2-6 97 16,3 7 39-16,0-2 64 0,0 2 16 31,0 2-56-31,4-4-120 15,0 0 8-15,0-3 48 0,0-3 24 16,0-3 88-16,0-4-200 16,0-2-16-16,4-5-40 0,-4 1-32 0,0 1 0 15,0-5-40 1,0 4 8-16,0-2-16 16,0 2-104-16,0-13-968 0,-4 10-1497 15,4 3-5864-15</inkml:trace>
  <inkml:trace contextRef="#ctx0" brushRef="#br0" timeOffset="49937.61">2080 12852 4785 0,'0'0'7641'0,"0"0"-5736"0,0 0-649 16,0 0-160-16,0-48 144 0,0 48-199 16,0 0-537-16,-5 4-504 15,-7 15-216-15,-4 10 216 0,-7 12 440 0,-1 9-48 32,0 7-192-32,-1 7 72 0,10 0 56 15,2 2-200-15,6-2-64 16,7-7-64-16,7-7-8 15,14-5-40-15,11-7-32 0,3-9 64 32,14-10-136-17,3-7-176-15,3-8-544 0,-3-4-457 16,0-19-1167-16,-16-3-601 0,-12-7-5441 16</inkml:trace>
  <inkml:trace contextRef="#ctx0" brushRef="#br0" timeOffset="50169.57">1757 13198 13122 0,'0'0'3121'15,"0"0"-1689"-15,0 0-367 0,0 0-401 16,0 0-272-16,95-19-144 0,-7 6-120 15,0-2-80-15,-4 3-48 16,11 5-696-16,-31 0-2137 0,-8 4-3000 16</inkml:trace>
  <inkml:trace contextRef="#ctx0" brushRef="#br0" timeOffset="50591.97">2414 13112 8209 0,'0'0'3065'0,"0"0"-2321"16,0 0-536-16,0 0-144 15,0 0-16-15,0 79-48 0,8-68-144 16,0-5-256-16,4-6-592 16,4 0 232-16,3-10-521 0,2-5 249 0,-5-8 688 15,-4 2 344 1,-5-2 1192-1,2 4 857-15,-9 3 487 16,0 10 49-16,0 2-601 16,0 4-879-16,0 0-1001 15,0 0-104-15,0 13-192 0,0 9 192 32,0 4 8-32,0 8 0 15,0 4 56-15,0 4-56 16,0 2 0-16,0 5 8 0,0 1 40 15,0 4-48-15,0-4 0 0,4 1 0 0,-4 0 40 16,0 0-48 0,0-3 0-16,-17-7-8 15,-7-4-64-15,-8-1 40 16,-3-11 32-16,-5-6 0 16,1-9-72-16,-2-17-921 0,9-12-1007 15,13-12-3857-15</inkml:trace>
  <inkml:trace contextRef="#ctx0" brushRef="#br0" timeOffset="50870.36">2784 13147 11210 0,'0'0'4977'15,"0"0"-4977"-15,0 0 232 0,0 0-56 16,0 0 616-16,-15 111-192 16,7-63-200-16,4-1-15 0,-1 5-113 15,1-2-152-15,4 4-32 16,-3-3 0-16,3 0-80 16,0-4-8-16,0-6-128 15,0-5-801-15,-4-5-727 0,4-14-1433 16,-4-9-3576-16</inkml:trace>
  <inkml:trace contextRef="#ctx0" brushRef="#br0" timeOffset="51108.25">2776 13084 7433 0,'0'0'3993'15,"0"0"-2881"-15,0 0-200 0,84-61 121 16,-56 59-185-16,-4 2-704 0,-8 6-144 16,0 19-208-16,-8 7 56 15,-8 12 152-15,-4 4 192 0,-16-1 152 32,-12 5 128-32,-8-5-288 15,5-5 64-15,-6-8-248 16,9-5-504-16,8-13-1769 15,9-10-2200-15</inkml:trace>
  <inkml:trace contextRef="#ctx0" brushRef="#br0" timeOffset="51439.62">3051 13208 8729 0,'0'0'2769'16,"0"0"-2177"-16,0 0-576 15,0 0 120 1,0 0 320-16,0 0-232 16,104-4-112-16,-76-5-40 15,0-7-72-15,-4-3-96 0,-8-7 96 0,-12 4 0 16,-4 3 224-16,-4 1 384 31,-20 8 233-31,-4 7-233 0,-8 3-160 16,1 9-120-16,-2 10-88 15,14 7-112-15,3 2-128 0,12 4-136 16,8 0-24-16,11-4-840 16,41-9-729-16,0-3-599 31,0-12-3385-31</inkml:trace>
  <inkml:trace contextRef="#ctx0" brushRef="#br0" timeOffset="51839.7">3489 12995 10138 0,'0'0'4009'16,"0"0"-2665"0,0 0-48-16,0 0-392 0,0 0-704 15,0 0-200-15,-75 54-64 16,51-16 64-16,4 3-56 0,4 0 56 16,5-6 8-16,2-3-8 15,9-3-96 16,0-13-120-31,4-10-256 0,12-6 104 16,8 0 368-16,0-22 8 16,4-10 0-16,0-6 40 0,-8-13 16 15,0-15-56-15,-8-23 144 16,-5-22 168-16,-7 12 16 16,0 20 0-16,0 28 336 15,0 25 169-15,-3 7 191 0,3 6-192 16,-4 8-184-16,0 5-656 15,0 9-168-15,0 23-104 0,-5 12 272 16,6 10 56-16,-1 10-48 31,4-1 8-31,0 1-8 0,0-1 40 0,0 1 0 16,0-1-48-16,4-3-184 16,8 14-912-16,0-14-1833 0,3-16-2512 15</inkml:trace>
  <inkml:trace contextRef="#ctx0" brushRef="#br0" timeOffset="52271.89">3968 13021 10546 0,'0'0'2864'15,"0"0"-1887"1,0 0-633-16,0 0-184 0,0 0-88 15,0 0-72-15,-20 44 16 16,20-34-16 0,0-4-80-1,4-6-264-15,4 0 344 0,4 0 0 16,-4-16 176-16,-1-3-24 0,-2-4 128 16,-5 4 368-16,0 1 288 0,0 1 24 31,-9 12-144-31,-2 1-223 15,-1 4-465-15,-4 6-128 0,4 11-96 16,0 21-1193-16,8-7-1847 16,4-2-2538-16</inkml:trace>
  <inkml:trace contextRef="#ctx0" brushRef="#br0" timeOffset="52541.06">3964 13252 9329 0,'0'0'3153'15,"0"0"-2241"-15,0 0-448 16,0 0 177 0,0 0 15-1,0 0-304 1,0 0-232-16,-24 76-120 0,24-63-48 16,0-7-288-16,8-2-144 15,4-4 464-15,0-4 16 0,-1-11 168 16,2-5 64-16,-9-5 600 0,0 6 520 31,-4 0-64-31,0 6-455 0,-12 7-433 16,-8 6-376-16,-12 6-24 15,8 13-1777-15,5 1-3456 0</inkml:trace>
  <inkml:trace contextRef="#ctx0" brushRef="#br0" timeOffset="59922.67">7557 11823 544 0,'0'0'9778'0,"0"0"-7882"15,0-9-632-15,0 9-183 0,0 0-89 31,0 0-312-31,0 0-336 0,0 0-240 0,0 0-104 16,0 0-200-16,5 0 0 16,-5 9 200-16,4 7 8 15,-4 7 0-15,0-1 120 0,0 0-8 16,0 4-24-16,0-5-40 16,0-2-8-16,0-2 0 31,0-9-40-31,0-1 48 15,4-3-48-15,7-4 112 16,6 0 232-16,2 0 200 0,5-13-208 16,8-4-144-16,0-8-24 31,4-3-55-31,8-7-49 0,-1-6 72 0,2 0-40 0,-2-3-16 16,1 5-80-16,-8 7 40 15,-13 4-32-15,-2 12-8 16,-10 4-8-16,-2 8 0 0,-5 4 0 15,-4 0-264-15,0 0-849 16,0 10-775 15,-24 15-121-31,0 0-527 16,1-3-4017-16</inkml:trace>
  <inkml:trace contextRef="#ctx0" brushRef="#br0" timeOffset="62974.41">3553 15259 6993 0,'0'0'4401'15,"0"0"-3017"1,0 0 201-16,0 0 287 16,0 0-480-16,-19-13-424 15,19 13-519-15,0 0-161 0,0 0-120 16,0 0-168-16,0 0-16 15,0 0 8-15,8 0-8 0,8 0 16 16,7 0 128 0,13 0 56-16,8 0-56 15,12 0 0-15,4 0-40 0,4 0-40 16,-1 0 24 0,1 0 0-1,-4-6-64-15,0-1 0 0,-13 1 64 0,-7 3-16 31,-13-3-48-31,-10 2 40 16,-9 4-40-16,-5 0 80 0,-3 0-40 16,0 0-40-16,0 0 0 15,0 0 8-15,0 0-16 0,0 0-88 16,0-3-528-16,0 3-697 16,0 0-1231-16,0-3-313 15,0 3-1584-15,-7-6-480 16</inkml:trace>
  <inkml:trace contextRef="#ctx0" brushRef="#br0" timeOffset="63359.81">4028 15065 5873 0,'0'0'1992'0,"0"0"-415"16,0 0-153-16,0 0 56 15,0 0 217-15,-13-32-113 16,13 29-152-16,0 3-360 31,0 0-343-31,0 0-281 16,0 0-248-16,0 0-200 0,0 0-144 15,5 3-104-15,7 7 192 16,3 2 8-16,9 5 48 16,0-2 0-16,4 2 96 0,4-2 16 15,-4-2 40-15,0-1-96 16,-12-2 8-16,-4-1-56 15,-4-6-8-15,-8 3-160 0,0 5 160 16,-13 2 112-16,-2 5 408 16,-13 5-80-16,-4 5-120 0,-4 0-136 31,5 5-80-15,-1-1-40-16,8-1-64 15,3-6-256-15,14 1-696 0,7-7-1401 16,0-6-1960-16,12-6-4729 15</inkml:trace>
  <inkml:trace contextRef="#ctx0" brushRef="#br0" timeOffset="112535.88">6012 13427 9353 0,'-4'-11'2545'32,"4"6"-1249"-32,-4-1-279 0,4 3 7 15,0-1 64-15,0 4-136 16,0 0-336-16,0 0-320 0,0 0-272 16,0 0-24-16,0 0-112 15,0 0-88 1,0 10-80-16,0 5 280 0,0 11 32 15,4 9 192-15,3 6 16 0,-3 6-32 16,5 4-64-16,-1 7 32 16,-1 0-31-16,1-2-17 0,5-2 56 15,-2-4-104-15,-2-5 0 32,3-6-8-32,-1-8-24 0,2-5 0 15,-6-1 24-15,5-6-72 0,-3-3-104 16,-2 0-328-16,1-4-481 0,-8-1-879 15,0-11-897-15,0 0-2296 16,-4 0-2304-16</inkml:trace>
  <inkml:trace contextRef="#ctx0" brushRef="#br0" timeOffset="112767.71">5936 13998 9273 0,'0'0'3241'0,"0"0"-840"16,0 0-1641-16,0 0-568 15,0 0-192-15,0 0 0 0,12 25 368 16,4-5-112-16,4 2-160 31,4 0-16-31,0-3-80 16,4-3-608-1,-4-3-624-15,3-7-473 0,10-6 17 16,-9-9-1497-16,-5-4-1152 0</inkml:trace>
  <inkml:trace contextRef="#ctx0" brushRef="#br0" timeOffset="112914.93">6251 13966 4689 0,'0'0'4520'0,"0"0"-2111"0,0 0 296 15,0 0-465-15,0 0-992 0,0 0-824 0,0 0-352 16,-12 6-64-16,0 20 56 31,0-1-16-31,4 7-48 16,4 3-800-16,4 3-1104 0,0-2-1305 15,0-11-5169-15</inkml:trace>
  <inkml:trace contextRef="#ctx0" brushRef="#br0" timeOffset="113737.92">6685 13233 5329 0,'0'0'4201'0,"0"0"-1897"16,0 0-1024-16,0 0-472 16,0 0-351-16,0 0-169 15,0 0-72-15,12 16 48 0,4 0 32 16,12 3 24-16,4 3-64 31,4 4-48-31,8 2-104 16,-1 1 40-16,5-2 8 0,4 3 56 15,4-5-24-15,0 1-80 16,7-1 16-16,-3 0-40 16,4 0-32-16,0-2-40 0,-5-2 40 15,1 6-40 1,0-5 40-16,-13 0-40 0,5-3-8 15,-12 7 0-15,1-7 16 16,-2 2-8-16,-3 2-8 16,-1-2 8-16,1 3 64 0,1-6 64 15,2 1 48 17,9-2-32-32,0-2-8 0,4-2-64 15,-5 0-16-15,5-4-56 16,-4 0 0-16,-4 2 56 15,-8-3-56-15,-1 3 0 0,-3-5 88 16,0 0 185-16,0 1-17 31,-4-1 8-31,0 0-24 0,0-2-104 0,0-1-64 0,-4-1-8 16,-5 5-64-16,2-4 0 16,-1 0 40-16,-5-3 24 15,2 4 0-15,-6-4 0 0,1 0 8 31,0 3 8-31,-4-3-40 0,0 0-48 16,-4 0 0-16,-4 3 8 0,5-3 0 16,-5 0 48-16,0 0-56 15,0 0-176-15,0 0-584 0,-9 0-329 16,-3-3-175 0,1-4-688-1,-6-6-521-15,-3-8-1424 0,1-2-472 0,-2 2 385 31</inkml:trace>
  <inkml:trace contextRef="#ctx0" brushRef="#br0" timeOffset="114038.29">8594 13919 2032 0,'0'0'3025'0,"0"0"-217"16,0 0-247-16,0 0-625 31,0 0-288-31,0 0-279 0,-44-73-257 16,39 67-88-16,5 6-280 15,0-4-7-15,0 4-1 0,0 0-176 0,0 0-160 16,0 0-88-16,0 0-280 0,0 0-32 31,0 0-208-31,5 10 24 0,11 2 184 16,0 4 72-16,7 4 24 15,1-2 16-15,0 2-48 32,1-1-48-32,-6-4-8 0,-7 5-8 15,0-1-8 1,-8-1 8-16,-4 2-72 15,0 2 24-15,-19 0 48 0,-6 0 56 16,-14 4 8-16,-6-3-64 16,-2-2-64-16,-21-2-1288 0,17-6-2561 15,15-10-5033-15</inkml:trace>
  <inkml:trace contextRef="#ctx0" brushRef="#br0" timeOffset="115218.93">7916 13030 3384 0,'0'0'4801'0,"0"0"-2864"0,0 0-953 0,0 0-440 31,0 0-56-16,0 0-80-15,0 0-80 0,64 10-64 16,-36-4-40 0,8 3-144-16,8 4 16 15,3-3-88-15,17 5 40 0,8 1-40 16,24 3 8-16,11 4 0 16,9-2 32-1,-4-2-48-15,-13 1 8 16,-3-4 104-16,-1 3 56 0,1 0-39 15,-1 0-25-15,-19-3-48 0,-12-4 16 0,-13-5-56 16,-6 2 48-16,11 4-56 31,7-3 0-31,12 3 0 16,13-5 72-16,12 9-8 16,8-4 8-16,-5-1 32 0,-23 1 200 15,-16-7-16-15,-17 1-8 0,13-1 0 16,12 3-112-1,3 1 64-15,2 0-48 0,-2 2-64 16,-4-2-48-16,2 2-24 16,-2 1 8-16,-7 4-64 15,3-5 0-15,-3 3 8 0,0-2-8 16,-4 3 8 0,3-3-8-16,-3 0 0 31,0 2 8-31,0-2-8 0,-4 0 8 15,0-1 0-15,-5 1 0 0,5-1 40 16,-4-2 8-16,4 3 112 16,4 0 24-16,-4-1 32 0,2-1-72 15,2 1-48 1,-4-3-32-16,0-2 0 16,-8 2-24-16,-8-2-40 0,0-1 64 15,-13-6 104-15,-2 3 289 16,-10-3 7-16,-6 0-56 0,-2 0-48 15,-3 0-88-15,-4 0-168 32,0 0-48-17,4 0-64-15,-4 0 16 0,0 0-16 16,0 0-8-16,0 0-352 0,0 0-400 16,0 3-449-16,0-1-311 15,-4 5-1225-15,-3-7-1719 0</inkml:trace>
  <inkml:trace contextRef="#ctx0" brushRef="#br0" timeOffset="115619.66">12120 13614 8425 0,'0'0'2713'0,"0"0"-1241"0,0 0-104 0,0 0-71 16,0 0-257-16,-5-16-216 15,5 16-376-15,0 0-448 0,0 0 0 16,0 7-136-16,9 2 136 31,-5 7 80-31,4 0-32 16,8 3-48-16,-4 0 72 16,8 3-56-16,3 0-8 0,5-3 120 15,0 4-112-15,-4-4-8 16,0 0-8-16,-4 0 0 0,-8-3-64 31,-8-4-48-31,-4 1-80 16,0 3 192-16,-20-3 440 0,-8 2 336 15,-8 5 153-15,-11-5-49 0,-5 4-240 16,-4-2-256-16,4 2-208 16,0 0-176-1,8 0-48-15,8 3-1352 16,12-7-3105-16,16-5-9594 15</inkml:trace>
  <inkml:trace contextRef="#ctx0" brushRef="#br0" timeOffset="131275.76">16108 4267 5945 0,'0'0'3112'0,"0"0"-1895"0,0 0-729 16,0 0-24-16,0 0 280 0,0 0 136 15,4 0 0-15,-4 0-263 16,4 0-209 0,-4 0-160-16,4 0 80 15,0 0 32-15,4 0-144 16,0 0-144-16,8 0-72 0,0 0 16 15,0 0 48-15,7-3-48 0,-2-1-8 16,3 4-8-16,4-3 8 31,0 3 0-15,3-3 0-16,-3 0 0 16,4 0 0-16,-4 0 0 15,-1 0 0-15,-3-1 0 16,1 1 0-16,-1 0 0 15,-9 0 0-15,5 0 0 0,4 0 0 16,-4 3 56-16,8-4-64 16,0 1 8-16,0 0-8 15,7 0 0-15,-3 3 0 0,9 0 0 16,-6 0 0-16,1-3 8 0,0-1-8 0,-4 2 8 16,0-3 0-1,-4 3 0 1,0-4-8-16,-4 2 0 0,-1-2 8 15,1 3 0-15,0-4-8 16,4 5 8-16,0-2 0 0,0 1 0 31,4 0-8-31,0 3 0 0,3-3 0 32,-3-1 8-32,0 4-8 0,4-3 0 15,-8-1 0-15,-4 2 0 16,0-1 0-16,-9 0 0 0,2 3 0 15,-6 0 0-15,6 0 0 16,-2 0 0-16,6 0 0 16,-2 0 8-16,9 0-8 15,0 0 0-15,4 0 0 16,3 0 0-16,2 0 8 0,3 0-8 31,-5 0 0-31,1 0 0 16,-8 0 0-16,-8 0 0 0,4 0 0 0,-8 0 48 0,4-4-40 15,-1 4-16-15,5 0 8 16,1 0-8-16,3 0 8 16,-1 0 8-16,1 0-8 0,4 0 0 15,0 0 0-15,-4 0-8 16,4 0-8 15,0 0 16-31,-4 0 16 0,-1 0-16 16,1 0 0-16,0 4 0 15,0-4 8-15,-4 3-8 0,4 0-8 16,-4-1 8-16,4 2 0 16,-5-4 0-16,5 3 0 15,-4-3 0 1,0 4 8-16,4-4 0 0,-8 0 40 16,4 0 32-16,-8 0-32 0,0 0 8 15,0 0-48-15,-4 3-8 16,-5-3 16-16,2 0-16 0,6 0-864 31,-3-3-2049-31,4-4-6073 0</inkml:trace>
  <inkml:trace contextRef="#ctx0" brushRef="#br0" timeOffset="131413.79">19236 4134 10746 0,'0'0'4009'0,"0"0"-2489"0,0 0-608 0,0 0-528 16,0 0-384-16,0 0-632 15,0 0-4057-15</inkml:trace>
  <inkml:trace contextRef="#ctx0" brushRef="#br0" timeOffset="138678.6">20984 8613 9618 0,'0'0'4577'0,"-3"-22"-2849"0,-1 13-192 16,4 6 137-16,-4-4-345 15,4 7-288-15,0 0-400 16,0 0-328 0,0 0-208-1,0 0-104-15,0 0-88 0,0 10-120 16,0 9 32-16,0 9 176 16,0 14 8-16,0 5 40 15,0 10 56-15,4 4-24 0,-4-1 32 16,4-3-64-16,-4-6 0 0,3-4-48 0,-3-5 0 15,0-7-80 1,0-6-120-16,0-4-168 16,0-3-328-16,-3-2-1072 15,3-6-1169-15,0-3-2704 16</inkml:trace>
  <inkml:trace contextRef="#ctx0" brushRef="#br0" timeOffset="139301.97">21256 9024 9794 0,'0'0'2840'0,"0"0"-1143"0,0 0-305 16,0 0-160-16,16-83-288 16,-8 63-168-16,3 2-335 0,2 5-201 31,-2 6-40-31,6 0 64 31,-6 7-88-31,6 0-144 0,-2 11-32 0,-3 11-88 16,0 10-32-16,0 2-8 15,-8 11 128-15,-4-1 48 0,0-2 0 16,0-7 24-16,-4-7-24 16,0-5-32-1,0-11 32 1,4-9 8-16,0-3 40 0,0 0 104 0,8-13 64 15,12-15-192-15,1-10-24 0,10-7-48 16,-4-2 48-16,1-1-40 16,-7 7 88-16,-1 12 56 31,-12 10 288-31,-1 10-72 0,-3 9-352 16,0 0-16-16,5 16-288 15,-2 6 168-15,5 10 112 16,-3 2 8-16,2 1 0 0,1 4 8 15,-3-4-8-15,2 0-72 32,-3-4-624-32,1 1-720 0,10-7-1561 15,-7-8-1936-15,0-9-3729 0</inkml:trace>
  <inkml:trace contextRef="#ctx0" brushRef="#br0" timeOffset="139549.01">21997 8610 12858 0,'0'0'4361'0,"0"0"-2232"0,0 0-617 15,0 0-512-15,0 0-432 32,0 0-360-32,0 0-208 0,0 0-216 15,0 26 152-15,0 9 64 16,-4 15 0-16,4 4 16 0,0 9 64 15,0 5-80-15,0-5 0 16,4-3-440-16,-1-9-880 31,-3 0-777-31,0-16-2423 16,0-13-3898-16</inkml:trace>
  <inkml:trace contextRef="#ctx0" brushRef="#br0" timeOffset="139733.54">21901 8838 5313 0,'0'0'9698'16,"0"0"-7378"-16,0 0-687 15,0 0-577-15,0 0-656 0,0 0-272 16,99-56-128-16,-50 53-48 16,7 3-936 15,4 0-1433-31,-9 6-2480 0,-15 0-3777 0</inkml:trace>
  <inkml:trace contextRef="#ctx0" brushRef="#br0" timeOffset="140435.6">22272 8912 3504 0,'0'0'5249'16,"0"0"-4288"-16,0 0 15 16,0 0 80-16,0 0 200 0,0 0 497 15,0 0-465-15,0 0-144 0,67 44-464 16,-43-44-336-16,4 0-176 15,4-6-168-15,-4-10-128 32,-4-6-432-32,-8-3-120 0,-4-7-152 0,-8 1 64 15,-4 1 768-15,-4 8 352 16,-12 6 400-16,-8 7-296 0,4 9-104 16,-4 3-80-16,-4 19-96 15,8 7-40 1,1 8-136-16,11 8 56 15,3 0-48 1,5 2 56-16,5-5-64 16,10-8-416-16,10-2-408 0,3-9-232 15,3-11 40-15,1-12-105 16,-4 0-711-16,-5-19 24 31,1-12 727-31,-7-5 1057 0,-2-8 24 0,-2 3 440 16,-5-3 561-16,-1 9 263 0,-3 5 536 15,0 16 297-15,5 7-409 0,-5 7-976 16,3 0-640-16,5 9-64 31,0 14-8-31,0 4-120 0,1 12-8 16,-6 2 128-16,-3 4 72 16,-4-3-72-1,0-9-8-15,0 0 8 16,0-8-8-16,-4-9-80 0,0-6-184 15,1-10 272 1,3 0 304 0,0-10-64-16,0-15-240 0,11-10-448 0,6-6 352 15,6-7-192-15,5-3 256 16,0 7 32-16,-4 2 424 0,4 16 336 16,-13 12-111-16,2 14-337 31,-2 0-312-31,-2 14 40 0,-2 16-40 15,2 8 168-15,-2 0 32 0,-3 3-88 16,0 0-104-16,-3-3-8 16,-2 1 0-16,-3-1-968 0,0-10-1137 0,0-9-3128 0</inkml:trace>
  <inkml:trace contextRef="#ctx0" brushRef="#br0" timeOffset="141251.4">23295 8506 8121 0,'0'0'4713'0,"0"0"-3136"0,0 0 271 15,0 0-456-15,0 0-207 0,0 0-297 0,-4-19-784 32,1 38-104-32,-9 16 0 15,0 9 96-15,0 22 56 0,4 1 32 16,8 3-56-16,0-3-56 31,0-10 24-31,8 6-96 0,8-9-632 16,0-7-593-16,4-2-1575 31,-1-16-1585-31,-2-10-4665 0</inkml:trace>
  <inkml:trace contextRef="#ctx0" brushRef="#br0" timeOffset="141451.12">23076 8857 4905 0,'0'0'8801'0,"0"0"-6528"16,0 0-785-16,0 0-680 0,101-25-255 16,-50 22-313-16,16 3-160 15,2 0-80 1,30 0-481-16,-20 3-2527 0,-19-3-4186 16</inkml:trace>
  <inkml:trace contextRef="#ctx0" brushRef="#br0" timeOffset="141619.65">23714 8797 6361 0,'0'0'7185'0,"0"0"-4760"15,0 0-1729-15,0 0-696 0,0 0 648 16,0 0 96-16,-11 106-208 16,6-68-295-16,1 3-97 0,0-6-144 0,0-1-1057 15,4-9-1391 1,0-8-729-16,4-14-4889 15</inkml:trace>
  <inkml:trace contextRef="#ctx0" brushRef="#br0" timeOffset="141751.15">23810 8699 13066 0,'0'0'3945'0,"0"0"-2657"16,0 0-567-16,0 0-721 0,0 0-96 0,0 0-377 15,0 0-1023-15,-12 76-2417 16,16-47-3144-16</inkml:trace>
  <inkml:trace contextRef="#ctx0" brushRef="#br0" timeOffset="142082.78">24105 8864 10642 0,'0'0'5073'16,"0"0"-3313"-16,0 0-407 31,0 0-641-31,0 0-712 0,0 0-104 16,0 0 96-16,-24 74 8 15,20-43 0-15,4 4-320 16,0-1-649-16,15-8-591 0,9-3-232 16,4-11 543-16,8-5 457 31,-4-7 792-31,-4-10 264 15,-4-15 1129-15,-8-10 983 0,-13-4-279 16,-3-5-697-16,0-3-472 0,-23 5-336 16,-1 4-232-16,-4 13-120 15,-4 9-240-15,4 13-64 16,-4 3-208-16,8 19-856 16,13 16-1569-16,3 0-2144 15,8-7-5089-15</inkml:trace>
  <inkml:trace contextRef="#ctx0" brushRef="#br0" timeOffset="142505.29">24527 8766 7705 0,'0'0'7018'0,"0"0"-4674"31,0 0-447-31,0 0-961 15,0 0-576-15,0 0-360 16,0 0-72-16,0 0-40 0,87 72 104 0,-74-27-96 16,-2 0-176-16,-7-4-136 15,0-3-80-15,-4-7-105 0,0-12-191 16,0-2 120 0,0-15 280-16,0-2 392 15,0 0 464-15,0-14-40 16,4-12-424-16,9-6-40 0,2-6 40 15,5 0 104-15,1 0-96 16,2 5 408-16,-3 8 448 0,0 10 1 47,-4 11-313-47,0 4-552 16,-4 11-48-16,4 14-120 0,-4 6 120 0,-1 7 48 15,2 4 80-15,-2-1 40 16,2-4-120-16,-5 1-792 0,-1-5-1361 15,1-14-2680-15</inkml:trace>
  <inkml:trace contextRef="#ctx0" brushRef="#br0" timeOffset="142652.5">25284 8715 9281 0,'0'0'7050'0,"0"0"-5378"15,0 0-887-15,0 0-785 0,0 0-225 16,0 0-871-16,0 0-2737 16</inkml:trace>
  <inkml:trace contextRef="#ctx0" brushRef="#br0" timeOffset="144588.31">21065 9757 5705 0,'0'0'6569'16,"0"0"-4857"-16,0 0-1127 16,0 0-225-16,0 0 424 15,0 0-360-15,0 0 56 0,31 3-208 0,-10-3-112 16,2 0-16-16,-3 0-40 15,0-10-32-15,0 0-8 16,-8-5 8 0,-4-4-72-1,-8 0-128-15,0-4-40 16,-4 8 168-16,-12-2 48 0,-7 9 104 16,-2 4-104-16,-6 4 168 15,-1 0-56-15,4 19-24 0,4 6-24 31,8 7-104-31,4 0 88 16,12 6 128-16,0-3-144 0,7 0-80 0,17-7 8 16,4 1 120-16,4-10 17 0,0-6 87 31,4-4-232-31,-1-9-104 16,6-6-1385-16,-9-16-1631 0,-8-3-3778 15</inkml:trace>
  <inkml:trace contextRef="#ctx0" brushRef="#br0" timeOffset="145311.81">21499 9674 7137 0,'0'0'5441'0,"0"0"-3520"16,0 0-81 0,0 0-232-16,0 0-399 15,0 0-681-15,0 0-312 16,43-50-24-16,-23 46-120 0,1 4-72 15,3 0 0-15,-5 0 0 16,1 4-72-16,-8 4-64 16,-8 9-128-16,-4 2 16 15,0 6 112-15,-19 0 96 16,-9 1 40-16,-4 2 96 0,0-6-88 16,4-3 160-16,0-3-40 15,11-2 8-15,10-8-136 0,7-6-144 31,4 0-248-31,20-6 120 16,11-17 56-16,10-5-113 16,6-11 185-16,1-5 48 15,-4-1 96-15,-8 7 0 0,-16 4 96 16,-9 11 417-16,-11 11 183 0,-4 8 64 31,0 4-464-31,-15 4-248 0,-5 11 136 16,-8 7-24-16,3 8-104 15,6 1-56-15,3 4-8 0,8-3 0 16,8-4-88-16,0-3-416 16,17-6-488-16,26-6-609 15,-4-7-1479 1,2-6-3314-16</inkml:trace>
  <inkml:trace contextRef="#ctx0" brushRef="#br0" timeOffset="145659.47">22028 9664 7345 0,'0'0'3977'0,"0"0"-3665"0,0 0 168 0,0 0 144 16,0 0 240-16,28 26-23 0,0-26 135 16,0 0-472-16,4 0-504 31,0-9-216-31,-4-8-704 0,-4-1 111 15,-8-8 481-15,-13 0 72 16,-3-2 256-16,-3 6 104 0,-17 3 857 0,-11 12-289 16,-10 7-104-16,-2 7-32 15,3 15 96 1,-1 10-192 0,10 2-272-16,11 4-40 0,4 1-120 0,16-1-8 15,0-3 8-15,12-4-16 16,19-5-424-1,10-7-272-15,30-15-760 16,-7-4-953-16,-4 0-4376 0</inkml:trace>
  <inkml:trace contextRef="#ctx0" brushRef="#br0" timeOffset="145875.56">22627 9575 1328 0,'0'0'12154'31,"0"0"-9593"-31,0 0-217 0,0 0-927 16,0 0-633-16,-80-28-288 16,48 28-160-16,0 16-24 0,-4 6-192 15,1 3-40-15,7 1-72 16,7 6-8 0,6-1 0-1,11 4-72 1,4-3 16-16,4-4-288 0,24 2-400 15,8-11-304-15,31-11-529 0,-7-4-1407 16,-8-4-3066-16</inkml:trace>
  <inkml:trace contextRef="#ctx0" brushRef="#br0" timeOffset="146229.81">22810 9585 7241 0,'0'0'5537'15,"0"0"-2424"-15,0 0-809 0,0 0-807 16,0 0-913-16,0 0-584 15,-9 9-184-15,5 17 184 16,1 5 8-16,3-1 88 16,0-2-96-16,0-3-256 0,0-6-480 15,7-3-73-15,6-13-159 0,6-3 968 16,1-3-72-16,5-19-96 16,-1-7 168-16,4-6 48 31,-5 1 352-16,-3-5 120-15,-4 8 465 0,-4 5 255 16,-4 10-192-16,-8 10-192 16,0 6-808-16,0 3-48 0,0 23-272 0,0 2 272 15,0 8 0-15,0 4 24 32,4 2-24-32,8-4-304 15,4-3-232-15,4-10-688 0,19-5-673 16,-7-8-1911-16,0-12-1570 0</inkml:trace>
  <inkml:trace contextRef="#ctx0" brushRef="#br0" timeOffset="146441.29">23351 9245 12274 0,'0'0'5105'0,"0"0"-3336"16,0 0-937-16,0 0-744 15,0 0-40-15,0 0 96 16,-39 115 120-16,35-62-144 0,4 8-112 16,0-4 0-16,4-3-8 15,11-3-336-15,-2-11-864 0,6 2-1137 0,-3-13-2216 16,-8-13-3689-16</inkml:trace>
  <inkml:trace contextRef="#ctx0" brushRef="#br0" timeOffset="146777.87">23093 9566 3088 0,'0'0'8650'0,"0"0"-6578"16,0 0-751 0,0 0-897-16,99-29 8 0,-47 29-72 15,8 0-144-15,8 0-208 16,-1 0-8-16,1 0-704 0,-1 0-1056 15,-7-3-417 1,-12-3-600-16,-8-7-2528 16,-8 4 5305-16,-12-4 1585 0,-5 3 3264 15,-6 3-1841-15,-5 7-151 16,-4 0-689-16,0 0-671 0,0 5-1465 16,0 10 208-16,0 11-240 15,0 9 376-15,0 2-160 16,0 8-56-16,0 3-56 15,0-4-104-15,0 0-464 0,0-2-1152 16,4-13-1297-16,0-11-2136 16</inkml:trace>
  <inkml:trace contextRef="#ctx0" brushRef="#br0" timeOffset="146947.12">23854 9372 14187 0,'0'0'4440'0,"0"0"-2727"16,0 0-433-16,0 0-632 0,0 0-648 16,0-6-128-1,0 28-176-15,0 22-400 0,0-2-1448 16,0-7-3706-16</inkml:trace>
  <inkml:trace contextRef="#ctx0" brushRef="#br0" timeOffset="147247.88">24141 9594 800 0,'0'0'13771'15,"0"0"-10819"-15,0 0-911 16,0 0-1057-16,0 0-984 16,0 0 16-16,0 0-24 0,-45 42 8 31,37-10-48-31,5-1-88 0,3 1-664 15,3 0-209-15,18-10-223 0,7-6-32 16,0-6 32-16,7-10 760 16,-3 0 472-16,-4-19 456 0,-8-7 1376 15,-8-9 56 1,-12-3-263 0,0-4-585-16,-9 4-384 0,-10 0-320 15,-5 10-104-15,-4 9-232 0,0 13-128 16,0 6-800-16,9 15-1296 0,2 8-2521 15,13 2-4273-15</inkml:trace>
  <inkml:trace contextRef="#ctx0" brushRef="#br0" timeOffset="147664.51">24519 9528 11738 0,'0'0'5401'0,"0"0"-3744"16,0 0-177-16,0 0-848 16,0 0-632-16,0 0-104 15,0 0 8-15,56 71 0 0,-45-27 80 0,-7 3-400 16,1-6-232 0,-5-6-80-1,0-9-161-15,0-7 17 0,0-13 480 16,0-6 392-16,0 0 784 15,0-16-128-15,0-6-512 0,15-10-64 16,2-3-72 0,6-3 40-16,14 3-40 31,-5 3 176-31,3 7 113 0,-3 9 7 16,-4 10 56-16,-5 6-200 15,-3 0-160-15,-3 22-56 16,-2 3 56-16,-2 4 48 0,-9 6 56 15,3 0-8-15,-7-1-24 16,0 1-72-16,0 3-680 16,0-12-1361-16,0-8-3792 0</inkml:trace>
  <inkml:trace contextRef="#ctx0" brushRef="#br0" timeOffset="147818.19">25439 9588 12898 0,'0'0'6314'0,"0"0"-5514"0,0 0-800 15,0 0-1160-15,0 0-1753 0,-88-6-6817 16</inkml:trace>
  <inkml:trace contextRef="#ctx0" brushRef="#br0" timeOffset="154715.43">20737 8909 568 0,'0'0'960'0,"0"0"3329"0,0 0-2705 16,0 0-520-16,0 0-336 31,0 0-31-31,0 0-161 15,0 0-176-15,0 0-96 0,0 0 88 16,0 0 88-16,0 0-120 31,-3 0-144-31,-1 0-160 0,-4 0 48 16,0 0 8-16,3 0-56 16,-2-3-8-1,-5 3 16-15,0-3 24 0,-4-1-40 16,0 4 40-16,0-3-40 15,-4 0-8-15,1 0 104 16,-1 3-32-16,3-3-64 16,-2-1 120-16,2 1-80 15,-2 3 24-15,-1-4-64 0,0 4 40 16,-4 0-32-16,0 0 40 16,0 0-48-16,0 0 120 15,0 0 48-15,5 0-8 0,-2 4-64 16,1-1-48-1,5 1 0 1,-6-1-48-16,2 0 40 16,-1 3 16-16,-4-2 25 0,0 2 31 15,4 0-64-15,0 0 16 16,-4 1-72-16,5 3 8 16,-2-1 0-1,6 0 0-15,-5 1 0 16,-1-1 0-16,2 4 8 0,3 0 64 0,-8-4-8 15,8 5 8-15,-4 0-32 16,5-1 8-16,-2 0 0 16,6-1-48-16,-2 5 8 0,-2-4 32 15,2 2-40 1,1 5 40-16,5-1-40 0,-6 0 8 16,2 3 56-16,3-3 24 31,0-1-40-31,-1 1-8 0,2 0-48 0,3-2 0 0,0 2-8 15,0-6 8-15,4 2 0 47,-5 2 8-47,5-5 0 0,0 1 24 0,0 4-24 0,0-3-8 16,0 5 104-16,0-2-104 16,0-2-48-16,0 2-72 15,5-5 48-15,-1 1 16 0,4-4 48 31,3 4 16-31,-2-4 40 0,3 1 48 16,-1 3 88-16,2-4-88 0,-2 1-96 16,2-1-16-16,-2 2 16 15,6-6 96-15,-6 4-96 0,1-2 0 16,4-1-8 0,-4 4 16-1,0-7 88-15,4 4-48 0,0-2-48 16,0-1 24-1,0 3-24-15,-4-5 48 16,4-2 8-16,-4 7-40 0,3-4-16 16,2-1-8-16,-1-2 8 31,-1 5 72-31,2-3-56 0,-2-2-8 16,2 4 0-16,2-4-8 15,-3 3 0-15,-4-3 0 0,-1 0-48 0,6 3 40 16,-6 0-8-1,2-3 8-15,-1 0-8 16,0 0-32-16,0 0 8 16,-1 0 32-16,6 0 8 0,-6 0-40 15,2 0 40-15,-2 0 0 16,6 0 48 0,-9 0-40-16,3 0 0 0,2 0 8 15,-2 0-8 1,6 0-8-1,-2 0 16-15,-3 0-8 0,0 0-8 16,0 0 0-16,0 0 0 16,-4 0 0-16,0 0 8 0,-1 0-8 15,-3 0 0-15,9 3 8 0,-9-3 0 32,3 0-8-32,2 0 8 0,-1 0-8 15,-4 0 0-15,0 0 0 16,-1 0 0-16,5 4-8 15,-3-4 8-15,-1 0 0 0,0 3 0 16,0-3 0-16,-4 0 8 16,3 0 0-16,-3 0-8 15,0 0 0-15,4 0-424 0,0 3-624 16,-4-3 55-16,4 0-183 16,1 0-440-16,-1 3-689 0,-4-3-911 15</inkml:trace>
  <inkml:trace contextRef="#ctx0" brushRef="#br0" timeOffset="155254.31">20447 9575 7281 0,'0'0'3129'31,"0"0"-1473"-31,0 0 208 0,0 0-175 16,0 0-289 0,0 0-296-16,0-22-471 15,0 22-329-15,0 0-192 0,0 0-112 16,0 0-120-16,0 0-8 0,4 0 128 15,4 7 48-15,8-1-40 32,-4 3 88-32,8 4-88 15,-5 0 0-15,6-1 48 0,-5 1-40 0,-1-3-16 16,-3 3 8-16,1-5-8 16,-2 3-112-16,-7-5-56 0,5 1 40 15,-9-5 79 1,4 2 49-16,-4-4-48 15,0 3-8-15,0-3-40 16,0 0-24-16,-4 3 120 0,-9 0 24 16,-6 4 449-16,-5 2-145 0,-4 4-120 31,0 2-88-31,-4 2-24 16,0-2-48-16,4 1-40 0,4 0 0 15,5-3 8-15,2-1-16 0,6 2-440 16,7-6-1089-1,4-2-2232-15,0-1-2520 16</inkml:trace>
  <inkml:trace contextRef="#ctx0" brushRef="#br0" timeOffset="162959.62">21100 10176 5497 0,'0'0'6745'16,"0"0"-4888"-1,0 0-673-15,0-4-96 0,4 4 16 16,0 0-320-16,1 0-584 31,6 0-120-31,5 0 88 0,4 0-23 16,0 0-145-16,3 0-193 16,18 0-1519-16,-9 0-1369 15,-4 0-3712-15</inkml:trace>
  <inkml:trace contextRef="#ctx0" brushRef="#br0" timeOffset="163338.34">21674 10046 10002 0,'0'0'2392'0,"0"0"-968"15,0 0 49-15,0 0 39 16,0 0-496-16,0 0-568 0,0 0-448 0,0 0-224 16,32 0 224-1,-4-3 88-15,4 3-88 16,4 0-488-16,3 0-1648 16,-11 0-2057-16,-7-4-3489 0</inkml:trace>
  <inkml:trace contextRef="#ctx0" brushRef="#br0" timeOffset="163776.97">22152 10051 8161 0,'0'0'2721'0,"0"0"-1305"0,0 0-192 16,0 0 281-16,0 0-297 0,0 0-552 16,-4-2-344-16,4 2-160 15,0-3 0-15,4 3-104 16,5 0 208-16,6 0-120 15,2 0-128 1,2 0-8-16,5 0-368 0,4 0-1936 0,-4 0-2097 16,-9 0-5961-16</inkml:trace>
  <inkml:trace contextRef="#ctx0" brushRef="#br0" timeOffset="164224.19">22494 10064 9193 0,'0'0'3001'0,"0"0"-1417"0,0 0-479 16,0 0-25-16,0 0-296 15,0 0-400-15,0 0-320 0,0 0-56 0,60-9-16 16,-39 9-72 0,7 0-664-16,-8 0-1328 15,-1 0-2473-15</inkml:trace>
  <inkml:trace contextRef="#ctx0" brushRef="#br0" timeOffset="164609.29">22921 10039 8369 0,'0'0'3281'0,"0"0"-1953"16,0 0-680-16,0 0-103 0,0 0 199 31,0 0-392-15,0 0-256-16,88-3-64 15,-64 3-32-15,-4 0-616 16,-4 0-2105-16,-5-4-4953 0</inkml:trace>
  <inkml:trace contextRef="#ctx0" brushRef="#br0" timeOffset="165126.63">23439 9985 10058 0,'0'0'1960'0,"0"0"-752"15,0 0-63-15,0 0-225 0,0 0-504 16,20-10-408 0,-4 10 296-16,4 0-208 0,0 0-96 31,0 0-56-31,4 0-1024 15,-9 0-1905-15,2 0-4473 0</inkml:trace>
  <inkml:trace contextRef="#ctx0" brushRef="#br0" timeOffset="165565.15">23881 10004 9522 0,'0'0'2424'0,"0"0"-488"31,0 0-439-31,0 0-241 0,0 0-440 0,0 0-480 16,0 0-272-16,0 0-64 15,0 0-192-15,16 0 40 0,-4 0 152 16,4 0 0 0,0 3-352-16,8-3-1912 15,0 4-1985-15,-8-4-3089 16</inkml:trace>
  <inkml:trace contextRef="#ctx0" brushRef="#br0" timeOffset="166013.03">24296 9994 1696 0,'0'0'8354'15,"0"0"-6418"-15,0 0-616 0,0 0-39 16,0 0-81-16,8-6-360 16,4 6-744-16,4 0 160 0,4 0-112 15,-1 0-88 1,5 0-56-16,4 4-600 15,0-4-1568-15,0 0-2137 0,-7 0-5345 16</inkml:trace>
  <inkml:trace contextRef="#ctx0" brushRef="#br0" timeOffset="186064.86">25172 8734 7617 0,'0'-3'2825'0,"0"3"-1505"16,0-3-344-16,0 0 120 15,0 3 137-15,0 0-265 0,0 0-360 16,4 0-240-16,1 0-72 15,6-4 24-15,-3 4-248 0,5-3 112 32,2 0 40-17,1 3-8-15,4 0-48 16,4 0-32-16,0 0 9 16,4 0 47-16,-4 0-16 0,3 3 0 15,-3 4-56 1,-4-1 72-16,5 4-24 15,-2 2 0-15,-3 1-88 0,4 0 16 16,0 2-40-16,-1 1-8 16,-2 3-32-16,-1 3-8 0,3 1 32 15,-3-1-40-15,1 0-8 16,-6 1-80-16,1-1 88 0,-4-3 0 31,1 3 0-31,-2 0-48 16,-3 1 40-16,1-1-48 15,-6 0 56-15,1-3 8 16,0 0-8-16,-4 0-128 0,0 0 72 31,0-3 48-31,0 0 8 16,0 0 8-16,-4-1 56 0,-3 4-64 16,-2-2-136-16,-3-2 136 15,-4 5 0-15,0-2 88 0,-4 5-88 0,1-4 80 16,-5 0-24-16,3 0-48 15,-3 0 112 1,-4 0-48-16,5-1 24 16,-1-1 8-16,0-1-8 0,9-3 0 15,-6-1-48-15,5 1-40 16,4-7 0-16,-3 4 48 0,6-4-48 16,1 1-8-16,1-4 8 31,3 3 8-31,-1-3-8 0,1 0 8 15,0 0-16-15,-3 1-72 0,-1-1-280 16,-5 0-712-16,2 0-225 0,3-3-327 16,-8 0-632 15,4 0-561-31,3 0-2416 0</inkml:trace>
  <inkml:trace contextRef="#ctx0" brushRef="#br0" timeOffset="186497.25">25435 9334 7617 0,'0'0'2809'0,"0"0"-1033"16,0 0-400-16,0 0 353 16,0 0-321-16,0 0-416 0,0 0-176 15,16-38-279-15,-16 38-241 47,0 0-288-47,0 0-8 0,-12 10-56 16,1 5 56-16,-6 8 176 15,-3 5-56-15,-3 1-48 0,3-1-64 0,-4 0 88 16,4-2-40-16,0 0 80 16,4-4-8-1,4-6-32-15,0-3 0 0,9-1-88 16,-2-2 8-16,5-4 88 15,0-2-96-15,12 3 120 0,12-5 192 16,3 1 120-16,10 0-96 16,6-3-176-16,6 3-56 31,-6-3-16-31,2 0-88 0,-6 0-8 0,-7 0 0 0,0 0-392 16,-8 0-312-16,-1 0-632 15,-3-3-1185-15,-3-3-2368 0,-6-1-4329 16</inkml:trace>
  <inkml:trace contextRef="#ctx0" brushRef="#br0" timeOffset="-198840.01">19419 10995 9418 0,'0'0'2168'0,"0"0"-1408"16,0 0 120 0,-4-10 225-16,4 7-57 15,0 3-392-15,0 0-248 0,8-4-232 16,4 4-128-16,4 0 400 15,4 0-208-15,4 0-40 16,4 0-32-16,4 4-16 16,7 3-16-16,6 3 8 15,6-5-48-15,5 5 8 0,-4 0-56 16,0-4 0-16,-13 1-40 16,-3-5 40-16,-12 2-40 15,-8-4-8-15,-4 0-104 0,-4 0-72 31,-4 0-184-31,-4 0-192 16,0-6-344-16,0-1-864 16,0-5-329-16,0-2-767 0,-8 2-3338 15</inkml:trace>
  <inkml:trace contextRef="#ctx0" brushRef="#br0" timeOffset="-198507.95">19766 10890 8553 0,'0'0'2857'0,"0"0"-1137"15,0 0 289 1,0 0-153-16,0 0-464 0,0 0-375 16,0 0-377-16,0 0-304 15,0 0-240-15,47-28-96 0,-27 42 16 16,1 6 80-16,2 2-16 0,-3 7-64 31,0 0-16-31,-8 2 0 16,-12 5-64-16,0-5-16 0,-8 4 80 15,-16-3 56-15,-15-4-8 16,-6 0 112-16,-2 1-160 16,2-4-24-16,6-2-704 15,23 6-1257 1,12-7-2576-16,4-6-3840 0</inkml:trace>
  <inkml:trace contextRef="#ctx0" brushRef="#br0" timeOffset="-197374.5">21009 11515 2960 0,'0'0'5081'0,"0"0"-2296"16,0 0-1537-16,0 0-304 16,0 0 257-1,0 0-145-15,0 0-360 0,0 0-272 0,3 0-176 16,6 0 40-16,3 0-8 15,8 0-8-15,-1 0-24 16,13 0-72-16,9 0-48 0,2 0-32 31,9 0-32-31,8 0-8 0,-5 0-40 16,1-3-16-16,-8 3 0 16,-8-3-464-16,-12 0-400 0,-13 3-96 15,-6 0 24-15,-9 0 0 0,-9 0-745 16,-10 0-1496-16,-5 0-2600 15</inkml:trace>
  <inkml:trace contextRef="#ctx0" brushRef="#br0" timeOffset="-197089.88">20965 11583 2784 0,'0'0'4049'0,"0"0"-1833"0,0 0-951 16,0 0 175-16,0 0 0 16,0 0-327-16,19 2-361 0,6-2-168 15,10 4 8-15,6-1-24 16,6 0-64 0,9-3-184-16,-4 0-104 31,-1 0-144-31,-2 0-24 15,-6 0-48-15,-11 0-400 0,-4 0-1056 0,-8 0-2649 16,-8 0-2024-16</inkml:trace>
  <inkml:trace contextRef="#ctx0" brushRef="#br0" timeOffset="-195980.01">21040 15909 9858 0,'0'0'5721'16,"0"0"-4305"-16,0 0-272 31,0 0-215-31,0 0-217 16,0 0-128-16,0 0-264 0,36-16-296 15,-4 16 24-15,5-2-48 16,-2 2 48-16,5-4-40 16,-4 4 0-16,-8 0-8 0,-8-3-128 15,-5 3-456-15,-11 0-408 32,-4 0-217-32,0 0-423 15,-8 0-368-15,-12 3 951 0,-12 3 1 16,-3 1-80-16,-13 2 352 0,0 1 264 0,5 0 296 15,-2-1 160-15,6 1 56 0,3-2 312 32,12 3 776-32,4-8 344 15,12 4 48-15,4-4 121 0,4-3 31 16,0 0-392-16,17 3-247 16,6-3 31-1,13 0-344-15,4 0-384 16,3 0-280-1,2 0-16 1,6-10-1088-16,-7-2-2777 0,-12 2-6729 0</inkml:trace>
  <inkml:trace contextRef="#ctx0" brushRef="#br0" timeOffset="-194993.72">22021 15726 7945 0,'0'0'5177'0,"0"0"-3552"15,0 0-569-15,0 0-216 16,0 0-72-16,0 0-152 0,48 0-200 15,-21 0-71 1,1 0-41-16,9 0 56 16,-5 0-176-16,3 0-48 0,-3 0-56 15,4 0-32-15,-8 3-48 16,0-3-304-16,0 0-392 0,-5 0-433 16,-7 2-887-1,0 2-225-15,-16-1-615 31,0-3-2593-31,0 0 241 0</inkml:trace>
  <inkml:trace contextRef="#ctx0" brushRef="#br0" timeOffset="-194692.87">22069 15805 208 0,'0'0'4192'16,"0"0"-1383"-16,0 0-1121 15,0 0-335-15,0 0-425 16,0 0-184 0,0 0-256-1,-37 16-288-15,50-13 64 16,6 0 288-16,1-3 73 0,8 0-17 16,4 0 88-16,0 0-32 15,8 0 40-15,-4 0-240 16,0 0-32-16,-4 0-144 0,-4-3-176 0,-13 3-96 31,-2-3 40-31,-5 3-56 0,-5-3-72 16,1 3-312-16,-4-3-728 15,4-1-1088-15,-4 1-2521 0</inkml:trace>
  <inkml:trace contextRef="#ctx0" brushRef="#br0" timeOffset="-192889.43">21929 11153 1688 0,'0'0'5513'0,"0"0"-4481"0,0 0-632 16,0 0 144-16,0 0 121 16,0 0 15-1,0-66 376-15,0 53-248 16,0-6 0-16,0 1-232 16,0-1 57-16,4-4-345 15,0 0-96-15,5-2-24 0,-2-4-160 16,5 1 120-16,4 0-128 0,3-2 0 15,6 5-40-15,3 0 40 16,0 2 0 0,3 8-72-16,5-1 72 15,-4 0 112-15,4 4 16 0,-5 2-120 16,6 1 0-16,-1-1-16 0,-4 4-56 0,0-1 64 31,3 0 0-31,1 5 8 16,0 2-8-16,4-3 8 15,0 3-8-15,-1 0-8 0,1 0-96 16,4 0 96-16,-8 5-64 16,0 2 64-16,-8 3-64 15,0-2-104 1,-4 6 0-16,0 2-8 16,-5 0 8-16,1 3 0 15,5-1 47-15,-2 8 81 16,-3 0 32-16,12-1-40 0,-4 4-16 15,0-1-120-15,4 1-104 16,-4-4 136-16,-13 4-40 0,-2-4-88 16,-13 0-144-1,0 0 72-15,-13 5 360 16,-2-2 72-16,-10 0-56 0,1 1-16 16,1 0-72-16,-5 6-80 15,0-3-120-15,-7-1 8 31,3 4 128-31,-5-3 64 16,-3 0 64-16,-3-4 8 16,-9-2 8-16,0-4 0 0,1-3-8 15,-9-3 0-15,8-4 8 16,-4-2-8-16,4-4 16 0,1-6 48 16,2 0 24-16,2 0 0 15,3-6 32-15,0-13 48 16,0 0 104-16,4-3-96 15,5-6-64-15,-1-5 56 0,4-2 168 16,4 3 24-16,4-2-208 16,4-4-24-16,8-1-80 0,4 2 8 31,8-5-56-31,0-2-56 0,16 6 48 16,12-3-40-16,7 9-568 0,21 6-80 15,-7 7-944-15,-10 6-3233 16</inkml:trace>
  <inkml:trace contextRef="#ctx0" brushRef="#br0" timeOffset="-191903.19">22395 13065 960 0,'0'0'8522'0,"0"0"-6178"16,0 0-504-16,0 0-183 15,0 0-209 1,0 0-368-1,0 0-440-15,-8-7-239 0,8 7-233 16,0 0-168-16,-3 4-112 16,3 9 8-16,-8 5 104 0,3 1 0 15,1 8 8-15,4-6 8 32,-4 2-8-32,4-8-8 0,0-2 0 15,0-8 0-15,13 0-48 0,2-5 48 16,9 0 680-16,8-10-232 0,4-10-40 15,7-5-40-15,6-7-168 16,-6 4-8 0,-6 0-48-1,-5 2-48-15,-13 7-88 0,-7 9 0 0,-8 8 0 32,0-3-8-32,-4 5-56 0,4 0-912 15,0 5-1001-15,0 4-2351 16,4 1-522-16</inkml:trace>
  <inkml:trace contextRef="#ctx0" brushRef="#br0" timeOffset="-190884.31">23076 11474 1840 0,'0'0'7497'15,"0"0"-5744"-15,0 0-977 16,0 0 96 0,0 0 344-16,0 0-351 15,4 7-505 1,9-4 40-16,-2 0 56 15,10 3 48-15,7 1-56 0,3-1-24 16,9 0-112-16,4 1-80 16,4-1-112-16,8 0-64 0,0 0-40 15,-5-2 32-15,-3-1-48 16,-9-3-312 0,-3 0-872-16,-8 0-1192 0,-4 0 7 15,-12-7-424-15,-3 7-2384 0</inkml:trace>
  <inkml:trace contextRef="#ctx0" brushRef="#br0" timeOffset="-190652.92">23145 11626 6385 0,'0'0'2464'15,"0"0"-1191"-15,0 0-145 0,0 0 32 16,0 0-160 0,0 0-39-1,95 0-249 1,-59 0-256-16,4 0-208 0,3 0-120 16,-2 0-128-16,-10 0-8 15,-3 7-1576-15,-8-1-2417 16,-12 1-4113-16</inkml:trace>
  <inkml:trace contextRef="#ctx0" brushRef="#br0" timeOffset="-189781.57">23411 13151 1464 0,'0'0'10434'16,"0"0"-8386"-16,0 0-479 16,0 0 191-16,0 0-408 31,0 0-559-31,0 0-657 0,0 0-136 15,0-17-304-15,0 34 184 16,0 1 120-16,4 8 8 0,0 2 64 31,-4-2-64-31,5 0 8 0,-1-4-16 16,3-7-96-16,1-2-120 16,-4-6-33-16,5-7 249 0,2 0 24 0,9 0 361 31,4-16-89-31,12-7 8 15,4-5 128-15,7-7-120 0,1 3-16 16,-4 3-96-16,-4 7-80 16,-8 9-72-16,-9 4-40 0,-3 6-8 15,-3 0 0-15,-2 3-432 0,-7 0-640 16,-3 0-1817 0,-1 3-2312-16,-4 0-4409 15</inkml:trace>
  <inkml:trace contextRef="#ctx0" brushRef="#br0" timeOffset="-179374.19">24750 10357 6329 0,'0'-10'1864'0,"0"4"-1104"15,0-7 33-15,8 3-145 16,4 1-80-1,4 0-72-15,3-1 32 16,2 3-240 0,3 5 280-16,8-3-216 0,-1 5-120 15,5 0-24-15,0 0 8 16,0 5 1-16,-8 1 31 0,-1 7-120 31,-6-1-48-31,-1 4-80 16,-5 3-48-16,-7 6 40 15,5 2-32-15,-6 3 40 0,-3 9 88 0,4 5 32 0,1 1 8 16,-5-1-24-16,3 1 16 16,-3-8-48-1,-4-5-72-15,0-6-64 16,0-8 64-16,0-5 48 16,0-3 64-16,0-3-112 0,-4-4-104 15,4-3-600-15,-4 0-313 0,-3-7-295 16,-2-9-1553-16,1-3-5432 0</inkml:trace>
  <inkml:trace contextRef="#ctx0" brushRef="#br0" timeOffset="-179104.65">24902 10681 2968 0,'0'0'3065'31,"0"0"-1313"-31,0 0-776 16,0 0 137-16,0 0 215 0,0 0-256 16,0 0-272-16,107 50-200 0,-71-34-272 15,-1-4-111-15,2 5-65 16,-5-4-40-16,0-1-96 16,-9-2-16-16,-7-1-208 31,-4-5-425-31,-3-4-191 0,-6 0-296 15,1 0-432-15,0-17-1425 16,0 4-2664 0</inkml:trace>
  <inkml:trace contextRef="#ctx0" brushRef="#br0" timeOffset="-178888.5">25336 10629 5801 0,'0'0'2232'15,"0"0"-471"-15,0 0-433 0,0 0-176 31,0 0 0-31,0 0-31 0,0 0-441 16,4-9-680-16,-4 9 0 16,-4 4-176-16,-8 8 128 0,0 7 48 15,-1 0 48-15,2 7-40 16,-1-1-8-16,8 0-96 16,-4 1-784-1,8-1-561 1,0-2-1079-16,0-11-1953 0</inkml:trace>
  <inkml:trace contextRef="#ctx0" brushRef="#br0" timeOffset="-178271.2">25547 10300 2936 0,'0'0'2457'15,"0"0"-1049"-15,0 0-632 0,0 0 240 0,0 0 73 32,0 0-321-32,-44-38-304 15,32 31-96-15,-8 3-80 0,0 4-16 16,4 0-8-16,-4 0-32 16,1 0-80-16,6 11 120 0,-2 3-160 31,2 10-104-31,2 1 184 15,7 0-104 1,4 7 16-16,0-1 24 0,4 2 0 16,11-3 136-16,13 0-216 15,4-8 257-15,5 0-129 0,2-6 72 16,-3-4-136 0,4-8-112-16,-9-4-24 15,5 0-849-15,5-29-831 0,-10 1-432 16,-3 3-3250-16</inkml:trace>
  <inkml:trace contextRef="#ctx0" brushRef="#br0" timeOffset="-175179.75">26583 10601 2712 0,'0'0'480'15,"0"0"1441"1,0 0-665-16,0 0-192 0,0 0-200 16,0 0-192-16,-28-73-135 0,24 67-17 15,0-1 48-15,-4 1-208 0,0 3-32 16,-8-7-120-16,-8 1-128 16,-4-2-72-16,-8 3 40 31,1 2-40-31,-5-1 0 0,0 3 0 15,0 4-8-15,4 0 0 16,4 0 0-16,1 0 0 16,-1 4 16-16,4 6-16 0,8 1 80 31,-5 3 64-31,10 2 32 16,-1 3-168-16,0-3 64 0,0 6-56 15,0 0 24-15,0 0 88 16,4 0-72-16,1-2-48 0,-2 2-8 0,2-3-88 15,3 0 80 1,-5 3 16 0,6-3-8-16,-1 3 0 15,4 0 24-15,-1-2-24 0,1 2-8 16,0 0-48-16,4 1 56 0,0-1 0 16,0 3 152-16,0 0-152 0,0 0 0 15,8 1 8-15,9 0 120 31,-2-1 40-31,5 1-56 0,4-1 104 16,1-3-88-16,-6 0-40 16,5-3-72-16,0 1 40 0,0-5-32 15,-4 1-16-15,-4-4 96 32,3-1-48-32,1-3-56 15,1 3 64-15,-2-5-24 16,5 0-40-16,0 1 48 0,0-1 48 15,0 0-48-15,4 1 0 0,0-4-40 16,0 0 48-16,-4-3-40 16,4 0-8-1,0 0 8-15,-9 0-8 16,5 0 49-16,-4-6-9 0,0-1-40 16,0-5 0-16,0-1 0 15,-1-4 40-15,6 5-40 0,2-1-8 16,-2 1-8-16,3-1-64 15,-4 4-9 17,-1-1 1-32,1 4-40 0,-4-4 64 15,0 1 0-15,-4-1 0 16,-4 0 48-16,0-2-56 0,0-1 8 16,-1 1 48-16,-2-1 8 31,2-3-152-31,2 0-208 0,-1 0 240 0,-5 3 48 15,1-2 72-15,1-1-224 0,-5-1 120 16,-4 3 56-16,0-6 48 0,0 1 88 16,0 0-88-16,0-4 88 31,-4 2-40-31,0-2-24 16,-5 2 48-16,5-5-8 0,-3 0-16 0,-5 4 144 15,-4-4-112-15,-1 1-32 16,-6 3-16-16,-5-3-32 0,-8-1 184 15,0 0-88 1,-4 4-88-16,1 0-8 16,3 3-408-16,8 10-360 15,-4 9-576 1,12 0-1377-16,8 12-3496 0</inkml:trace>
  <inkml:trace contextRef="#ctx0" brushRef="#br0" timeOffset="-172227.85">27730 14758 96 0,'0'0'11082'0,"0"0"-8802"0,0 0-1287 15,0 0-161-15,0 0 288 0,0 0 120 16,0 0-159-16,-4 0-193 15,4 0-112-15,0-7-232 16,0-5-248-16,0-5-176 0,0-8-24 16,0 0-32-16,0-4-64 0,13-6-8 31,2-1-120-31,9-1-80 16,4-1-64-16,4 3-16 0,4 6 32 15,-1 14 64-15,1 8-48 0,5 7 64 16,2 7 88-16,5 18 0 15,3 6 72-15,5 7-32 32,4 10 40-32,0 0 0 15,4 3 0-15,-1-1 0 16,1-1-168-16,0-5-120 0,-1-6-25 16,1 1-175-16,1-11 432 15,-10-6 16-15,1-7 48 0,-4-5 0 16,-5-10 72-1,1 0 0-15,4-22 120 16,-4-10-40-16,-9-13-48 0,2-8-104 16,-9-2 48-16,-8 1-23 0,-13 4 87 31,-3 9 184-31,-8 11-96 16,0 5-80-1,0 13 8-15,0 2-128 16,0 7-88-16,-4 3-8 15,4 0 48-15,-4 0-120 0,0 3-80 0,1 11 56 16,-6 0 47-16,5 5-151 16,0 4-8-16,4 6 128 15,-4-1 112 1,4 4-48-16,0-2-160 0,0 0-248 16,-4-2-392-16,4-4-192 0,0-6 215 15,0-2 353-15,-3-9 280 16,3-4 200-16,0-3 56 0,0 0 384 31,0-13 241-31,0-12-321 16,0-5-256-16,3-3 56 0,9-9 272 0,4 7 208 15,4-3-232-15,4 3-232 0,0 6 56 16,0 8-112-16,0 4-128 16,-4 11 64-1,0 2-120-15,0 4-32 16,7 4 152-16,1 5-8 31,4 7 0-31,5 1 0 0,2-3 8 16,1 3 8-16,4 2 40 15,0-3-48-15,4-4-56 0,-1 4 48 16,1-3 0 0,0-1-8-16,0-2-64 15,-5 0 16-15,2-3 64 16,-2-2 16-16,0 2 64 0,2-5 48 0,2 5 48 15,5-7 0-15,0 7-40 16,-4-7 0-16,4 3 24 0,-13-3-16 31,2 0 32-31,-6-3 0 16,-7-11 24-16,-4-4-192 0,0-5 0 16,-4-2 152-16,-1-3-72 15,2-7-32-15,-1 6-32 16,-9-3-24-16,2 4-616 15,-5 5-16 1,-4 5-272-16,-4 5-737 16,0 7-2831-16</inkml:trace>
  <inkml:trace contextRef="#ctx0" brushRef="#br0" timeOffset="-167602.68">20455 15084 4825 0,'0'0'6265'0,"0"0"-3304"15,0 0-1497-15,0 0-400 0,0-10-152 16,0 10-216-16,0 0-248 16,0 0-440-16,0 5-8 15,-4 13-208-15,-4 14 208 0,0 5 409 16,-4 18-105-1,8 3-80-15,-4 4 48 16,5 15-16-16,3 12-56 0,0-7 24 16,0-9-56-16,0-9-160 15,0-13 56-15,3 2-56 0,1 4 40 16,0-6-40 15,0-9 0-31,-4-7 56 16,4-13-64-16,0-3-48 0,-4-10-320 15,0-6-352-15,4-3-257 16,0-28-335-16,0-4-1640 16,0-9-5866-16</inkml:trace>
  <inkml:trace contextRef="#ctx0" brushRef="#br0" timeOffset="-165012">20623 14849 704 0,'0'0'6545'31,"0"0"-4344"-31,0 0-1009 0,0 0-544 0,0 0-56 0,0 0 48 16,0 0-240-16,0 0 40 15,47-6-112-15,-31 6 169 0,4-3 47 32,0 0-104-32,0 3-64 15,8 0-128-15,-5 0-72 0,9 0-56 16,0 0 24 0,0 0 0-16,8 0-40 15,0 0 24-15,3 0-56 16,2 0 40-16,-2-4-104 15,2 4 72-15,-2 0-80 16,-4 0 0-16,6 0 0 16,-6 0 0-16,6 4 8 0,-6-4 0 15,9 3 8-15,0-3-8 16,8 0 56-16,-5 0-8 0,9 0-48 31,-8 0 40-31,-4 0-40 16,-4 0 88-16,-5 0-16 0,-2 0 16 15,-5 0-88-15,3 0 0 0,5 0 0 16,-1 0 0 0,6 0 0-16,2 0 0 0,1 0 0 31,0 0 0-31,4 0 0 16,-4 0 0-16,-5 0 0 15,1 0 48-15,-7 0-48 0,2 0 0 16,-3-7 0-16,-1 4 8 15,1-3-8-15,5 0-8 0,2 2 0 16,5 1 0 0,0 0 8-16,-4 0-8 0,-1 3 8 15,1-3 0-15,-7-1 0 16,2 2 0-16,1-5-8 0,0 4 8 16,4-6 0-16,-1 2-8 15,5-3 8 1,0 1-8-16,4 2-8 31,4 2 0-31,3-2 8 16,5 4 0-16,0-1-8 0,-1 4 8 0,-3 0 0 15,-4 0 0-15,0 0 0 16,-5 0 0-16,1 0 0 16,1 0 0-16,-2 0 0 15,-3 0 0-15,4 0 0 16,-5 0 0-16,5 0 0 0,-8 0 0 15,8 0 8-15,-9 0-8 16,2 0-8-16,-6 0 0 0,-3 0 8 31,0 4 0-31,0-4-8 0,-4 0 8 0,8 3-8 16,-1-3 8-16,6 3 0 16,-2 1 0-16,5-4 0 0,4 5 0 15,-4 2 0-15,4-4 0 16,-5 3 0-1,-2-2-8-15,-6-2 0 32,-3 2 8-32,-1-2 0 15,-3-2 0-15,4 5 0 0,8-3 0 16,0 2 0-16,4 2 0 0,-1-4 0 16,5 5 0-16,4 0 0 0,-3-1 0 15,-6-3-8 1,1 4-32-1,-1-4 40-15,-2 0 0 0,-2-3 48 0,1 3-48 16,0-3 8-16,3 3 0 16,5 1 56-16,-3-1-64 0,2 0 0 31,-3 3-8-31,4 0 8 16,-1 1-8-16,-6-4 8 15,2 4 8-15,-8 0 64 16,2-7-8-1,-2 2 72-15,-3 1 64 16,5 0 24-16,2 0-152 16,-3 0-24-16,4 1-48 0,-1 3 8 15,-3-4 40-15,-3-1-48 16,-10 2 8-16,-3-4 0 0,-8 0 56 16,0 0-48-16,0 0 32 0,-8-6-40 15,3 3 81-15,2-4-81 16,-1 3 40-1,4 1-48-15,-1 0-8 16,6 3-64-16,-10 0 23 16,6 0 33-16,-6 0 8 0,-7 0 0 15,0 0 0-15,-4 0-40 0,0 0-144 0,0 0-56 32,0 0 72-32,0 3 96 15,0 7 80-15,0 3 72 16,0 3-64-16,0 6 16 0,0 4-16 15,5-1 0-15,-1 3 8 16,-1 1-16-16,-3 2 48 16,0 1 16-1,0 0-64-15,0 3 112 16,0 0-48-16,0 3-48 31,0 0 64-31,-7 3-72 0,-2 1 40 16,1-1 0-16,1 3-40 15,-1 0 0-15,3 2 48 0,1-2-48 0,0 0 0 16,4 1-8-16,0-5-8 16,0-1-8-16,0-4 16 15,4 0-8-15,0-3 8 0,5-4 0 16,-5-2 8-16,-4-4 40 16,0-3-48-16,0-6-176 31,0 3-88-31,-8-7-136 15,-1-3 184-15,1-2 32 16,-3-1 112-16,-9-3 72 0,-4 0 56 16,-4 0-40-16,-8-3-8 15,-8-4 8-15,0 1 24 16,-7 0-40-16,-5 6-16 0,-4-4 8 16,0 4 0-16,-20 0 0 15,-19 0-40-15,-21 10 40 16,-3-1 8-16,7-2 8 0,5-1 8 15,12-3-8-15,-13-3 48 32,-4 0-56-32,-4-3 8 0,5-3 64 15,0-4-72 1,7 4-160-16,4 0-32 16,13 6 184-16,-1 0-40 0,8 0 40 15,-4 0 8-15,5 0-8 16,-5 0 0-1,4 2 8-15,13 8 8 16,11-3-8-16,12-1 8 0,1 3-8 16,-9 1-8-16,-12-1 8 0,-16 4-8 31,9-1 8-31,-5-2-8 16,5-3 8-16,11-5 0 15,-8 3 0-15,0-5 0 0,1 0 0 16,-2 0 0-16,2-7 8 15,0 0 8-15,-6 2-8 0,6 0 40 0,-13 3-48 0,-15-2-8 16,-13 4 0-16,-4 0 0 31,24 0 8-31,17 0 0 0,27 0 0 16,1 0 8-16,-9 0-8 16,-4 0 0-16,-8 0 0 0,1 0 0 15,7 4 8 1,-4-4 40-16,-3 2-48 15,-2 3-8 1,2-3 8 0,-1 1 0-16,-3-3 0 0,2 3 0 0,2-3 0 15,-1 0 8-15,1 0 0 16,-6 0 0-16,6 0-8 0,-1 0 8 31,-3 0 0-31,3-3 8 16,0 0-16-16,4 1 8 0,-4-3 0 15,1 3-8-15,3-2 8 16,1-2 8-16,3 3-8 0,4-4-8 16,4 4 16-16,1 3 56 0,6-3 0 15,2 3-8 17,-2 0-56-32,6 0 0 0,7 0 0 15,8 0-8-15,8 0 0 16,16 0-136-16,20 0-1920 0,11-3-577 15,14-10-2592-15</inkml:trace>
  <inkml:trace contextRef="#ctx0" brushRef="#br0" timeOffset="-164040.55">27643 15411 14067 0,'0'0'3880'0,"0"0"-2287"15,0 0-273 1,0 0-344-16,0 0-392 0,-56-32-336 16,44 36-208-16,-4 15-40 15,0 6-96-15,4 7 0 16,4 2 48-16,8 8-24 0,0-4 24 16,12 4 40 15,12-1 8-31,4 1 88 0,4-2-16 15,-4-1 24-15,0-5-64 0,-9-2-32 0,-2-3-72 16,-14-8-32-16,-3-2-144 0,0 0 16 16,-20-2 88-16,-15-4 72 31,-9-7-56-31,-4-3-600 16,-24-12-736-16,16-14-1169 0,13-9-2832 15</inkml:trace>
  <inkml:trace contextRef="#ctx0" brushRef="#br0" timeOffset="-163871.33">27539 15332 2680 0,'0'0'10402'16,"144"0"-8449"-16,-25 9-249 16,-4 11-424-16,-27-2-527 0,-32-6-721 15,-36-1-32 1,-4-5-4513-16,-8-6-8394 31</inkml:trace>
  <inkml:trace contextRef="#ctx0" brushRef="#br0" timeOffset="-162949.72">20937 14455 1632 0,'0'0'8682'0,"0"0"-6458"16,0 0-631-16,0 0-521 31,0 0-304-31,0 0-424 0,0 0-344 16,12 4-24-16,-12 18 24 15,4 6 128-15,-4 10 64 16,0-2-72-16,0-1-64 0,0-4-40 16,0-8 0-16,0-5 40 31,12-8-40-31,4-10 104 0,12 0 416 0,7-13-16 0,14-12-104 16,7-13-23-16,7-7 119 15,-3-9-16-15,-4 0-40 16,-5-3-160-16,-15 3-128 0,-8 12-48 31,-12 18-112-31,-12 7-8 16,0 11 0-1,-4 6-1072-15,0 19-1529 0,0 3-1928 16,0 1-4577-16</inkml:trace>
  <inkml:trace contextRef="#ctx0" brushRef="#br0" timeOffset="-162262.95">22391 15043 10354 0,'0'0'5401'0,"0"0"-4041"0,0 0-368 15,0 0-135-15,0 0-161 0,-4-25-384 16,4 25-312-16,0 0-632 16,0 6-1577-16,0 3-920 0,0-2-3176 15</inkml:trace>
  <inkml:trace contextRef="#ctx0" brushRef="#br0" timeOffset="-161962.5">23364 15166 9642 0,'0'0'6057'16,"0"0"-4521"-16,0 0-736 15,0 0 1-15,0 0-137 0,0 0-64 31,0 0-368-31,0 0-232 16,-17-34-688-16,14 34-1033 16,3 5-1143-1,0 2-2729-15</inkml:trace>
  <inkml:trace contextRef="#ctx0" brushRef="#br0" timeOffset="-161299.79">26858 15081 10042 0,'0'0'5225'16,"0"0"-4169"-16,0 0-504 0,0 0 96 15,0 0 120-15,0 0-103 16,0 0-297-16,-28 0-176 15,28 0 64 1,0 0 80-16,0 0-192 0,0 0-144 16,4 0 0-16,-4 0 0 0,0 0-112 15,0 0-576-15,0 0-1409 16,0 0-3120-16</inkml:trace>
  <inkml:trace contextRef="#ctx0" brushRef="#br0" timeOffset="-160059.36">25404 15811 1088 0,'0'0'8578'16,"0"0"-6170"-1,0 0-552-15,0 0 121 16,0 0-497-16,0 0-440 0,0-15-407 16,0 15-329-16,0 0-304 0,-4 12-16 31,0 10 16-31,-5 7 104 16,-2 10 136-16,3 7-112 15,-1 6-8-15,-2-2-16 0,3 2 40 0,4-2-32 16,-5-6-32-16,9 1-32 15,0-8 24-15,0-1-72 16,0-8-40-16,0 1-360 16,5-7-384-1,3-3-297-15,0-3-503 0,-5-10-880 16,5 1-1441 0,-8-7-4057-16</inkml:trace>
  <inkml:trace contextRef="#ctx0" brushRef="#br0" timeOffset="-159796.59">25164 16304 10506 0,'0'0'2504'0,"0"0"-975"15,0 0-617-15,0 0-280 16,0 0-296-16,0 0 24 0,0 0-48 15,32 41-64-15,-15-23-48 16,2 5-88-16,-3-7-104 0,8 3 88 16,-4-7-96-16,0 1-472 15,12-7-1456-15,-4-2-1001 16,-4-4-2920-16</inkml:trace>
  <inkml:trace contextRef="#ctx0" brushRef="#br0" timeOffset="-159611.66">25571 16279 4656 0,'0'0'5730'0,"0"0"-3802"0,0 0 137 0,0 0-385 16,0 0-728-16,0 0-520 16,0 0 32-16,0 0-8 0,-96 40-120 15,56-17-231 1,5 2-105-16,-6 13-105 15,9-6-2103-15,13-10-4177 0</inkml:trace>
  <inkml:trace contextRef="#ctx0" brushRef="#br0" timeOffset="-144361.9">21379 15674 7313 0,'0'0'5033'0,"0"0"-3280"31,0 0-489-31,0 0-248 0,0-2 24 16,0 2-16-16,0 0-63 16,0 0-129-16,0 0-176 0,0 0-264 15,0 0-96-15,0 0-88 0,-4 7-136 16,0 7 72-16,-3 12 128 16,-2 11 16-16,-3 12-24 31,5 20-64-31,3 1 24 15,4 10-39-15,0 12-129 0,0 3-40 16,4 17-8-16,3-14 40 16,1-21 16-16,-8-27-64 31,0-15 8-31,0 3-8 0,0 3-48 16,0-3-96-16,0-7-153 0,-4-8-191 15,0-7-328-15,4-10-496 0,0-6-1049 16,0-3-1735-16,0-16 63 0,8 0-5049 15</inkml:trace>
  <inkml:trace contextRef="#ctx0" brushRef="#br0" timeOffset="-144076.93">21108 16504 3880 0,'0'0'4241'0,"0"0"-2544"0,0 0 55 15,0 0-152-15,0 0 289 32,13 85-249-32,-2-56-424 0,2-4-375 15,-2 7-225-15,5-3-304 16,0-2-168-16,-4 3-88 15,8-8 16-15,-4 0-56 0,4-6-16 0,4 0-376 0,4-10-833 32,19-6-1143-32,-6-3-2233 15,-6-13-2977-15</inkml:trace>
  <inkml:trace contextRef="#ctx0" brushRef="#br0" timeOffset="-143892.05">21622 16556 9754 0,'0'0'4489'0,"0"0"-2457"0,0 0-248 0,0 0-591 16,0 0-345-16,0 0-536 15,0 0-32-15,-56 59 40 16,28-22-208-16,-4 4-112 0,1 1-16 16,3 3-792-1,5 2-1033-15,6-9-2704 0,9-12-4216 16</inkml:trace>
  <inkml:trace contextRef="#ctx0" brushRef="#br0" timeOffset="-143321.46">22316 15779 9634 0,'0'0'3040'15,"0"0"-527"-15,0 0-401 16,0 0-535-16,0 0-369 0,0 0-528 16,0-25-448-16,0 44-232 15,-9 16 0 1,-2 22 120-16,3 29 24 16,-5-4-24-16,10-6-72 0,3-12-40 15,0-13 56-15,0 4-8 0,0 1-56 16,3-5 64-1,6-7-64 1,3-6-112-16,-8-2-312 0,7-9-648 16,2-2-873-16,-2-1-1823 0,-2-11-1242 31,-5-4-4143-31</inkml:trace>
  <inkml:trace contextRef="#ctx0" brushRef="#br0" timeOffset="-143120.95">22109 16408 4608 0,'0'0'6018'0,"0"0"-3410"0,0 0-879 31,0 0-753-31,0 0-744 16,0 0 104-16,0 0-264 0,31 96 184 15,-3-52-256-15,0 1-584 16,-3-4-1336-16,1-3 15 0,-1-12-3104 15,-13-18-2407 1</inkml:trace>
  <inkml:trace contextRef="#ctx0" brushRef="#br0" timeOffset="-142926.83">22435 16418 7513 0,'0'0'4649'0,"0"0"-2448"0,0 0-289 0,0 0-360 31,0 0-575-31,0 0-705 0,0 0-200 16,0 0-16-16,44 82 40 16,-44-37-56-16,0 3-40 15,-16-4-152-15,4-2-657 0,1-2-1167 16,6-8-1889-16,1-13-4705 0</inkml:trace>
  <inkml:trace contextRef="#ctx0" brushRef="#br0" timeOffset="-142457.46">23439 15579 776 0,'0'0'10554'16,"0"0"-7866"-16,0 0-527 0,0 0-777 16,0 0-856-16,0 0 88 0,-84 77 41 15,48-2-73-15,5 31-136 32,7 11-128-32,16-9-112 15,8-22-32-15,0-29-56 0,0-13-64 16,4-6 40-16,4 1-24 0,4 5-8 15,-1 1-56-15,-2-4-8 0,-1-10-656 16,-8-2-968 0,0-7-2585-16,0-9-1368 15</inkml:trace>
  <inkml:trace contextRef="#ctx0" brushRef="#br0" timeOffset="-142272.52">23061 16338 12082 0,'0'0'4929'0,"0"0"-3497"0,0 0-415 15,0 0-337-15,0 0-360 16,0 0-192-16,111 73-56 0,-74-28-72 0,-2-1-368 31,5 7-1329-31,-12-13-2976 16,-4-12-2808-16</inkml:trace>
  <inkml:trace contextRef="#ctx0" brushRef="#br0" timeOffset="-142087.58">23538 16310 1464 0,'0'0'9418'0,"0"0"-5529"16,0 0-1753-16,0 0-496 16,0 0-943-16,0 0-369 0,0 0 152 15,-79 60-200-15,48-15-144 16,3 8-136-16,-4 2-544 0,15 11-1129 31,2-12-3400-31,11-16-7489 0</inkml:trace>
  <inkml:trace contextRef="#ctx0" brushRef="#br0" timeOffset="-141370.4">25447 15729 512 0,'0'0'8313'31,"0"0"-5808"-31,0 0-481 16,0 0 241-16,0 0-601 15,0 0-544-15,0 0-407 0,0 0-593 16,0 0-120-16,-4 27 0 0,-4 28 192 0,-3 27 112 15,2 27 128-15,5 1-88 16,0-4-168 0,1-31-32-1,-1-20-56-15,0-14-24 0,-5-3 24 16,1 0-80-16,-3 3 64 16,2 4-72-1,1-10-208-15,5-3-680 0,-1-7-809 31,4-3-1463-31,0-12-2009 0</inkml:trace>
  <inkml:trace contextRef="#ctx0" brushRef="#br0" timeOffset="-141185.62">25209 16389 8849 0,'0'0'3849'0,"0"0"-2777"0,0 0-567 15,0 0-153-15,0 0 168 16,15 90-128-16,2-46-192 0,-2 0-200 31,5 0-64-15,12 1-1248-16,-13-17-833 16,2-6-3288-16</inkml:trace>
  <inkml:trace contextRef="#ctx0" brushRef="#br0" timeOffset="-141000.96">25595 16430 3880 0,'0'0'5602'16,"0"0"-2810"-16,0 0-335 0,0 0-17 15,0 0-735-15,0 0-889 16,0 0-752-16,-16-34 56 16,-20 68-64-16,-4 4 8 0,0 6-64 31,1 5-72-31,11 17-872 0,8-9-1977 0,12-15-3264 15</inkml:trace>
  <inkml:trace contextRef="#ctx0" brushRef="#br0" timeOffset="-140414.87">26257 15716 7881 0,'0'0'2257'0,"0"0"-457"15,0 0 417 1,0 0 23-16,0 0-384 0,0 0-599 16,0 0-617-16,0 0-576 0,0 0 56 15,15 47-96-15,-35 33 400 16,-3 28-16-16,-2 13-88 0,9-4-56 31,8-15-112-31,4-17-8 16,4-15-72-16,0-12 56 0,0-17-56 15,0-6-72-15,0 6-160 0,0-6-392 16,4 0-736-16,4-14-729 16,5-10-1103-1,-10-11-2033-15</inkml:trace>
  <inkml:trace contextRef="#ctx0" brushRef="#br0" timeOffset="-140198.62">25886 16512 280 0,'0'0'9938'15,"0"0"-5585"-15,0 0-3417 0,0 0-128 0,0 0 216 16,0 0-200-16,71 86-336 15,-35-50-263-15,4-2-225 16,-5 2-225-16,17-5-983 0,-12-5-1768 47,-3-11-2730-47</inkml:trace>
  <inkml:trace contextRef="#ctx0" brushRef="#br0" timeOffset="-140013.85">26440 16531 5049 0,'0'0'9626'0,"0"0"-7290"16,0 0-1056-16,0 0-647 15,0 0-409-15,0 0 248 16,-60 49 552-16,23-11-560 16,-6 3-320-16,0 4-144 15,-6-4-352-15,-7 10-1184 16,13-17-3377-1,7-8-6906-15</inkml:trace>
  <inkml:trace contextRef="#ctx0" brushRef="#br0" timeOffset="-123169.56">14809 4146 3488 0,'0'0'1209'0,"-4"-6"-641"16,4 6-184-16,0 0-384 0,0 0-104 15,0 0 104-15,0 0 2144 16,0 0-640-16,0-3-703 0,0 3-257 16,0 0-192-16,0 0-40 31,0 0-104-31,0 0-112 16,0 0-96-16,0 0-64 0,0 0-40 15,0 0 24-15,0 0-24 16,0 0-8-16,0 0-8 0,0 0 120 15,0 0 72-15,0 0 136 32,0 0 160-32,4 0 144 0,4 0-128 15,0 3-48-15,4-1 8 0,0 2-160 16,8 3 16-16,-1-1 32 0,9 1 105 16,9-2 167-16,6 2-104 0,6-1-88 31,6 1 16-31,5-2-16 31,3 0-40-31,-3 1-136 0,0 0-72 16,0 0 48-16,-4-2-32 15,-4 2 72-15,-5 0-80 0,1 1-72 16,3-4 88-16,2 3-40 16,6-3 32-1,1 0-8-15,-4-3-72 16,0 0 16-16,-9 0 32 0,-2 0-48 0,-13 0 48 15,-9 0-48-15,-7 0 16 0,-4 0-16 16,-8 0 8-16,0 0-8 31,-4 0-72-31,0 0-72 16,0 0-24-16,0 0-800 0,4 16-1225 16,0-3-191-1,4-1-1577-15</inkml:trace>
  <inkml:trace contextRef="#ctx0" brushRef="#br0" timeOffset="-119110.66">3466 12183 5393 0,'0'0'3952'32,"0"0"-2599"-32,0 0-353 0,0 0-144 15,0 0 8-15,8-58 129 16,-4 52-65-16,-4 2-280 0,0 1-200 15,4 3-312-15,-4 0-136 16,0 0-240-16,0 7-40 16,0 8 176-16,0 4 104 15,4 7 208-15,-1 3-72 0,-3-7-88 16,4 0 72-16,1-9-120 16,-1-4 16-16,8-5 32 0,-1-4-48 15,13-10 528-15,17-12 136 31,10-13-328-15,13-10-88-16,3-6 112 0,6-6 41 16,-2 0 63-16,-11 9-192 15,-8 7 40-15,-13 13-136 0,-18 9-128 16,-6 9 24-16,-11 4-72 16,1 6-112-1,-5 0-16-15,0 0-632 0,0 2-377 16,0 12-295-16,-5 5-152 15,-14 16-521-15,-2-4-1055 0,-3-3-4610 0</inkml:trace>
  <inkml:trace contextRef="#ctx0" brushRef="#br0" timeOffset="-118193.04">1868 13925 4016 0,'0'0'2625'16,"0"0"-1041"-16,0 0-952 0,0 0 377 15,0 0 399-15,0 0-264 0,-8-22-160 16,8 22-63-16,0 0 15 15,-4 0 56-15,4 0-192 32,0 0-168-17,0 0-136-15,0 0-168 16,0 0-7 0,0-4-241-16,9-1-80 0,10-8 0 15,17-3 192-15,12-3 48 16,8-4-144-16,4 8-96 0,-9 2-16 15,-7 7 16-15,-8 0 16 0,-16 6 8 16,-8-4-24-16,-8 4-112 16,-1 0-48-16,-3 0-569 15,25 4-1079-15,-1 2-728 0,7 0-1369 0</inkml:trace>
  <inkml:trace contextRef="#ctx0" brushRef="#br0" timeOffset="-117792.15">3246 13741 4977 0,'0'0'4296'15,"0"0"-3359"1,0 0-649-16,0 0-64 16,0 0 608-16,0 0 112 0,0 0-104 15,0 0-248-15,-4-16-239 16,21 10 223-16,7-1 160 0,8 1 16 16,7-6-48-16,9 2-64 31,0 3-144-31,12-2-48 0,-4 3-79 0,-5-1-241 15,-3 7-24-15,-8-3-32 16,-12 3-72 0,-4 0 0-16,-13 0 0 0,-7 0-72 15,1 0-216-15,-5 0-465 32,0 0-487-32,0 6-896 0,0 4 207 15,-9-7-2776-15</inkml:trace>
  <inkml:trace contextRef="#ctx0" brushRef="#br0" timeOffset="-75104.38">20853 15570 224 0,'0'0'6649'0,"-4"0"-4417"15,1 3-935-15,-1-3-369 0,-5 0-80 16,-3 6 80-16,-3 1-64 0,-1-2-279 16,0 6-137-16,-4 2-112 15,-4 2-72 1,-4 1 64-16,-4 3 16 16,-8 3 72-16,-4 3-32 15,-7 4-24-15,-13 3-64 0,1 6-88 0,-10 0 32 16,6 0-40-16,-5 4 0 0,5-4-47 31,3 0-33-31,-1-3-24 16,10-3-24-16,3-4-64 15,4 1 56-15,5-10-8 0,11 0-48 16,4-3 8-16,7-7-16 31,10 1 16-31,-1-10-16 16,12 3-56-16,0-3-240 0,0 0-297 15,0 0-271-15,8-9-720 16,11-14-801-16,2 1-775 0,-5 2-3162 16</inkml:trace>
  <inkml:trace contextRef="#ctx0" brushRef="#br0" timeOffset="-74850.5">19886 15893 4608 0,'0'0'6298'15,"0"0"-3642"-15,0 0-679 0,0 0-745 16,0 0-312 15,-96 38 169-31,52-6-417 16,4 3-280-16,4 7-176 16,8-3-64-16,12-6-88 0,8 0-64 15,8-5-48-15,21-5-40 16,14-8-304-16,12-2-592 0,6-7-153 15,18-6-751 1,-11 0-1105-16,-12-9-5505 0</inkml:trace>
  <inkml:trace contextRef="#ctx0" brushRef="#br0" timeOffset="-74402.63">18518 16268 10178 0,'0'0'6169'15,"0"0"-4089"-15,0 0-703 16,0 0-169-16,0 0-360 0,0 0-368 0,4-31-288 31,-4 53-48-31,0 10 32 0,0 3-80 16,0 9-48-16,5 1 0 15,3-1-40-15,-1-3-8 16,-3-6-120-16,4-3-232 0,-3-13 32 16,-5-3-136-1,0-10-40-15,0-6-328 16,0 0-320-16,0 0-225 16,-9-38-1711-16,-2 3-1609 15,3-2-2425-15</inkml:trace>
  <inkml:trace contextRef="#ctx0" brushRef="#br0" timeOffset="-74248.99">18578 16104 10506 0,'0'0'4497'0,"0"0"-2137"0,0 0-631 16,0 0-721-16,0 0-504 16,0 0-112-16,-92 79-200 0,64-38-136 15,5 3-56-15,-1 0-520 16,-4 11-1440-16,8-11-3490 15,5-9-5144-15</inkml:trace>
  <inkml:trace contextRef="#ctx0" brushRef="#br0" timeOffset="-74064.05">18299 16665 1088 0,'0'0'13683'16,"0"0"-9891"-16,0 0-2615 0,0 0-105 15,124 14-312-15,-72-14-440 16,12 0-208-16,-1 0-112 0,37-20-864 16,-20 4-3177-16,-17-6-7953 15</inkml:trace>
  <inkml:trace contextRef="#ctx0" brushRef="#br0" timeOffset="-72868.01">23419 15662 4825 0,'0'0'8745'15,"0"0"-6760"-15,0 0-833 0,0 0-296 16,0 0-40-16,0 0-159 16,0 0-265-1,0 0-40-15,60 50-16 16,-36-6-160-16,8 21-56 0,3 23-48 16,6 24-64-16,6 5 40 0,-2-3-32 15,-2-12 104-15,-4-16 208 16,-3-16-72-16,-8-13-56 31,-8-13-56-31,-3-9-72 0,2 3-64 16,1-3 0-16,-4 4-8 15,-4-17 16-15,0-6-16 16,-4-4-96-16,-3-9-24 0,-2 1-48 16,-3-4-72-16,0 0-256 31,0 0-400-31,-3-16-961 0,-10 3-2688 15,-2-3-2784-15</inkml:trace>
  <inkml:trace contextRef="#ctx0" brushRef="#br0" timeOffset="-72660.91">23547 16763 5633 0,'0'0'5345'15,"0"0"-3161"-15,0 0-1648 31,0 0 481-31,0 0 239 0,8 58 72 16,11-36-264-16,14 3-423 31,3 0-345-31,7-6-144 0,2 0-152 16,-2-5-344-16,4-11-889 0,5-3-1831 16,-12-3-2842-16,-7-11-2703 15</inkml:trace>
  <inkml:trace contextRef="#ctx0" brushRef="#br0" timeOffset="-72482.53">24144 16687 3728 0,'0'0'8530'0,"0"0"-5393"16,0 0-737-16,0 0-455 15,0 0-697-15,0 0-256 0,0 0-336 16,0 0-344 0,12-3-88-1,-12 29 65 1,0 9-145-16,0 6-144 0,0 7-24 0,0-3-505 15,0 5-567-15,0 29-1384 16,0-12-3498-16,0-7-4416 16</inkml:trace>
  <inkml:trace contextRef="#ctx0" brushRef="#br0" timeOffset="-72181.79">24188 17331 15347 0,'0'0'5001'16,"0"0"-4129"-16,0 0-472 0,0 0 56 16,0 0-40-16,0 0-40 31,0 0-56-16,48 99-168-15,-36-57-152 16,0 3-8-16,0-8-328 16,-4-2-200-16,0-6-824 15,-4-7 408-15,0-6-841 16,-4-16-1183-16,0 0-1369 0,0-7-1728 16</inkml:trace>
  <inkml:trace contextRef="#ctx0" brushRef="#br0" timeOffset="-72028.16">24116 17323 10162 0,'0'0'5089'0,"0"0"-3297"16,0 0-288-1,0 0-279-15,0 0-385 0,0 0-232 16,0 0-328 0,0 0-104-16,0 0-176 15,-52 89-624-15,37-39-1496 0,-5-8-3354 16,0-4-6048-16</inkml:trace>
  <inkml:trace contextRef="#ctx0" brushRef="#br0" timeOffset="-71881.05">23922 17799 288 0,'0'0'14515'16,"0"0"-11787"-16,83 15-1632 0,-31-8-439 31,11-7 471-31,17 0-640 16,27-19-488-16,-19-6-1728 0,-8 2-4610 15</inkml:trace>
  <inkml:trace contextRef="#ctx0" brushRef="#br0" timeOffset="-70555">25172 15500 544 0,'0'0'7905'16,"0"0"-5224"-1,0 0-1441-15,0 0-200 0,0 0 9 16,0 0 55-16,0 0-192 0,24-9-208 15,-24 9-168-15,0 0-160 16,0-4 64 0,-15 1-31-16,-9 0-273 31,-8 1-128-31,-4 2-8 16,-4 0-8-16,0 5 0 0,-7 18-64 15,2 7 56-15,-2 12 8 0,-5 22-64 16,4 24 72-16,12 30 8 15,16 13 88-15,20-2 152 16,5-8 168-16,26-20 48 16,5 5 24-16,4-12-96 0,-1-14-136 15,-7-16-88-15,-4-20-96 16,0-2-64-16,0-4 0 0,4 6 48 31,0 0-56-31,-8-8 64 0,0-11-64 16,-5 0 0-16,-6-5 8 15,-6-2 0-15,5-2-8 0,-3 0 0 0,-2 3-72 32,1-2-144-32,0 2-424 15,-3 0-560-15,-5 2-1121 0,0-5-2256 32,0-3-4033-32</inkml:trace>
  <inkml:trace contextRef="#ctx0" brushRef="#br0" timeOffset="-70323.25">24882 17021 5905 0,'0'0'6489'16,"0"0"-4032"-16,0 0-1585 16,0 0 72-16,0 0-56 0,75 13-112 15,-51 5-319-15,4 9-305 31,0 0-56-31,4 2-48 16,0-3-48-16,-1-4-48 16,-3-3-473-16,0-4-1159 0,4-11-984 15,-8-4-585-15,-4 0-2560 16</inkml:trace>
  <inkml:trace contextRef="#ctx0" brushRef="#br0" timeOffset="-70154">25387 16970 9794 0,'0'0'5129'0,"0"0"-3233"16,0 0 33-16,0 0-433 0,0 0-536 0,0 0-312 16,0 0-400-1,0 0-240 1,4 23 0-16,1 11-8 16,-5 7-440-16,0 22-1184 0,0-8-2385 15,-9-11-2793-15</inkml:trace>
  <inkml:trace contextRef="#ctx0" brushRef="#br0" timeOffset="-69837.63">25742 17256 10898 0,'0'0'5601'16,"0"0"-4457"-16,0 0-528 15,0 0 65-15,0 0 175 0,0 0 16 16,0 75-352 0,0-39-264-16,0 5-152 15,0-2-48-15,0-2-8 0,0-2-48 16,0-9-168-16,0-4-488 15,0-9-832-15,8-7-793 16,0-6-928-16,0 0-2312 16</inkml:trace>
  <inkml:trace contextRef="#ctx0" brushRef="#br0" timeOffset="-69674.88">25826 17268 13506 0,'0'0'3217'15,"0"0"-1265"-15,0 0-255 16,0 0-625-16,0 0-496 16,0 0-384-16,0 0-192 0,-72 13-264 15,32 25-768-15,5-3-2057 16,3-3-6017-16</inkml:trace>
  <inkml:trace contextRef="#ctx0" brushRef="#br0" timeOffset="-69505.63">25527 17681 7521 0,'0'0'8970'0,"0"0"-7266"16,0 0-471-16,103 0 95 0,-58 0-768 0,-2 0-536 15,5 0-24-15,0 3-1032 16,19 4-945-16,-15-4-2255 15,-3 1-1938-15</inkml:trace>
  <inkml:trace contextRef="#ctx0" brushRef="#br0" timeOffset="-69320.75">26431 17484 10802 0,'0'0'7649'0,"0"0"-5680"15,0 0-673-15,0 0-504 0,0 0-376 16,0 0-416 0,0 0 0-16,0 0-1264 15,-4-35-5337-15</inkml:trace>
  <inkml:trace contextRef="#ctx0" brushRef="#br0" timeOffset="-64221.1">15180 7613 1536 0,'0'0'5617'0,"0"0"-2744"16,0 0-809-16,0 0-512 0,0 0-223 15,0 0-257-15,0 0-432 32,32 0-200-32,-12 0-32 15,-1 0-64-15,9 0-72 16,4 0-56-16,0 0-96 0,4 4 8 16,0 3-56-16,4-2-15 0,-1 2-49 31,-3 2 8-31,0-2-16 15,0-2-329-15,-9 2-503 16,-2-3-960-16,-17-1-401 0,0-3-391 0,-8 0-2361 16</inkml:trace>
  <inkml:trace contextRef="#ctx0" brushRef="#br0" timeOffset="-63904.62">15251 7778 6225 0,'0'0'5361'0,"0"0"-3569"16,0 0-167-16,0 0 79 0,0 0-168 0,0 0-295 15,0 0-281-15,13 0-336 0,6 0-160 0,13 0-200 31,12-6-96-31,7 0-160 16,5 0 112-16,4-1-72 16,-4 4-40-16,-4-4 56 0,-12 5-64 15,-8-5 0-15,-17 7 0 16,-2-3-352-16,-13 3-384 0,0-6-880 0,-4-1-1417 16,-5-3-4497-16</inkml:trace>
  <inkml:trace contextRef="#ctx0" brushRef="#br0" timeOffset="-58461.84">11896 8753 2632 0,'0'0'5105'0,"0"0"-3809"16,0 0-775-16,0-6 231 16,0 6 232-16,0 0-80 0,0 0-192 0,0 0-144 15,0 0-24-15,0 0 17 32,0 0-57-32,0 0-40 0,0 0 8 15,0 0-64-15,0 0-80 16,0 0-48-16,0 0 8 15,0 0 16-15,0 0 40 0,0 0-16 0,4 0-16 0,13 0 257 32,3 0-105-32,-1 0-200 15,5 0-56-15,-3 0-64 0,2 0-72 16,-3 0-56-16,4 0 64 16,0 0-64-16,-1 3 0 15,-2-3-16 1,3 0-48-16,-9 0-168 15,2 0-352 1,-6 0-761-16,2 0-551 0,-13 0-657 16,0-3-1631-16,0 3-4170 15</inkml:trace>
  <inkml:trace contextRef="#ctx0" brushRef="#br0" timeOffset="-58176.94">11952 8797 7801 0,'0'0'3289'16,"0"0"-1801"-16,0 0-592 31,0 0-7-31,0 0 255 16,0 0-160-16,0 0-496 0,0 0-40 15,17 4-144-15,-2-4 24 16,5 3-8-16,5-3-72 15,2 0-63-15,1 0-105 0,3 0-72 32,1 0 80-32,-8 0-88 0,0 0 0 0,-12 0-224 15,-3-3-329-15,-5-4-863 16,-4 1-1192-16,0 3-2746 16</inkml:trace>
  <inkml:trace contextRef="#ctx0" brushRef="#br0" timeOffset="-36594.26">21351 17345 8209 0,'0'0'5842'16,"0"0"-4266"-16,-8-3-576 15,8 3-280-15,0 0 48 0,0 0-79 32,0 0-369-32,0 0-248 15,0 12-16-15,0 4 248 0,0 9 192 16,0 4-72-16,4 6-88 0,-4 4-40 15,0-1-16-15,0 6-24 0,0-3-48 16,-7 0-32 0,-1 3 16-1,-1-5-64-15,-2-1-32 16,7-7-88-16,0-5 8 0,0-7-8 0,4-6 0 16,0-6 8-16,0-2-8 0,0-5 40 31,0 0-40-31,0 0-8 15,0 0-24-15,0-3-240 16,8-13-304-16,3-9-872 0,2-1-1689 16,-5 1-4000-16</inkml:trace>
  <inkml:trace contextRef="#ctx0" brushRef="#br0" timeOffset="-35823.54">22288 17215 9874 0,'0'0'5665'0,"0"0"-3729"16,0 0-583-16,0 0-97 15,0 0-304-15,0 0-312 16,0 0-328-16,56-45 32 0,-20 45-224 15,3 16-24 1,-3 3-88-16,-4 6 0 16,-16 1-8-16,-12-1-88 0,-4 4 40 0,-16-4 48 15,-12 4 48-15,-8-7 144 16,0 0-32-16,8-6 88 0,4 0-24 31,9-7-55-31,15-2-161 16,0-1-8-16,15-3-32 0,37 0 32 15,28-3 56 1,31-3-56-16,13-19-545 16,-8-13-495-1,-29 3-1664-15,-31 4-5250 16</inkml:trace>
  <inkml:trace contextRef="#ctx0" brushRef="#br0" timeOffset="-35337.79">23132 17079 3488 0,'0'0'7274'16,"0"0"-5234"-16,0 0 33 15,0 0-129-15,0 0-360 16,0 0-503-16,0 0-681 0,40-30-128 15,-12 30-80-15,4 0 0 16,0 10-88-16,-5 10-104 16,-10 1-152-1,-13 8 88-15,-4 9 64 0,-24 0 32 16,-12 0 64-16,-16-2 168 0,1-9 80 16,2-2-32-16,10-5 8 15,15-4-48-15,20-3-160 16,4-4-112-16,43-3 0 31,45 4 0-31,52-7 128 16,19-3-128-16,8-22-808 0,-47 0-1624 15,-32-7-5738-15</inkml:trace>
  <inkml:trace contextRef="#ctx0" brushRef="#br0" timeOffset="-34467.01">26782 16912 10786 0,'0'0'3897'15,"0"0"-3121"-15,0 0 88 0,0 0 384 16,0 0-216-16,0 0-311 16,-16-37-209-16,29 37-416 15,6 0 96 1,9 0-136-16,15 6 104 15,2 11-80-15,-2 2 96 16,-2 6-128-16,-18 3-48 0,-15 7-136 16,-8 0 136-16,-20 0 16 15,-19 0 224-15,-14-3 88 0,-2-4 72 16,-5-6-32 0,16-9-128-16,12-1-64 15,16-2-176-15,16 0-24 16,41 5-48-16,45 8 72 0,47 6 112 15,18-2-112-15,8-7-744 0,-20-10-744 16,-47-10-1633 15,-20 0-2304-31</inkml:trace>
  <inkml:trace contextRef="#ctx0" brushRef="#br0" timeOffset="-32259.77">15100 9999 6001 0,'0'0'6841'16,"0"0"-4792"-16,0 0-1137 0,0 0 16 15,0 0-104-15,0 0-56 0,16-5 49 16,-8 5-177-16,12 0-200 0,-1 5-176 16,6 3 8-16,3 2-24 31,3-1 32-31,1 1-32 0,4-3 48 15,4-1 8-15,4 0-24 16,4-6-112-16,3 0-24 0,5 0-48 0,-4 0-88 16,-1 0 8-16,-10 0-16 0,-5 0-88 31,-12-4-144-31,-13 2-192 16,-7-1-272-16,-4 0-792 0,-19-1-1497 15,-14 1-2824-15,-3-1-5081 16</inkml:trace>
  <inkml:trace contextRef="#ctx0" brushRef="#br0" timeOffset="-32028.02">15195 10153 8553 0,'0'0'2641'15,"0"0"-1625"-15,0 0 392 0,0 0 337 0,0 0-177 31,0 0-88-31,0 0-151 0,0 0-345 32,88 32-360-32,-40-29-272 15,8 1-96-15,8-4-160 16,0 0 24-16,-1 0-120 16,-7 0-48-16,-5 0-256 0,-10 0-360 15,-22 0-968-15,-6 0-1297 16,-13-7-2528-16</inkml:trace>
  <inkml:trace contextRef="#ctx0" brushRef="#br0" timeOffset="-28288.08">13176 8941 7697 0,'0'0'3105'16,"0"0"-1889"-16,0 0-608 15,0 0 216 1,0 3 489-16,-4-3-281 16,4 0-360-16,0 0-80 0,0 0 32 15,-4 0 64-15,4 0 25 16,0 0-25-16,-5-3-224 0,5-4-216 16,0-6 40-16,0-2-160 31,13-4-112-31,2 0-16 15,13 0-56-15,4 2-80 0,4 9 136 16,8-3 16-16,3 8-16 16,9 3-48-16,0 0 48 0,4 0 8 15,4 10 40-15,0 6-48 32,-1-1 48-32,5 10-40 0,-8-2-8 15,-1 6-48 1,1-1 32-16,-4 1 8 15,8-1-8-15,0 2-32 0,-5-5 48 16,5-3-8-16,4-6 8 16,-5-4-72-16,-3-5-192 15,4-4 264-15,-4-3 16 16,-4 0-16 0,-4-10 128-16,-5-5-128 0,-7-12 0 0,-4 2-80 15,-8-6 80-15,0-1 80 16,-9 0-80-16,-2 4 0 31,-6 6 40-31,-7 3-40 0,1 3 0 16,-5 7-8-16,0-2 8 15,0 3 72-15,0 1 32 0,0 7 8 0,0-4-16 0,0 4 16 16,0-3 0-16,0 3 8 31,0 0-120-31,0 0 0 0,0 0-168 16,0 3-56-16,4 8 176 15,0 3 48-15,4 5 8 0,-5 1 0 16,10-1-8 0,-5 4 0-16,-1-8-184 15,-3 4-40-15,4-6-248 16,-3-1-184-16,-1-5 71 16,-1-1-79-16,-3-6 80 15,0 0 264-15,0 0 320 16,0 0 216-16,0-16-120 0,0 1 8 15,0-8 72-15,0-2 128 32,4 0-48-32,4 2-48 0,5 2 57 15,2 2-17-15,5 5-104 16,4 2-72-16,3 2 8 0,10 0-72 0,3 7 88 16,-1 0-16-16,2 3-80 15,2 0-80 1,-3 0 80-16,-5 0 0 0,2 6-8 31,-5 4 0-31,-4 0 8 16,-5 2 8-16,1 2 0 0,4-2-8 15,4 4 0-15,-4 0 48 16,12 3-40-16,-5 0 0 16,10 0 0-16,-2 0 40 0,5-7-48 15,3 5 0-15,5-8 56 16,-3 0-48-16,6-2-16 15,-3-7 64-15,4 3-56 0,0-3 72 16,0 0-64-16,3 0 80 47,-3 0 56-47,-1 0 160 0,1 0-80 16,0 0-8-16,-4 0-32 15,0 0-8-15,-8 0 16 16,-1 0-96-16,-2 0-16 0,-6-3-72 0,-3-1 64 15,0 1-72 1,-8-3-48 0,0 3 48-16,-8-6 48 0,-1-1-48 0,1 0-40 15,-8-2 40-15,0-4 0 16,0 0-272-16,-4-13-656 0,-8 6-841 16,0 4-2968-16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2:05:38.36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brush xml:id="br3">
      <inkml:brushProperty name="width" value="0.05292" units="cm"/>
      <inkml:brushProperty name="height" value="0.05292" units="cm"/>
      <inkml:brushProperty name="color" value="#7030A0"/>
    </inkml:brush>
    <inkml:brush xml:id="br4">
      <inkml:brushProperty name="width" value="0.05292" units="cm"/>
      <inkml:brushProperty name="height" value="0.05292" units="cm"/>
      <inkml:brushProperty name="color" value="#00B0F0"/>
    </inkml:brush>
  </inkml:definitions>
  <inkml:trace contextRef="#ctx0" brushRef="#br0">1880 12043 3368 0,'0'0'6450'0,"0"0"-4466"31,0 0-1392-15,0 0 64-16,0 0 825 16,0 0-121-16,0 0-472 0,0 0-136 15,0 0-64-15,0 0 49 16,0 0 7-16,0 0-40 15,0 0-96-15,0 0-168 16,0 0-56-16,0 0-120 16,0 0-104-16,0 0-72 0,0 0-32 15,0 0-56-15,0 0 0 16,0 0-48-16,0 3 0 16,0 7-40-16,-4-1 88 0,4 7 0 31,-4 6 8-31,0 3 64 15,4 4-72-15,0 5 0 0,0-2 0 0,0 3 48 0,0 0-48 16,0-6-8-16,0-1 0 16,0-2 0-16,0-11 8 15,0-2 0 1,0-3 0-16,0-3 0 16,4-7 0-16,-4 0-128 0,0 0-136 15,0 0-224 1,0 0-584-16,0-24-1137 15,-12 6-3256-15,4-1-6769 16</inkml:trace>
  <inkml:trace contextRef="#ctx0" brushRef="#br0" timeOffset="332.11">1812 11953 2600 0,'0'0'4561'0,"0"0"-1512"16,0 0-1521-16,0 0-480 0,0 0 80 15,-24 23 233-15,9-8-305 16,2 8-280-16,-2 0-208 16,-1 2-112-16,0-3-240 0,4 0-88 0,0-3-64 15,4 0-56 1,-4-6-8 0,4 6-840-16,4-6-1960 0,0-5-2257 0</inkml:trace>
  <inkml:trace contextRef="#ctx0" brushRef="#br0" timeOffset="617.29">1693 12493 4624 0,'0'0'5818'16,"0"0"-3714"-16,0 0-1304 0,0 0 1017 16,0 0 175-16,0 0-608 15,84 0-567-15,-56 0-289 0,4 0-152 32,-1 0-128-32,1-3-136 0,-4-3-104 15,-1 6-8-15,-6-3-408 16,-1 0-512-16,-12-4-897 0,-1 1-2152 0,-7 3-2792 15</inkml:trace>
  <inkml:trace contextRef="#ctx0" brushRef="#br0" timeOffset="1634.1">1736 11378 8121 0,'0'0'4681'16,"0"0"-3513"-16,0 0 17 31,0 0 351-31,0 0-520 16,0 0-512-16,0 0-168 15,0 0-176-15,0 0 161 0,45-28-273 16,-30 22-48-16,-2 3 40 16,-6 3-40-16,1 0-152 0,-8 3-137 31,0 13 257-31,0 6 32 0,0 0 177 15,-12 7 71-15,-4 0-104 0,5-1 48 16,-6 1-112-16,6-1 8 16,-1-8-72-1,12-4-16-15,0-4 0 16,0-6-112 0,8-3 24-16,12 1 88 15,16-4 256-15,3-4-64 16,9-8-192-16,0-8-72 0,4-5-1681 0,-9 0-2984 15,-15-1-3488-15</inkml:trace>
  <inkml:trace contextRef="#ctx0" brushRef="#br0" timeOffset="3389.31">1725 10531 1608 0,'0'0'7561'0,"0"0"-6064"0,0 0-209 15,0 0-120 17,0 0 105-32,0-35 39 15,0 32-376-15,0 0-336 0,0 3-160 16,0 0-168-16,0 0-168 16,0 0-104-16,0 0-192 0,4-3 192 15,8 3 96-15,4 0 64 16,4 0-160-16,-1 0-48 15,5 0 48-15,0 0 0 16,0 0-8-16,-4 6 0 0,0-3-72 16,-5 1 72-16,-2-1-64 15,-5 0-16-15,-4 0 32 0,-1 0-160 16,-3 0-32-16,0 4 248 16,-15-1 168-1,-1 7 8-15,-4-1 0 0,0-2-72 16,0-1-8-16,12 1-96 15,0-7 0-15,8 4-72 16,0-5-96-16,0 5-144 0,4-4 0 16,13 4 256-16,-2 0-16 15,5-1 144-15,0-1-64 32,-4 5-8-32,-1 0-104 15,-6 3-144-15,-1 1 24 16,-4 3 168-16,-4-1 48 0,-4 0 0 15,-13 3 16-15,-6-6 128 32,-5-1 8-32,-7 1 8 0,-6-3 96 0,5-1 0 0,-3-6 72 15,11 0 8-15,0-3-24 16,4 0 113-16,12 0-145 16,0-3-104-16,4 0-64 0,4 3-32 31,4 0-72-31,0 0-152 0,0 0-216 15,0 0-913 1,0 6-1215-16,0 5-1433 16</inkml:trace>
  <inkml:trace contextRef="#ctx0" brushRef="#br0" timeOffset="4338.56">1760 9636 1568 0,'0'0'2680'0,"0"0"-511"0,0 0 55 47,0 0-663-47,0 0 63 0,0 0-296 16,0-54-55-16,0 47-337 15,0 1-80-15,0 3-56 16,0 3-208-16,0 0-168 0,0 0-256 16,-3 0-168-16,-5 0-64 15,-5 13 64 1,2 2 72-16,-1 4-72 0,0 7-8 0,4-1 8 16,8 1 0-16,0-1-8 15,0-3-112-15,0-2 72 0,15-2 48 16,6-5-120-16,3-2 64 31,4-9 8-31,0-2 48 0,-4 0-200 16,3-2-176-1,-7-12-368-15,0-2-368 16,0-3-281-16,-8 3-79 16,0 0-96-16,-12 1 224 0,0 8-937 0,0 1-488 15</inkml:trace>
  <inkml:trace contextRef="#ctx0" brushRef="#br0" timeOffset="4576.81">1900 9699 5353 0,'0'0'1904'0,"0"0"-480"16,0 0 25 0,0 0-1-16,0 0 80 15,0 0 105-15,0 0-425 0,0 0-496 16,0 13-320-16,0-7 24 0,-4 7 304 0,0 3-240 15,0 0-143-15,0 6-41 32,-4-3-72-32,4 6-144 15,0 1-16-15,-4-5 8 0,4 9-72 16,0-5-336-16,4 7-809 16,0-3-1975-16,0-10-2009 15</inkml:trace>
  <inkml:trace contextRef="#ctx0" brushRef="#br0" timeOffset="5541.96">1785 8836 6065 0,'0'0'2824'0,"0"0"-1191"16,0 0-289-16,0 0-192 0,0 0 137 16,0 0-169-1,0 0-448 1,0 0-376-16,-4 0-296 0,4 0-128 15,0 9-16-15,0 3 144 0,0 5 48 16,0-1 88-16,0 6 0 0,11-3 56 16,6 3-144-16,7-3 48 31,3 1-88-31,1 1 144 16,-4-2-88-16,0 0-56 0,-5-2 72 15,-6-2-80-15,-9-2-56 0,-4 0 56 16,-8-4 56-1,-12 1 96-15,-12 3-152 0,0-7-328 32,-8-3-856-32,-8-3-777 15,5-6-759-15,11-7-3113 0</inkml:trace>
  <inkml:trace contextRef="#ctx0" brushRef="#br0" timeOffset="5727.01">1760 8851 7137 0,'0'0'1240'0,"0"0"-616"0,0 0-223 15,0 0-1-15,84-41 360 0,-56 35-176 32,8-4-288-32,-4 4-224 15,4-3-72-15,-12 2-696 0,-13 1-2489 0</inkml:trace>
  <inkml:trace contextRef="#ctx0" brushRef="#br0" timeOffset="6830.03">1880 7889 5449 0,'0'0'2216'0,"0"0"-728"0,0 0-95 32,0 0-193-32,0 0 144 15,0 0 1-15,0 0-409 0,0-37-392 16,0 37-256-16,0 0-288 16,0 0-104-16,-8 9-88 0,-4 10 192 15,-8 4 120 1,4 2 0-16,-3 7-120 15,-1-1 16-15,3 2 80 0,6 0-32 16,-1 0-64-16,12 2 0 16,0-7 0-16,0-3 0 15,8 1-96-15,7-6 88 32,5-8-240-32,8-5-48 15,-4-5 112-15,4-2 112 0,0-2 72 16,-12-15 8-16,-5 1 104 15,-6-3-112-15,-5 0 424 16,0 0 40-16,-16 7 24 0,-8-1 64 16,-4 7-256-16,-4 6-176 15,0 0-80-15,0 6-40 16,0 13-328-16,4 9-1592 0,9-6-1265 16,7-2-4488-16</inkml:trace>
  <inkml:trace contextRef="#ctx0" brushRef="#br0" timeOffset="7716.51">1741 6936 6769 0,'0'0'2136'0,"0"0"-1239"16,0 0-457-16,0 0 24 0,0 0 216 16,0 0 16-16,0 0-312 15,8 0-264-15,7 0 136 0,6 0 56 31,6-5-40-15,9-2-136-16,0-6 88 16,3 1-96-16,-2 2-72 15,-14 1-48-15,-2 2 97 0,-10 4-97 0,-11 0 40 16,0 3 56-16,0 0 0 16,0 0-104-1,0 0-80-15,0 10 80 16,0 5 112-16,0 8-40 15,-4 3 56-15,-3 5 144 0,3 4-48 16,-4 7-64-16,4 1-40 16,-5 6-48-16,6-2-64 0,-1 0 56 15,4-5-16 1,0-8-48 0,0-2-208-16,0-9-800 15,0-4-465-15,0-10-823 0,0-3-2233 16</inkml:trace>
  <inkml:trace contextRef="#ctx0" brushRef="#br0" timeOffset="7963.27">1860 7238 6161 0,'0'0'3249'16,"0"0"-2185"-16,0 0-712 31,0 0 512-31,0 0 488 16,0 0 41-16,104-12-409 0,-57 3-544 15,2-4-192-15,3 0-136 16,-5 0-112-16,-3 7-240 0,-12-3-1344 16,-13 2-1609-16,-15 1-5617 0</inkml:trace>
  <inkml:trace contextRef="#ctx0" brushRef="#br0" timeOffset="9486.84">1932 6080 8633 0,'0'0'1425'16,"0"0"-433"-16,0 0-216 0,0 0 16 15,0 0 160-15,8-23 33 16,0 17-217 0,-5-3-168-16,1-1-192 0,1 0-184 15,-1-2-136-15,0 2-88 0,0-2 0 16,0-1 96-16,-4 4-96 16,0-4 8-16,0 3 0 0,0 1-8 15,-4 3-8-15,-8 0-40 31,-4 6-24-31,-8 0 64 0,0 2-16 16,-7 10 16-16,3 2-8 0,0 2 8 16,7 3 0-16,6 0 8 0,2-1-8 15,10-1 8-15,3 1-8 16,0 2-48 15,11-5-8-31,13 2 56 0,8-2 8 16,0 1 80-16,4-3 24 15,0 0-88-15,-4-4-8 0,0 4 48 16,-4-4-48-16,-5 4 0 31,-6-1-8-31,-2 1-160 0,-10 4 120 16,-1-5 40-16,-4 4 8 0,0-4-8 0,-17 5 120 16,-3-2-72-16,-3-3 48 15,-1 2-88-15,0-8 88 0,-4 1 24 16,3-4 8-16,2-3 272 47,3 0-120-47,0-3 16 0,4-13 24 15,9 0-72-15,3-10-79 16,4 1-121-16,0-7 32 0,11 0-64 0,5 1-16 16,4 2-248-1,4 4 103 1,0 9-175-16,3 10-456 15,-3 2-1504-15,-7 4-3105 0</inkml:trace>
  <inkml:trace contextRef="#ctx0" brushRef="#br0" timeOffset="10690">1979 5220 512 0,'0'0'4169'32,"0"0"-2593"-32,0 0-96 15,0 0-464-15,0 0-79 0,0 0 431 16,0 0-160-16,0-39-312 15,0 33-440-15,0-3-72 0,0-1-31 16,0 1-177-16,0-4-176 31,0 3 96-31,-3-3-24 0,-5 5 8 0,0 1-80 16,-4 0 0-16,0 7-64 16,-1 0 64-16,-6 7-104 15,-1 8 56-15,1 5-32 0,-2 5 72 16,1 0-104-1,8 4 112-15,5-4 8 16,-2-3-8 0,9-2-8-16,0-5-56 15,0-4-8-15,16-5-257 16,5-4 329-16,2-2 177 0,9 0 199 16,-4-8-288-16,0-6 0 15,-4 2-32-15,-9-4-48 0,-2 6-8 16,-5-3 0-1,-1 7 48-15,-7 0 144 0,0 3-40 16,0 3-152-16,0 0-64 0,0 0-64 16,0 9 128-16,-4 4 40 31,1-1 216-31,-5 8 0 0,0-1-136 16,3-1 56-16,1 8 112 15,1 2 160 1,-5-2-248-16,4 6 8 15,0-4 8-15,-5 4-72 0,6-7-128 16,3 0 32 0,0-5 0-16,0-4 32 15,0-3-80-15,0-4-472 0,7-5-784 16,6-2-785-16,-2-2-2175 16</inkml:trace>
  <inkml:trace contextRef="#ctx0" brushRef="#br0" timeOffset="12942.46">1812 12972 3928 0,'0'0'3233'0,"0"0"-688"0,0 0-1481 15,0 0 56-15,0 0 88 16,0 0 137-16,0-21-385 31,0 21-480-31,0 0-176 0,0 0-88 0,-3 0-96 16,-1 0 56-16,-5 0 112 0,-2 2-200 15,-6 5-16-15,-2 2 16 0,2 5-24 32,2-2-64-32,-1 4 0 15,0-4 8-15,7 8 0 0,-2-5-8 16,7 5 0-16,0-1 0 15,0-4-8-15,4 1 0 0,0 0 8 16,0 0 0-16,0-7-56 31,4 1 0-31,4 0 48 0,3-4-40 0,6 1 48 16,-2-1 0-16,6-3 0 0,-1-3 32 16,-1 0 216-16,-2 0-80 31,-2 0-88-31,1 0 48 0,-4 0-64 31,0-3-16-31,-4-3 32 16,0-1 64-16,1-2-64 0,-2-1 88 15,-3-2 24-15,4-5-15 0,4 2-121 16,-8 2 40-16,4-6-48 16,0 3 80-16,-1 3 16 15,-2 0 24-15,3-2 0 16,-8 5 112-16,4-2-136 15,0-1-40-15,0 0-16 0,-4 1-48 16,0-2-40-16,0 3-64 16,0 0 8-16,0-2 48 0,0 1 8 31,0 2 112-15,0 1 160-16,-4-1 8 0,-4 1-136 15,0 3-144-15,0-4 8 0,-4 0-8 16,-8 4 0-16,4-3-8 15,-4 2 8-15,1 1 128 16,-2 6-128 0,5-3 0-16,1 3 0 15,-2 0-216-15,10 3-1056 0,-5 19-1345 16,8-3-1872-16,-1 0-7409 0</inkml:trace>
  <inkml:trace contextRef="#ctx0" brushRef="#br1" timeOffset="22187.51">4518 14579 1320 0,'0'0'112'16,"0"0"4225"-16,0 0-3193 16,0-15-8-16,0 9 136 0,0 1-71 15,0 3-1-15,0-2-344 0,0 4-144 16,0 0-8-16,0 0 41 0,0 0-145 47,0 0-168-47,0 0-112 15,-4 0 24-15,-5 0-48 0,-2 0-200 16,3 4-96-16,-8 3 8 16,4 1 40-16,0-2 8 0,0 5 136 31,0-3 80-31,4-1-24 0,-4 3-88 0,8 3 0 15,-3-4-48-15,2 4 24 16,1 3-136-16,4-1 96 0,0 4-40 16,0 2 56-16,4-3-112 0,5 4-40 31,6-4 40-31,1 1 0 16,0-2 96-1,0-1-80-15,0-3 40 16,0-1-56-16,3-2 0 0,-2-4 0 15,-2-3 72-15,2 1 17 16,-6-4-41-16,6 0-48 16,-2-4 0-16,5-9 176 15,1 1-112 1,-6-7-56-16,5 0-8 0,-4 0-8 0,-4-1 0 16,0 5 8-16,-5-4 56 15,2 5-56-15,-5 3 0 47,0-3 0-47,0 2 8 0,-4-4-8 0,0 3 0 16,0-3 0-16,0 4 0 0,0-4-96 15,0 3 48-15,0 1 48 0,-8 1 8 16,0 3 72-16,0-3 8 16,-4 5 136-16,-1-2-32 0,-2 1-184 15,3 3-8-15,-8-2 176 16,0 2-32-16,-3 4-136 0,-1-2-8 15,-4-2 48 1,4 4-40-16,-1 0-8 16,6 0 0-16,3 0 0 15,0 10-184-15,16 15-1689 16,-5 0-1119-16,5-2-2145 16</inkml:trace>
  <inkml:trace contextRef="#ctx0" brushRef="#br1" timeOffset="23159.21">6406 14516 4120 0,'0'0'5209'16,"0"0"-2984"-16,0 0-529 0,0 0 153 0,-7-9-257 16,7 9-472-16,0 0-488 15,0 0-311-15,0 0-225 16,0 0-96-16,-4 11 56 0,4 10 216 15,-9 4 96-15,1 6-48 16,1 7 64-16,3 1-80 0,-5 3-112 16,5-2-120-16,4-3 16 15,0-1-32-15,0-8-56 32,0-2 0-32,0-10 48 15,0-6-48-15,0-4 8 0,0-3-8 16,0-3 64-16,0 0-64 0,4 0-56 15,-4-7-144-15,5-15-728 16,-5 0-1209-16,4 0-3264 0</inkml:trace>
  <inkml:trace contextRef="#ctx0" brushRef="#br1" timeOffset="24061.36">7952 14579 1744 0,'0'0'7089'0,"0"0"-4936"15,0 0-665-15,0 0-416 0,0 0-103 16,0 0-89-16,0 0-24 31,0 0-112-31,99-21-184 0,-71 21 72 16,-7 0-160-16,-1 8-375 0,-9 9-97 15,-7-2 0-15,-4 8 80 16,-4 2 144-16,-20 1 96 0,0 2 88 0,-8-3-40 31,0 1-64-31,6-7-48 0,5-6-128 16,9 0-64-16,12-7-64 15,0-6-144-15,12 3 144 16,24-3 88-16,3 0 120 0,14 0-112 16,6-3-96-1,-3-3-224 1,8-7-656 0,-8 0-1033-16,-16 1-4112 0</inkml:trace>
  <inkml:trace contextRef="#ctx0" brushRef="#br1" timeOffset="25252.93">9956 14532 9434 0,'0'0'2168'0,"0"0"-776"31,0 0 233-31,0 0-449 16,0 0-256-16,0 0-248 0,0 0-272 16,88-48-176-16,-60 48-32 15,7 0 48-15,1 0-64 0,-4 3-80 16,0 7-23-16,-4 0-65 16,-8 1-8-16,-3 3-72 31,-14 1 63-31,-3 4 9 15,0 1 0-15,-20-1 153 0,-12 3 95 16,-7-3 64-16,-10 0-136 0,2-3-24 16,3-4-80-16,8-1 24 15,12-1-88 1,9-8-8-16,11 0 0 16,4-2-48-16,0 0-272 0,19 4 152 15,9-4 168-15,4 3 32 16,4 1-32-16,4 2 0 0,-13 0-8 15,1 7-56 17,-12 3-56-32,-4 3-40 0,-8 0 88 15,-4 3-16-15,-8 0 88 0,-16 5 0 16,-4-9 88-16,-8 1-80 16,-3-3 112-16,-5-4 16 0,4-5 32 15,0-4-48-15,5-3-48 16,7-3-16-1,7-10-56-15,14-18-112 0,7-2-1329 16,0 2-3864-16</inkml:trace>
  <inkml:trace contextRef="#ctx0" brushRef="#br1" timeOffset="26254.67">11574 14503 4352 0,'0'0'4721'0,"0"0"-3232"15,0 0-97-15,0 0 320 16,0 0-95-16,0 0-193 0,12-32-192 31,-12 32-367-31,0 0-297 0,0 0-176 16,0 0-120-16,-8 6-8 0,-4 7 88 16,-4 4 40-16,1 1-88 15,-2 1-104-15,6 1-96 16,2 2 8-16,1-3-32 15,8 0-32-15,0 0-48 32,0-3 0-32,12-1 8 0,8 1 0 15,8-2 0-15,0-4 8 16,8-6 16-16,-1 0-32 16,1-1-440-16,1-3-216 0,-5 0-328 15,-9 0-281-15,-3-9-295 31,-4 0-392-31,-8-11-321 0,-8 5-255 0,0 2-2617 0</inkml:trace>
  <inkml:trace contextRef="#ctx0" brushRef="#br1" timeOffset="26502.02">11745 14553 6105 0,'0'0'2360'15,"0"0"-663"1,0 0-9-16,0 0 232 15,0 0 281-15,0 0-377 16,0-12-703-16,5 15-561 16,-5 11 96-16,0 5 72 15,0 9-232-15,0 3-112 16,0 7-144-16,0 6 32 0,0 2-128 16,0 4-48-16,0-2-96 15,0-3 0-15,0-1-112 0,0-9-144 31,0-7-512-31,7-2-872 16,5-11-929-16,4-5-2648 0</inkml:trace>
  <inkml:trace contextRef="#ctx0" brushRef="#br1" timeOffset="27256.55">13339 14547 1144 0,'0'0'9882'0,"0"0"-7410"15,0 0-319-15,0 0-433 0,0 0-584 16,0 0-287-16,0 0-225 16,-40 30-104-16,40-9-176 15,0 5-144-15,8-1-16 0,12 3-56 16,3 2 40-1,5 2-16-15,0-5-144 16,-3 5 80-16,2-3-32 16,-6-1-56-16,-6-2 8 15,-2 2 0-15,-6-2 40 16,-7 0-48-16,0-4-8 0,-7-3 8 31,-17 0 0-31,-4-7-32 16,-4 1-56-16,-4-10-184 0,-1-3-512 15,-10-9-856-15,11-17-1385 0,1-2-3192 0</inkml:trace>
  <inkml:trace contextRef="#ctx0" brushRef="#br1" timeOffset="27441.42">13236 14595 5297 0,'0'0'5985'0,"0"0"-4217"15,0 0 161-15,83-23-193 0,-35 21-248 16,8 2-175 0,7 0-305-16,1 0-496 15,-8 2-280-15,-9 9-232 16,-19-8-368-16,-19 6-1016 0,-9-2-1385 16,-5-4-2768-16</inkml:trace>
  <inkml:trace contextRef="#ctx0" brushRef="#br1" timeOffset="28442.79">15395 14579 6489 0,'0'0'2312'16,"0"0"-263"-16,0 0-129 16,0 0 65-16,0 0-337 0,0-35-240 0,0 32-343 0,-4 3-233 15,-8 0-368-15,-8 0-240 16,-4 3 96 0,-8 11 48-16,-3 7-56 15,-6 8 8-15,5 3-64 16,5 5-40-16,3 4-136 0,12 5-72 15,8-2-8-15,4 3-16 0,4-2-40 16,12-4-264-16,16-3-280 16,0-6-184-1,4-13 152-15,4-6-344 16,-5-7 407-16,1-6 249 16,-11 0 304-16,-10-9 16 0,-7-10 184 15,-4 0 505 1,-4-4 47-16,-20-2-24 0,-4 6-208 31,-4 3-184-31,-3 10-144 16,3 2-64-16,0 4-64 15,8 4-48-15,8 12-48 0,4 2-336 16,12 7-704-16,0-6-1369 16,4-2-3464-16</inkml:trace>
  <inkml:trace contextRef="#ctx0" brushRef="#br1" timeOffset="29407.49">16901 14643 9209 0,'0'0'2641'31,"0"0"-633"-31,0 0 89 0,0 0-481 15,0 0-439-15,0 0-369 16,0 0-464-16,0 0-192 0,40-7 240 16,-8 7-248-16,3 0-136 0,6 0 80 15,2-3-80 1,-3 0-8 0,0 0 0-16,-8 0-8 0,-4 3-128 0,-12-3 88 15,-5 3 48-15,-6 0 0 16,-5 0-48-16,0 0 48 0,0 0 200 15,0 3-152-15,-13 9 152 32,2 7 112-32,-2 10-88 0,-2 1 0 15,-2 7-112-15,6 1 88 16,-1 0-104-16,0 3 0 0,4 4-96 0,0-4 0 16,4-6 0-16,0-3-32 15,0-4-328 16,4-9-32-31,0 0-472 0,0-2-384 16,0-9-593-16,8-1-1920 16,-8-4-936-16</inkml:trace>
  <inkml:trace contextRef="#ctx0" brushRef="#br1" timeOffset="29639.34">17053 14897 5113 0,'0'0'4961'0,"0"0"-2561"16,0 0 241-16,0 0-529 0,0 0-744 47,0 0-415-47,63-32-49 0,-27 26-176 16,11-4-328-16,2 7-136 15,7-6-80-15,-4 5-128 0,-13-2-56 16,1 3-496-16,-12 0-1192 0,-8-4-3833 15,-12 4-5610-15</inkml:trace>
  <inkml:trace contextRef="#ctx0" brushRef="#br1" timeOffset="30664.44">18758 14821 9466 0,'0'0'1944'0,"0"0"-736"15,0 0-344-15,0 0-143 16,0 0 239-16,0 0-80 0,87-77-96 15,-71 62-400 17,0 0-208-32,-8-6-24 0,-4 2 80 15,-4-3 32-15,0 0-64 16,-8 0-80-16,-12 0 257 16,-3 6-153-16,-5 6-64 0,-8 3-88 15,-5 7 32-15,2 0-56 16,7 5 24-16,0 3 0 15,16 5 40-15,0 3-112 0,13 3 0 16,3 3-56-16,0 4 56 16,11-1 56-16,9 4-56 0,8-1 8 15,0 0 96-15,12 2-96 32,-4-2 40-17,-1 1 24-15,6 2-16 0,-5 1-48 16,-9 0-16-16,-7-3 8 15,-8-4-120-15,-8 0-48 16,-4-6 16-16,0-3 152 0,-20-5 24 16,-4-6 48-1,-8 1 104-15,-4-6 136 16,1 0 136-16,3-3-40 0,0-12 104 16,4-8 168-16,11-5-200 15,10-7-240-15,7-7-24 0,0 5-8 16,24-5-200-16,12 7-8 31,8 3-56-31,7 6-168 0,1 8-376 16,20 3-656-16,-13 5-1689 0,-14-1-6217 0</inkml:trace>
  <inkml:trace contextRef="#ctx0" brushRef="#br1" timeOffset="31750.73">20698 14652 1328 0,'0'0'5713'0,"0"0"-3505"15,0 0-599-15,0 0-305 0,0 0-104 16,0 0-31-16,0-12-153 0,0 8-192 16,-8-5-248-16,0 0-152 0,-8-1-96 31,-4-3-160-31,-3-3-112 31,-9 3-8-31,0 5 56 0,-9-3-88 16,6 11 64-16,-1 0 48 15,4 0-32-15,4 6-8 0,8 7-8 16,5 7-64-16,11 2-16 16,4 0-64-1,0 3-24-15,11 1-16 16,13-3 104-16,8-9 8 0,0-3 200 0,0-8-23 16,-4-3 55-16,0 0-112 0,-4-7-16 15,-12-4 16-15,-1 1 64 31,-2-1 272-31,-5 5 200 16,-4 3-72-16,0 3-248 0,0 0-200 16,0 0-144-16,0 6-72 15,0 13-56-15,-9 7 128 16,1 9 64-16,1 6-8 0,-1 7-48 16,4 0-8-16,4 6 64 15,0-7-64-15,0 0-64 16,0-5-824-16,0 8-800 0,0-18-1129 31,0-3-3096-31</inkml:trace>
  <inkml:trace contextRef="#ctx0" brushRef="#br2" timeOffset="45739">24941 2854 5961 0,'0'0'4681'0,"0"0"-3161"16,0 0-552-16,0 0 633 16,0 0 71-16,0 0-240 0,12-51-199 31,-12 51-249-31,4 0-328 15,-4 0-240-15,0 0-152 0,0 0-208 16,0 0 8-16,-4 7-56 0,-4 4 64 16,-8 9 0-16,-3 2 88 0,-6 7-32 15,-3 0 32 1,0 2-80 0,-7 8 24-16,-1-4 32 15,0 6-32-15,-4 3-32 16,0 1-8-16,5 2-16 15,-5-5-8-15,8-1-32 0,0-4-8 16,4-1 56-16,4-4-48 31,4-7-8-31,1-3-16 16,6-3-112-16,2-6-184 0,3-4-128 16,-1-2-168-16,9-4-384 0,-4-3-304 15,4 0-249-15,0-3-335 0,-4-10-2449 0,4-3-2497 16</inkml:trace>
  <inkml:trace contextRef="#ctx0" brushRef="#br2" timeOffset="46240.15">24447 2886 3608 0,'0'0'5081'0,"0"0"-3008"16,0 0-425-16,0 0 377 0,0 0-217 15,0 0-296-15,0-70-399 16,0 70-369-16,0 0-400 0,4 0-344 15,0 5-144-15,4 9 144 16,4 8 64-16,4 7 280 16,4 2-16-16,8 4-72 15,4 4-96 1,4 2 24-16,3 0-64 16,6 0 48-16,-2 1-56 0,1 2-40 31,-8-6-72-31,-4-3 8 0,-4-3-8 15,-9 0 0-15,-2-6 0 16,-6-5 0-16,-3 2 8 0,1-11 40 16,-6 4-48-16,1-6 0 15,4 2 16-15,-4-5 24 16,1-1-40-16,2-3-80 16,1 0-48-16,-4 0-320 15,4 0-160-15,0-3-456 0,4 0-465 16,-8 0-1255-16,0-6-2289 0</inkml:trace>
  <inkml:trace contextRef="#ctx0" brushRef="#br2" timeOffset="47558.96">25460 2711 1712 0,'0'0'8162'0,"0"0"-6186"16,0 0-672-16,0 0 49 15,0 0-265-15,0 0-104 16,0 0-288-16,7-7-256 0,-7 7-312 31,0 0 128-15,0 0-32-1,-7 0 88-15,-10 0-31 16,-2 0-1-16,-9 0-80 0,-4 0-72 16,-5 4-120-16,9-1-8 15,1 3 56-15,7-2-56 16,0 2-16-16,12-3-48 0,0 0 64 15,5 1-80-15,-1 3-8 0,-1-5 80 16,1 4 8-16,0 0 0 0,0 1 64 16,-3-1 40-16,3 4-32 15,-1 0 8-15,5-5 56 16,-4 6 32 0,4-2 16-16,0 3-40 0,0 1 24 0,0 3 104 15,9 3 0-15,-2 3-80 16,1-3 16-16,5 4-24 15,-2 0 56-15,-3-4-104 0,8 2-16 32,-8 2-48-32,0 2 0 15,4-3-64 1,-8 0 96-16,4 0 16 0,0 1-32 0,-4 0-88 16,-1-2 16-16,2 2 40 15,-1 2 16-15,-4 0-72 16,0 4 8-1,4-1 0-15,-4 2 48 16,4 1-56-16,0 1 0 16,-4-1 8-16,4 1 0 0,-1-4-8 15,2 1 0-15,-1 0 8 0,4-1 0 16,-1-2-8-16,1-1 0 16,1-3 16-1,-5-6-8-15,3 0 0 16,1-7-8-16,-4 2 8 15,1-6 0-15,3 2-8 16,-1-5-120-16,10 2 120 16,2-4 0-16,9 0-128 0,8 0-248 31,20-22-560-31,-8-1-1392 16,-9-5-4786-16</inkml:trace>
  <inkml:trace contextRef="#ctx0" brushRef="#br2" timeOffset="49200.81">25866 2975 7633 0,'0'0'4033'0,"0"0"-2633"0,0 0 529 15,0 0 15-15,0 0-440 16,0-26-391-16,0 26-185 0,0 0-272 0,0 0-272 16,-13 0-200-16,2 0 48 31,-10 0 56-31,2 7 8 15,-1 0-72 1,8 5-104-16,0-3-120 16,4 3 0-16,4 2-48 0,4 2-32 15,0 3 64-15,17 0-40 16,2-1 56 0,9 2 0-16,-4-1 144 15,4 0-16-15,-4-3-112 0,-5 3-16 16,-6-3 0-16,-2 3 0 0,-7 0-96 0,-4 0 88 15,0 3 8-15,-4 0-48 16,-12 0 48-16,-3 1 8 31,-5-4 48-31,0-4-56 0,-4-2 0 16,4-6-144-16,4-7-464 16,9-16-392-1,2-13-1000-15,9-3-4074 0</inkml:trace>
  <inkml:trace contextRef="#ctx0" brushRef="#br2" timeOffset="49448.18">25806 2952 6513 0,'0'0'7930'0,"0"0"-6010"16,0 0-576-16,0 0-560 0,0 0-207 15,0 0 223-15,107-6-280 16,-63 6-200-16,-4 0-192 0,0 0-128 16,-9 0-464-1,-6 0-248-15,-13 0-593 32,-12-6-703-32,0-1-601 0,0 1-4032 15</inkml:trace>
  <inkml:trace contextRef="#ctx0" brushRef="#br2" timeOffset="49980.64">26229 2571 9634 0,'0'0'2480'0,"0"0"-15"16,0 0-289-16,0 0-664 0,0 0-263 15,0 0-505-15,0 0-584 16,0 0-160 15,43-32 0-31,-19 32 208 0,4 13-96 16,0 0-112-16,0-1-8 15,-9 7-88-15,2 1 0 0,-10-1-72 16,-2 6 168-16,-5 1 248 16,3 5 56-16,-7 4-24 31,0 4 24-31,4 5-32 0,0 0-80 0,0 7-144 0,9 1-40 16,-6 1 88-16,9 4-48 15,-4 0-48-15,0 1-16 0,0-5 8 16,-4-2-112-16,-4-6 48 31,0-5 56-31,-4-4 16 0,-4-1 0 31,-8-7-104-31,-4-6 56 0,-4 1 48 16,-7-4 0-16,-5-7-8 0,-5-1 0 16,-2-9-184-16,-10-2-440 15,-6-16-984 1,3-10-2745-1,17-2-5905-15</inkml:trace>
  <inkml:trace contextRef="#ctx0" brushRef="#br2" timeOffset="50481.86">26929 3095 5937 0,'0'0'5305'0,"0"0"-3721"0,0 0-7 31,0 0-33-31,0 0-64 0,0 0-296 16,0 0-231-16,0-3-305 15,9 3-328-15,2 0 184 16,13-3 128-16,4 0-104 0,8-4-280 0,4 4-56 16,-1-3-88 15,-2 0-80-31,-14 2-24 16,-3 1-336-16,-12 3-328 0,-8 0-616 15,-15 0-2713-15,-13 3-952 16,-4 4-6297-16</inkml:trace>
  <inkml:trace contextRef="#ctx0" brushRef="#br2" timeOffset="50635.49">26893 3245 5193 0,'0'0'4945'0,"0"0"-2969"16,0 0 713-16,0 0-625 0,0 0-576 46,120 0-631-46,-68 0-313 0,-1 0-320 16,18-10-224-16,-18 1-1569 16,-11-1-4528-16</inkml:trace>
  <inkml:trace contextRef="#ctx0" brushRef="#br2" timeOffset="51368.46">27898 2828 7041 0,'0'0'5233'0,"0"0"-2560"31,0 0-321-31,0 0-511 16,0 0-561-16,0 0-576 0,0 0-448 31,-4 4-248-31,-9 21 0 16,-6 13 72-16,-1 4 0 0,0 3-64 16,0-1 88-16,0 0-104 15,5 0 0 1,-2-9-48-16,9-2-296 0,1-8-48 15,-2-9-120-15,9-7 80 16,0-9 168-16,0 0 264 0,0-3 192 0,0-16-16 16,13-7-56-16,-2-9-56 31,6-3 32-31,2-6 160 0,1 0 48 16,4-2-48-16,-4 2 8 15,4 3 56-15,-8 6 88 16,0 13-88-1,0 6-112-15,-8 10-208 0,-1 6 16 16,6 3-8 0,2 16-8-16,2 9 0 15,2 11 0-15,1 5-8 0,1 1 16 16,2-4 40-16,-3 0-48 16,4-6-80-16,-5-6-80 15,2-8 40-15,-5-8 0 0,-4-7-88 31,3-6 208-31,-2-2 96 0,2-15 112 0,5-11-96 16,1-7 56-16,-2-9 128 16,5-7-184-16,-4-9-24 15,3-4 72-15,2 4-64 0,-1 7-96 16,-8 7 0 0,-4 18 0-16,-5 12 0 0,-7 13-128 15,0 3-528-15,-31 25-680 16,-1 4-1505-16,-4 3-4608 0</inkml:trace>
  <inkml:trace contextRef="#ctx0" brushRef="#br2" timeOffset="54313.28">25168 4442 9522 0,'0'0'2936'0,"0"0"-1063"15,0 0 79-15,0 0-504 16,0 0-407-16,0 0-137 0,0 0-136 16,0-46-264-16,-4 46-288 15,-3 5-208-15,-14 13-8 16,-3 11 0-16,-12 9 112 0,-7 10 32 31,-1 6 40-31,-4 9-136 0,4 0 0 0,4 4-40 16,1 0 80-16,7-1-80 15,4-2-8-15,0-7 0 0,8-8-72 16,4-16-568-16,4-3-304 16,4-16-1281-1,0-9-1543-15,5-5-289 16,-1 0-3833 0</inkml:trace>
  <inkml:trace contextRef="#ctx0" brushRef="#br2" timeOffset="54676.54">24694 4594 8225 0,'0'0'2593'0,"0"0"-465"16,0 0-95-16,0 0-345 0,0 0-264 31,0 0-239-31,0 0-433 15,-3-6-368-15,6 6-232 0,5 15-96 16,4 8 160 0,8 8 224-16,8 14-72 0,12 6-112 15,15 22-88-15,17 12-48 0,0-2-16 32,-12-13-96-32,-13-17 56 15,-11-17-56-15,-8-4-8 16,0-4-16-16,-12-6-80 0,-8-6-8 15,-4-10-88-15,-4-6-344 0,0 0-48 16,-4 0 136-16,-4-3-32 16,-4-22-1001-1,4 6-1367-15,8-3-1913 0</inkml:trace>
  <inkml:trace contextRef="#ctx0" brushRef="#br2" timeOffset="55416.17">25786 4457 4841 0,'0'0'4729'16,"0"0"-2681"-16,0 0-256 0,0 0-319 16,0 0-497-1,0 0-136-15,0-22-96 0,-4 19-208 0,-4 3-224 16,-12-3-152-16,-4 3-56 15,-12 0-96 17,-4 0 56-32,-12 0 0 15,1 0 33-15,3 0-49 16,5 0 56-16,2 0 24 0,13 3 16 16,9 0-48-16,11-3 8 0,3 3-64 15,5 1-40-15,0-1-40 16,0 3 40-1,5 3 440-15,3-2-48 0,-4 5-32 16,3-2-24-16,-3-1 16 0,-4 4-64 16,0 0-72-16,0 3-40 15,0 0-8-15,4 3-64 0,1 3-16 32,-1 7 40-32,3-1 40 15,1 7-104 1,1 4 16-16,-1 5-8 15,-1 4 24-15,-3 2-88 0,0 8 0 0,-4-1 40 16,0 0 16-16,0-3-64 16,0-7 0-1,0-5 0-15,0-11 56 16,0-2-56-16,4-7-16 16,5-3 16-16,6-2 16 0,5-9-8 15,1 2 64-15,6-3-16 16,4-4-56-16,6-3-72 0,-1 0-224 15,7 0-168 1,-7-3-280-16,20-22-1016 16,-17 1-2521-16,-2-1-3705 15</inkml:trace>
  <inkml:trace contextRef="#ctx0" brushRef="#br2" timeOffset="58088.67">26148 4511 2496 0,'0'0'7154'0,"0"0"-5290"0,0 0-72 32,0 0 65-32,0 0-145 15,-3-13-248-15,3 13-431 0,0 0-377 16,0 0-432-16,0 7-216 16,0 12 160-16,0 4 232 0,0 5 80 0,0 10-80 15,-8 0-112 1,4 3 8-1,-1 3-128-15,1 1-24 0,0 0-96 16,4-4-40-16,0-3 0 16,0-7 64-1,0-1-72-15,0-11-72 0,0-3-296 32,0-7-352-32,0-9-840 15,-3-3-689-15,3-13-783 0,-4-7-8891 16</inkml:trace>
  <inkml:trace contextRef="#ctx0" brushRef="#br2" timeOffset="58743.54">26392 4401 3568 0,'0'0'5850'0,"0"0"-3642"16,0 0-336-16,0 0 33 15,0 0-353-15,0 0-312 0,-8-19-191 16,8 19-273-16,0-4-608 16,8 4-168-16,3 0-200 0,13 0 200 15,4 0 248-15,8 0-168 16,0 0-32-16,-1 0-48 16,-2 0-192-16,-10 0 192 15,-2 0 48-15,-14 0-48 0,1 0-40 16,-8 0-184-16,0 0-40 15,0 6 192-15,0 6 72 0,-4 11 208 32,-4 6 40-17,5 7-72 1,-5 1-16 0,8 8-8-16,-4 2-64 0,4 4-88 15,0-1 0-15,0 2 0 16,8-2 8-16,3 4-8 0,2-3-8 15,-2-4 8-15,1-2 56 0,1-4-48 16,-2-6-8-16,-7-7 0 0,-4-5 8 16,0-4 0-16,0-3-8 15,-4-3-8-15,-11 0 8 0,-6-1 0 16,-7-2 72-16,-3-4-24 31,-5 0 80-31,0-3-72 16,4-3-56-16,1 0-264 0,3-15-648 0,11-5-1505 0,9-2-2464 15</inkml:trace>
  <inkml:trace contextRef="#ctx0" brushRef="#br2" timeOffset="59059.91">27168 4702 9938 0,'0'0'5873'0,"0"0"-4321"0,0 0-111 16,0 0-417-16,0 0-264 31,0 0-424-31,0 0-336 15,0 0 56-15,88-51 16 0,-52 51-72 16,0 0-152-16,0 0-688 16,-9 0-376-16,-7 0-489 15,-20 3-735-15,0 7-1441 0,-11 3-448 16</inkml:trace>
  <inkml:trace contextRef="#ctx0" brushRef="#br2" timeOffset="59207.03">27077 4892 4536 0,'0'0'2273'0,"0"0"448"16,0 0-889-1,0 0 584-15,0 0-71 16,91 22-793-16,-46-22-904 0,-2 0-215 0,5-5-401 16,4-12-32-16,-8 9-1769 15,-12-6-3688-15</inkml:trace>
  <inkml:trace contextRef="#ctx0" brushRef="#br2" timeOffset="59730.63">28229 4196 2712 0,'0'0'6177'15,"0"0"-3288"-15,0 0-841 16,0 0-135-16,0 0-297 31,0 0-528-31,0-12-471 0,4 12-401 16,-4 7-208-16,0 5 96 16,3 8 104-16,-3 2 144 15,0 6 64-15,0 10-16 0,0 0-64 16,0 7-64-1,0 6 40-15,0 2-160 16,0 5-104-16,0 2 16 0,0-3-32 0,0 1-32 16,4-8 0-16,-4-2 0 15,0-10 16-15,0-9-16 0,0-8-40 32,0-4-80-32,0-8-168 15,0-5-464-15,4-4-424 0,-4-13-281 16,4-10-111-1,-4-2-4401-15</inkml:trace>
  <inkml:trace contextRef="#ctx0" brushRef="#br2" timeOffset="60093.9">27965 4242 10114 0,'0'0'2432'0,"0"0"-351"16,0 0-313-16,0 0-208 0,0 0-151 0,0 0-321 31,0 0-504-31,-20-32-488 16,40 32-48-16,8-3 40 0,16 3 128 15,12-4-88-15,0 2-72 16,3-3-48-16,-3 3 80 31,-8-1-88-31,-16 0-80 16,-8 3-200-16,-17 0-280 0,-7 0-904 16,0 8-1209-16,-31 22 905 15,-1-2-849-15,0 4-4992 0</inkml:trace>
  <inkml:trace contextRef="#ctx0" brushRef="#br2" timeOffset="60347.75">27945 4928 6649 0,'0'0'4953'15,"0"0"-3281"-15,0 0 73 16,0 0 167-16,0 0-320 0,92 0-367 16,-40 0-385-16,8-4-304 15,7-3-304-15,9 1-128 16,-8 0-88-16,-4-7-16 0,-12 5-56 31,-5-6-312-31,1-2-712 0,3-12-1073 0,-2 3-2104 16,-10-4-3536-16</inkml:trace>
  <inkml:trace contextRef="#ctx0" brushRef="#br2" timeOffset="60548.28">29121 4597 12778 0,'0'0'3217'15,"0"0"-1761"-15,0 0-616 32,0 0-840-32,0 0-264 15,0 0-1936-15,-88-9-2721 0</inkml:trace>
  <inkml:trace contextRef="#ctx0" brushRef="#br2" timeOffset="68253.2">25304 6016 10682 0,'0'0'3176'0,"0"0"-1919"0,0 0-449 16,0 0 232 0,0 0-192-16,0 0-312 15,0 0-143-15,-40 48 199 16,20-7 104-16,-11 7-208 0,-1 9-184 15,0 3-80-15,-5 1-24 16,-2 2-16-16,3-3-88 31,-4 1-32-31,5-1 0 16,-2-9-56-16,5-4 72 16,4-9-72-16,0-2-8 0,9-11-160 15,3-6-264-15,0-6-624 16,4-4-961-16,4-9-1871 0,4-9-185 31,-4-7-4705-31</inkml:trace>
  <inkml:trace contextRef="#ctx0" brushRef="#br2" timeOffset="68553.97">24818 6235 10538 0,'0'0'2320'0,"0"0"-207"0,0 0-385 16,0 0-376-16,0 0-543 16,8-6-345-16,8 22 24 15,3 6 272-15,13 9-96 16,13 11-208-16,2 3-72 31,9 5 128-31,7 1-264 0,-7-3-112 16,-3 3-40-16,-10-4-32 15,-7-2-64-15,-12-11-256 0,-4-2-688 32,-12-9 656-32,-4-7-952 15,-4-10-649-15,0-6-1007 0,0-10-1497 16,-4-5-5049-16</inkml:trace>
  <inkml:trace contextRef="#ctx0" brushRef="#br2" timeOffset="69170.42">25894 5813 8249 0,'0'0'5345'31,"0"0"-4056"-31,0 0-225 16,0 0 48-16,0 0-80 16,0 0-295-16,0 0-265 0,-21-3-296 0,-6 9 16 15,-9 4-120-15,-8 3-24 16,-4-1 48-1,-4 1 56 1,12 0 96-16,1-4-8 16,7 3-72-16,12 1-40 15,8-2-128-15,5-5-64 0,2 6 56 0,5-2-80 0,0 3 88 32,0-1 128-17,5 1 160-15,-2 6-24 16,5 3-72-16,-4 3 40 0,0 5 96 15,4 1-8-15,0 4-128 0,-4 3-24 16,4 3-64-16,0 0-40 0,0 0-64 16,0 4 8-16,0-1 40 31,-5 4-40-31,1 3 0 0,-4-3-8 16,0-4 72-16,0-3-64 15,0 4-8-15,0-11 8 0,0 2 0 16,0-5-8-16,4-5-104 15,1-4-152-15,7-6-160 16,3-4-280 0,9-2-864-1,21-10-953-15,-10 0-1744 0,1-10-4577 0</inkml:trace>
  <inkml:trace contextRef="#ctx0" brushRef="#br2" timeOffset="69549.25">26137 6254 13698 0,'0'0'2377'0,"0"0"-1121"15,0 0-376-15,0 0-263 0,0 0-121 31,-84 63-144-31,72-24-64 0,4 2-112 16,4 4-168-16,4-3-8 16,0-4-8-16,16-10-504 15,4-6-224 1,4-9 199-16,7-10 537 0,-3-3-136 16,8-13 272-16,-4-12 136 15,-4-10 73-15,-8-3 287 0,-8-4 32 0,-12-2 216 31,0 3-224-31,-8 2-256 16,-16 12-168-16,-4 7-224 0,-4 10-8 16,0 10-384-16,0 7-904 15,8 12-1497-15,5 4-2520 0</inkml:trace>
  <inkml:trace contextRef="#ctx0" brushRef="#br2" timeOffset="70103.89">26340 5810 11282 0,'0'0'5097'0,"0"0"-3937"15,0 0 41-15,0 0-185 16,0 0-528-16,0 0-320 0,59-42 48 16,-23 37-160-16,8 5 8 15,-4 0-56-15,-4 0 48 31,-8 0-56-31,-8 3 8 16,-8 3 56-16,-5 7 16 0,-2-1 160 16,-1 11 72-16,-4 8 64 15,4 4-112-15,3 10 0 0,-3 9-96 16,9 0-88-16,2 10-8 31,2-4-64-31,-2-1 56 0,-2-1-64 0,-2-4 8 16,-7-3 0-1,0-1 0-15,-4-5-8 0,0-3 8 0,0-1-8 16,-4-4 0-16,-7-5-72 16,-6 0 72-1,-7-4-8 1,1-5 8-16,-9-4-8 0,0-3-8 0,-4-10 8 16,4-6-168-16,4 0-352 0,8-22-448 15,4-9-1200-15,12-2-3578 0</inkml:trace>
  <inkml:trace contextRef="#ctx0" brushRef="#br2" timeOffset="70373.45">27149 6166 8673 0,'0'0'6690'0,"0"0"-4946"15,0 0-704-15,0 0-335 16,0 0-177-16,103-35-40 16,-75 35-80-16,-4 0-184 0,-4 0-144 15,0 0-80-15,-8 0-184 0,0 0-520 31,-12 3-769-31,0 3-2591 0,0 1-906 16</inkml:trace>
  <inkml:trace contextRef="#ctx0" brushRef="#br2" timeOffset="70542.78">27140 6336 6249 0,'0'0'5609'0,"0"0"-3457"31,0 0 657-31,0 0-808 16,80 0-857-16,-44-2-592 0,4-4-504 31,12-7-48-31,-13 3-2025 16,-7-3-4400-16</inkml:trace>
  <inkml:trace contextRef="#ctx0" brushRef="#br2" timeOffset="71238.12">28431 5864 11386 0,'0'0'2761'16,"0"0"-1073"-16,0 0-384 15,0 0-288-15,0 0-127 0,-84-16-1 16,57 25-200-16,-1 7-280 31,0 7-160-31,-3 9 88 0,3 3-88 16,0 2-40-16,7 5-112 15,10 0-48-15,7 2-48 0,4-6-72 16,12-7 8-16,12-2-104 0,7-10 48 0,9-3-304 31,4-10-224-31,4-3-536 16,12-3-641-16,-8-13-2024 0,-9-2-1416 15</inkml:trace>
  <inkml:trace contextRef="#ctx0" brushRef="#br2" timeOffset="71438.61">28117 6089 5449 0,'0'0'7009'0,"0"0"-4184"32,0 0-1537-32,0 0-64 0,0 0-768 15,0 0-144-15,116-12-312 16,-49-1-968-16,-7 6-2224 16,-8-2-4522-16</inkml:trace>
  <inkml:trace contextRef="#ctx0" brushRef="#br2" timeOffset="71607.84">29360 5911 7281 0,'0'0'7858'0,"0"0"-6546"47,0 0-568-47,0 0-328 0,0 0-416 0,0 0-1064 16,0 0-2129-16,-88-47-8849 15</inkml:trace>
  <inkml:trace contextRef="#ctx0" brushRef="#br3" timeOffset="81548.19">25415 7978 10778 0,'0'0'4329'16,"0"0"-3209"-16,0 0 216 15,0 0-127-15,0 0-145 0,-8-18-288 16,1 18-352-16,-2 6-288 15,-3 13-40 17,-8 6 152-32,1 10 184 15,-9 6-112-15,0 14 88 16,-4 1-40-16,-4 4-48 0,1 8-103 0,-6-5-49 16,5 0-48-1,5-6-56 1,3-5-64-16,4-5 16 0,4-9-8 15,8-3 16-15,4-7-24 0,4-11-320 16,0-4-257-16,4-7-223 0,0-6-344 16,0 0-336-16,4-29-665 15,8 1-2632-15,-4-8-3000 0</inkml:trace>
  <inkml:trace contextRef="#ctx0" brushRef="#br3" timeOffset="81964.82">24893 8026 10538 0,'0'0'4297'16,"0"0"-2825"-16,0 0 64 15,0 0-247 1,0 0-281-16,0 0-408 16,0 0-280-16,0 0-264 15,0 0 80-15,45 42 88 0,-17-11-8 0,0 4-48 32,7 3 8-32,1 0-32 0,-4-3-48 15,0-4-40-15,-8-6-8 16,-5-4-48-16,-3-9 8 15,-8-5 40-15,-4-5-32 0,-4 2-8 16,0-4 88-16,0 0 0 16,0 0-24-16,0 0-64 15,0 0-8 1,0 0-104-16,0 0-344 16,-4-6-536-16,-4-4-1905 15,5 1-4752-15</inkml:trace>
  <inkml:trace contextRef="#ctx0" brushRef="#br3" timeOffset="83020.2">26010 7843 4729 0,'0'0'6657'0,"0"0"-5193"0,0 0 65 16,0 0 199-16,7-24-344 0,-7 24-400 16,0 0-335-16,0 0-265 31,0 0-128-31,0 0-48 0,0 0 64 16,-12 0-144-16,-8 0 48 15,-4 0-40-15,-11 7-40 0,-1-1-48 0,-1 0 8 16,2 1-56-16,-1-3 0 15,12 1 8 1,8 2-8 0,4 0 0-16,4-4-48 0,4 0-24 0,4 1 24 15,0-4 0-15,0 2 40 16,0 1 8 0,-4 0 56-16,4 0 24 15,0 1 96-15,0 6 56 31,-4-5-8-31,4 9-8 0,0 0-24 16,0 6 32-16,0 2 40 16,0 1-24-16,8 2-48 0,0 3-40 15,-4 4 96-15,4 0-88 0,0 0-55 0,-4 6 31 32,0-2-8-32,0 4-16 0,-4 2 16 15,0-1 40-15,0 0-24 16,0 0 48-16,0 1-64 15,0-1 56-15,-4 0-88 0,-4 0-88 32,4 1 0-17,0-2 80-15,4 2-80 16,0-4-8-16,0-3 8 0,0-2 8 16,12-6-8-16,4-4 8 0,4-7 32 15,8-7-48-15,0-2-160 0,3-7-160 16,1 0-312-16,0-16-241 31,16-25-431-31,-8-1-2505 0,-8 1-3128 0</inkml:trace>
  <inkml:trace contextRef="#ctx0" brushRef="#br3" timeOffset="83568.32">26073 8185 13042 0,'0'0'3041'0,"0"0"-873"15,0 0-383-15,0 0-713 16,0 0-352-1,0 0-248-15,0 0-192 0,0 0-176 16,72-13-40 0,-52 26-64-16,-5 3-8 15,-3 0-40-15,-3 3-16 0,-9 6 64 16,0 1 0-16,-9 2 80 31,-7-2 80-31,0-1 16 0,4-3 40 16,1-6-112-16,7-3-55 15,4-6-49-15,0-2-8 0,4-2-65 0,19-3 73 16,9 0 153-16,12 0-153 0,-4-3-48 31,4-6-321-31,0-4-303 16,-1-9-744-16,-6 3-2409 0,-14 0-1920 16</inkml:trace>
  <inkml:trace contextRef="#ctx0" brushRef="#br3" timeOffset="84207.54">26543 7753 10242 0,'0'0'2696'0,"0"0"-1303"16,0 0-321-16,0 0-448 15,0 0-344 17,0 0-192-32,84-17 136 15,-44 17 48-15,-1 0-176 0,-3 0-80 0,-4 0 40 16,-8 0-48-16,-8 7 32 16,-4-3-32-16,-4 2-8 15,-8 1 176-15,3 8 368 0,-3 4 96 16,0 6 1-1,0 8-89-15,0 1-168 16,5 8-160-16,-1-1-112 0,4 3 16 16,0 7-72-16,-1-4-56 15,6 2 72-15,-6 4-64 0,1-2 48 16,1 3-48-16,-1-3 0 31,-1-3 56-31,-7-3-56 16,0-4-8-16,0-3 0 0,0-4 48 15,-7 1 0-15,-10-7-40 16,-6-2 64-16,-5-3 152 16,-4-4 8-16,-3-10-104 0,-2-3-56 31,-3-6-72-31,5 0 0 0,3-13-944 16,8-21-1585-16,12 3-2368 0,12-2-5721 15</inkml:trace>
  <inkml:trace contextRef="#ctx0" brushRef="#br3" timeOffset="84492.65">27304 8175 5353 0,'0'0'8201'0,"0"0"-5648"16,0 0-873-16,0 0-519 0,0 0-209 0,92-50-336 15,-60 47-256-15,4-1-256 0,-1 4-56 32,1 0-48-32,0 0-176 0,-12 0-632 15,-8 0-1201-15,-16 10-951 16,-5-7-1825-16,-14 2-1665 0</inkml:trace>
  <inkml:trace contextRef="#ctx0" brushRef="#br3" timeOffset="84655.39">27260 8388 880 0,'0'0'9362'0,"0"0"-6650"15,0 0-439 1,0 0-505-16,112 0-608 31,-56-6-567-31,4-7-361 0,-1 4-232 16,5-10-545-16,-13 3-2535 15,-10-1-4106-15</inkml:trace>
  <inkml:trace contextRef="#ctx0" brushRef="#br3" timeOffset="85087.64">28499 7857 11026 0,'0'0'4769'0,"0"0"-2937"0,0 0-263 16,0 0-529-16,-4 0-456 16,-4 0-240-16,-3 17-128 0,-6 8 48 15,-3 4-64-15,-3 6-16 16,-1 9-112-1,-4 0 8-15,0 4 24 0,4 6-40 0,1-3-64 16,-2-4 0-16,5 3-136 16,5-8-312-16,-2-3-584 0,-3-8-728 15,1-6-2177-15,2-8-680 32,2-8-5161-32</inkml:trace>
  <inkml:trace contextRef="#ctx0" brushRef="#br3" timeOffset="85410.51">28089 7960 10570 0,'0'0'2200'0,"0"0"-391"0,0 0 15 31,0 0-280-31,0 0-487 0,0 0-337 16,0 0-288-16,0 0 64 16,0 0-112-16,88 18 8 0,-49 17 40 15,9 9 64 1,4 7-24-16,7 7-144 0,-3 0-144 16,0-6-39-16,-12-3-145 31,-12-5 8-31,-16-12-8 15,-4-7 0-15,-9-6-56 0,-3-7-113 16,0-1-199-16,-3-5-256 16,-9 0-248-16,-8-6-928 0,4 0-2857 0,4-6-5233 15</inkml:trace>
  <inkml:trace contextRef="#ctx0" brushRef="#br3" timeOffset="86891.93">25288 9868 2800 0,'0'0'7922'0,"0"0"-3929"0,0 0-2425 32,0 0 280-17,0 0-207-15,0 0-513 16,0 0-296-16,0 0-360 0,4-19-272 15,-4 21-120-15,-12 11 8 16,-4 10 112-16,-4 8 56 16,-8 8 16-16,-3 8-79 15,-5 4-65-15,-5 3-56 16,2 6-64-16,3-5 40 0,4 2-40 16,4-7-8-16,4-9-88 15,4-6-209-15,8-6-239 16,5-14-264-16,3-4-680 0,4-15-1217 31,0-11-1280-31,0-8-3880 0</inkml:trace>
  <inkml:trace contextRef="#ctx0" brushRef="#br3" timeOffset="87192.67">24766 9887 808 0,'0'0'11250'16,"0"0"-8745"-16,0 0-521 15,0 0-192-15,0 0-487 16,0 0-697-16,20-19-120 16,-1 32 8-16,13 5 56 15,5 5-216-15,-1 2-104 0,3-3-72 16,1 3-80-16,-8-6-72 15,-4-3 56-15,-4-2-64 0,-12-2-240 32,-4-5-464-32,-4-1-224 15,-4-3-296-15,4 2-369 0,3 2-1159 0,6-3-2161 16,-2-4-5065-16</inkml:trace>
  <inkml:trace contextRef="#ctx0" brushRef="#br3" timeOffset="88248.48">25933 9676 9209 0,'0'0'3041'0,"0"0"-1369"0,0 0-183 16,0 0-209-16,0 0-352 15,0 0-344-15,0 0-240 0,8-5-71 31,-16 5 279-31,-12 0-112 16,-3 5-96-16,-5 6-104 16,-8-5-88-16,-4 0-40 0,4 1-32 0,0-1-16 0,4 0 40 31,12 1-24-31,1-4-80 16,10 3 0-16,5-3-8 0,4 0-72 15,0 4 80-15,0-1 0 16,0 4 168-16,0-1 32 0,0 1 32 31,0 2-8-31,0 5 0 16,0-2 32-16,0 5-8 0,8-2-56 15,5 11 8 1,-2-4-32-16,2 7-104 16,2 3 0-16,2 4 0 15,-6 1 8-15,1 2-64 0,-4-1 40 16,0 6 16-16,0-2 9 0,-4 3 7 0,4-1 56 31,-4 1-8-31,4-1 112 16,-4 0-80-16,8 2-56 15,0-8 16-15,0-3-40 0,4-6-80 16,3-6 56-16,5-7-8 16,4-10-48-16,4-6-264 15,4-3-312 1,12-3-473-16,-4-13-1287 15,-4-7-4578-15</inkml:trace>
  <inkml:trace contextRef="#ctx0" brushRef="#br3" timeOffset="89605.26">26646 9864 9658 0,'0'0'2904'15,"0"0"-1039"1,0 0 127 0,0 0-256-1,0 0-327-15,-84-18-385 0,69 18-392 16,-1 3-168-16,4 5-192 0,0 9-8 16,0 2-160-16,8 6-8 15,-4 4-24-15,8 6 16 31,0-4-80-31,12 5-8 0,8-2 0 16,8 1 8-16,4 0-8 0,4-3 0 16,-5-4-24-16,-3-2-24 0,-11-3-64 0,-6-9-16 15,-7 0 48 1,-4-1 8 0,-11-4 72-16,-17 4 24 15,-13-7-24-15,-2 0-272 0,-25-6-832 31,12-6-1569-31,13-7-2736 0</inkml:trace>
  <inkml:trace contextRef="#ctx0" brushRef="#br3" timeOffset="89783.61">26555 9881 1632 0,'0'0'12475'0,"0"0"-8691"16,0 0-2847-16,95-49 47 31,-63 41-416-31,0 1-344 0,-4 7-224 16,0 0-944-16,-8 0-3057 15,-12 7-3873-15</inkml:trace>
  <inkml:trace contextRef="#ctx0" brushRef="#br3" timeOffset="90306.97">26953 9624 3344 0,'0'0'9858'16,"0"0"-7185"0,0 0-1041-16,0 0-488 0,0 0-239 15,0 0-297-15,92-25-312 16,-64 27-176-16,4 10-56 0,-8 1-64 16,0 7-8-16,-9 2 8 15,2 3 120-15,-10 4 224 31,5 2 128-31,-3 4 48 16,-2 6-104-16,5-2-176 0,1 8-24 16,6-3-72-16,-3 8-8 15,8-1-120-15,0-1 32 0,0 4-48 16,0-2 0-16,-4-8-8 31,-8 0-128-31,-9-3 24 0,-3-9 104 0,-7 0-112 16,-21-7 56-16,-12-3 64 15,-8 1 0-15,-12-8 0 0,-4-2 0 16,5-7-472 0,7-6-464-1,8-12-1112-15,16-15-2921 16,17-3-5186-16</inkml:trace>
  <inkml:trace contextRef="#ctx0" brushRef="#br3" timeOffset="90538.7">27694 9909 11426 0,'0'0'6025'16,"0"0"-4664"-16,0 0-49 31,0 0-248-31,104-19-288 0,-64 19-328 15,3 0-288-15,2 0-160 16,-6 0-232-16,-3 0-656 0,-4 0-1248 16,-12 0-3081-16,-12 0-3777 0</inkml:trace>
  <inkml:trace contextRef="#ctx0" brushRef="#br3" timeOffset="90707.93">27698 10137 5537 0,'0'0'6801'31,"0"0"-3992"-31,0 0-761 0,0 0-391 16,112 3-841-16,-48-3-472 16,20 0-344-16,-13 0-416 15,-11-6-4729-15</inkml:trace>
  <inkml:trace contextRef="#ctx0" brushRef="#br3" timeOffset="91440.89">28551 9432 14331 0,'0'0'2672'0,"0"0"-984"0,0 0-431 15,0 0-505-15,0 0-408 16,0 0-336-16,0 0 248 0,0 80-64 16,4-42-80-16,0 11-16 15,0-5-48-15,-4 3-40 16,8 3 48-16,-4-2-8 0,4 0-40 16,0-8 40-16,4 2-48 31,0-7 16-16,4-3-16-15,0-6-8 0,4-5-112 16,4-2 120-16,4-2-8 16,4-9 8-16,0-1 64 0,3-3 16 15,1-4 16-15,0 0 0 16,-4 0-24 0,-1-11 56-16,-3-3-112 15,-4-2 80-15,-4-6 56 0,0-3 56 16,-4-5-8-16,0-5 40 15,0-3-39-15,-8-3-65 0,4-7-80 16,-9 1-8-16,2-1 40 16,-1 0 80-1,-4 4-64-15,0-1 8 0,-4 4-16 16,-4 3 64 0,4-1-64-16,-8 6 96 15,8 3 0-15,0 2-24 0,0 9-72 16,0 0 24-16,4 6-72 31,0 1 0-31,0 2-48 0,0 0-72 16,4 1 8-16,0-1-272 15,4-3-128-15,-4-2-192 0,4 3-257 16,-4-2-911-16,-4 5-2521 0,0 2-6393 0</inkml:trace>
  <inkml:trace contextRef="#ctx0" brushRef="#br3" timeOffset="92959.59">25379 11534 3544 0,'0'0'4665'16,"0"0"-2464"-16,0 0-529 16,0 0 337-16,0 0 39 0,0-69-280 15,0 66-463 17,0-1-369-32,0 4-272 15,0 0-208-15,0 0-128 0,0 7-160 16,-15 12-104-16,-9 12 112 15,-8 11 216-15,-4 12-64 0,-4 6-152 16,4 1-88-16,0-4-32 31,1 3 8-31,3-9-48 0,4-4-16 0,8-5 0 16,4-8-384-16,0-5-424 0,8-10-664 16,0-12-1617-16,0-4-2680 0,0-3-5345 15</inkml:trace>
  <inkml:trace contextRef="#ctx0" brushRef="#br3" timeOffset="93275.95">24829 11512 1040 0,'0'0'11010'0,"0"0"-8433"16,0 0-585-16,0 0-472 0,0 0-239 16,0 0-545-16,0 0-304 31,36 13 16-31,-16 9 32 16,5 9-144-16,3 2-184 0,0 2-56 0,-5-3-88 15,1-1 0-15,-4-6-8 0,-1-2-240 16,-2-8-336-16,-10-2-432 0,2-6-384 31,-1-4-1521-31,0-3-2088 0</inkml:trace>
  <inkml:trace contextRef="#ctx0" brushRef="#br3" timeOffset="93962.21">26021 11287 9249 0,'0'0'2897'16,"0"0"-1745"-16,0 0-207 0,0 0-121 16,0 0-32-16,0-4-296 15,0 4-168-15,-16 4 328 16,-4 5 32-16,-11 1-264 0,-5 3-39 15,-5-4-153 1,-2-3-64-16,-1 1-48 0,4-1-24 16,4 0-40-16,4-2-48 0,12-1 0 15,9 1-8-15,3-2-56 16,8 1-56-16,0 0 112 16,0 3 64 15,0 1 216-31,0 3 56 15,0 3-16-15,0 2 72 0,0 5-56 16,0-1-48-16,0 3 80 16,8 6-80-16,3 4-112 15,9 2 64 1,-8 2-88-16,8 5-8 0,-8 4-96 16,0-4-48-16,0 1 8 0,-8-2 72 0,-4 5-80 15,0-1 8-15,0 4 64 16,0-7 0-16,0 1-64 15,0-4 0-15,0-4 8 0,16-2-16 32,4-3 0-32,8-8-8 15,7 3-112-15,10-12-48 0,2 1-240 0,21-13-640 0,-13 0-1585 32,-10-3-3256-32</inkml:trace>
  <inkml:trace contextRef="#ctx0" brushRef="#br3" timeOffset="94363.17">26364 11618 9418 0,'0'0'4392'0,"0"0"-2823"0,0 0 167 16,0 0-424-16,0 0-351 0,0 0-449 31,0 0-56-31,-80 53-104 16,68-12-208-16,8 7-80 0,4-7-56 16,0 4 0-16,20-7-8 15,4-7-264-15,4-2-272 16,3-9 40-16,5-15 248 15,-3-5 248 1,-1-3 144-16,-9-16-16 16,-3-9-24-16,-12-4 160 15,-4-6 256 1,-4-3-192-16,-8-3-144 16,-7 5-120-16,-10 4-56 15,1 7-8 1,0 12-280-16,-4 16-1160 0,9 0-1657 15,6 12-4121-15</inkml:trace>
  <inkml:trace contextRef="#ctx0" brushRef="#br3" timeOffset="94864.39">26622 11258 7193 0,'0'0'5169'15,"0"0"-3136"-15,0 0-65 16,0 0-312-16,0 0-799 16,0 0-289-16,73-35-320 0,-30 30-112 15,9 1-56-15,0 1-72 16,-8-1-8-1,-9 1 8-15,-11 3 168 0,-8 0 144 16,-7 0 24-16,-6 0-104 16,-3 16-40-16,4 7 64 0,-4 8 104 15,4 10-32-15,0 8-112 16,0 5 8-16,8 9-104 16,0 3-40-1,4 1-8 1,0 0-64-16,0-7-8 15,4-4 0-15,0-4 0 0,-5-8 0 16,6 0 8-16,-9-5-8 16,-8-1 56-16,-4-6-64 0,0-4-56 31,-4 1-16-31,-12-4 72 16,-12-3 0-16,0-3 0 0,-12 1 8 0,1-7-8 15,-10-4-8-15,10-4-608 0,-6-7-880 16,14-17-1297-16,7 0-4880 15</inkml:trace>
  <inkml:trace contextRef="#ctx0" brushRef="#br3" timeOffset="95111.74">27527 11623 12618 0,'0'0'4241'0,"0"0"-2913"0,0 0-311 15,120-38-177-15,-69 29-208 0,1 2-248 32,4 2-216-32,-9 1-168 15,-6 4-656-15,-13-3-1305 16,-28 3-959-16,-16 0-2945 0,-16 0-1337 0</inkml:trace>
  <inkml:trace contextRef="#ctx0" brushRef="#br3" timeOffset="95280.98">27499 11785 1328 0,'0'0'7089'0,"0"0"-4272"16,0 0 160-16,0 0-361 15,0 0-808 1,116 23-647-16,-69-23-401 15,5 0-376 1,1 0-336-16,6-13-48 16,-11 3-1808-16,-13-6-3898 0</inkml:trace>
  <inkml:trace contextRef="#ctx0" brushRef="#br3" timeOffset="95720.05">28890 11218 4304 0,'0'0'6818'0,"0"0"-4490"15,0 0-15-15,0 0-481 0,0 0-728 16,0 0-463-16,-56-29-97 0,20 32 64 16,-4 12-120-16,-4 8-56 15,5 5-40 1,-5 7-48-16,7 0-176 15,6 6-40-15,11 1-56 32,8 2-72-32,8-3-64 0,4 0 16 0,9 0 48 0,18-1-296 0,9-9-160 15,8-6 32-15,12-6-408 16,0-12-344 0,19-7-961-16,-11-7-1816 15,-16-12-2432-15</inkml:trace>
  <inkml:trace contextRef="#ctx0" brushRef="#br3" timeOffset="95920.6">28424 11468 3080 0,'0'0'11555'31,"0"0"-9635"-31,0 0-408 16,103-13-255-16,-47 4-545 0,8 2-368 16,3 1-344-16,13-7-296 15,-16 4-2681 1,-12-5-7073-16</inkml:trace>
  <inkml:trace contextRef="#ctx0" brushRef="#br3" timeOffset="96098.97">29675 11274 10818 0,'0'0'4721'0,"0"0"-3785"16,0 0-536-16,0 0-400 15,0 0-928-15,0 0-2857 0,-37-28-6513 0</inkml:trace>
  <inkml:trace contextRef="#ctx0" brushRef="#br3" timeOffset="109219.2">25065 13204 8849 0,'0'0'2145'0,"0"0"-513"15,-4-15 185 1,4 12-105-16,0 0-264 0,0-1-311 16,0 4-249-16,0 0-224 0,0 0-136 31,-4 0-64-31,4 0-96 16,0 0-56-16,0 0-8 0,0 0-48 15,0 0-64-15,0 0-40 0,0 0-104 16,0 0 16-16,0 4-8 0,0 4-48 15,0 9 176 1,0 2 1 0,0 6-57-16,0 4 40 0,0 2-48 15,8 8 16-15,0-1-56 16,-1 3-32-16,2 0-40 0,-1 4 0 0,-4-3-8 31,-1 2 0-31,1-6 0 16,0-4 8-16,1 1 0 0,-1-5 0 15,-4-3-8-15,4-4 8 16,0-1-8-16,-1-3 0 16,-3-3 0-16,4-7-72 15,0 1-32-15,0-4-112 0,-4-3-112 32,5 0-193-32,-1-3-367 15,0 0-544-15,-1-6-1401 0,1-7-3000 16</inkml:trace>
  <inkml:trace contextRef="#ctx0" brushRef="#br3" timeOffset="110475.71">25029 13211 544 0,'0'0'7137'0,"0"0"-4992"15,0 0-513-15,0 0 0 0,0 0-151 0,0 0-425 16,0-25-400-16,8 18-328 0,0 0 0 16,4 1-88-16,0 0-16 0,-1 4 0 31,6-3-48-31,-2 3-8 16,2-2-32-16,3 1 8 15,-1 0-40-15,1 3 16 0,1 0 24 16,2 0-39-1,-3 0 31-15,0 0 40 16,4 0 0-16,-4 0 64 0,4 0 16 16,0 0 80-1,-1 0 0-15,5 0-56 16,-4 6-24-16,0-2-48 16,1 3-88-16,-6 1-24 0,5 2-32 15,-4 3-64-15,-4-4 16 0,4 1-16 16,-9 3 8-16,2-1 40 31,2 4 40-31,-3-3 0 16,-3 3-8-16,2-4 16 0,2 4-32 0,-5 0-16 15,3 1 8-15,-3-3-40 16,1 2-8 0,-2 1 56-16,1-1-56 0,-4-2-8 31,0 3 0-31,-4 2-8 15,0-3 8-15,0 3 0 0,0 0 0 16,0-3 8-16,-4 3-8 16,-4 0 8-16,4-3 40 0,0-1-48 15,-3-1 0-15,-2 2 0 16,5-7 0-16,-4 4 0 16,1-1 16-16,-2 1-8 15,-3-4-8-15,1 4 8 0,2-4 0 16,-2 4-8-16,-6-3 8 15,2 0 8-15,-2-1-8 0,-2 1-8 32,7-1 8-32,-8 1 16 15,4 3-24-15,0-5 48 0,-4-1-48 16,0 3 0-16,1-2 8 0,-2 3-8 16,1-5 8-16,1 4-8 15,-2-4 8 1,2 0-8-1,-1 1 0-15,-4-1 0 16,4-3-8-16,-4 0 16 0,0 0-8 16,0 1 8-16,4-4 0 15,4 3 32-15,0-3-40 0,4 3 0 16,9-3 0-16,-1 0 0 31,4 3-88-31,0-3-232 0,0 0-504 0,0 0-1352 16,4-6-4562-16</inkml:trace>
  <inkml:trace contextRef="#ctx0" brushRef="#br3" timeOffset="114560.83">26148 12986 3328 0,'0'0'7634'15,"0"0"-6138"-15,0 0 0 0,0 0 329 16,0-20-289-16,0 20-672 0,0 0-544 15,0 0-224-15,-7 0-88 0,-1 0 129 16,-5 10 119-16,-2 3 280 31,-5 2 80-31,0 4-40 0,0 4-8 16,-4 2-112-16,0 7-136 16,9 6-72-16,-2 0 32 0,6 6-16 15,2 8 8-15,9 1-72 16,0 5-31-16,9 2-33 31,15 0-64-31,8 0-16 16,-1-5-8-16,5-2-48 0,0-8-80 15,-1-4-200-15,-3-12-289 16,4-2-391-16,-8-7-1000 0,-4-10-4330 0</inkml:trace>
  <inkml:trace contextRef="#ctx0" brushRef="#br3" timeOffset="115284.62">26459 13227 7113 0,'0'0'4065'0,"0"0"-2529"15,0 0 457-15,0 0 39 0,0 0-432 31,0 0-479-31,0 0-497 16,0 0-208-16,0-19-232 0,0 25-104 16,0 7 40-16,-4 6 176 15,0 3 96 1,-7 7-16-16,2-1-80 16,5 7-80-16,4 0-24 0,0 0-88 15,0 0-56 1,0 0-32-16,8-7 64 15,8 2-80-15,0-5 0 0,8-6-56 16,0-5-96-16,0-3-376 16,-1-5-416-16,10-6-728 0,-6-10-1433 15,-7-5-2264-15</inkml:trace>
  <inkml:trace contextRef="#ctx0" brushRef="#br3" timeOffset="116048.39">26519 12900 6409 0,'0'0'2856'0,"0"0"-1271"0,0 0-313 16,0 0-8 15,0 0-199-31,0 0-513 0,-8-7-344 31,4 17 288-31,1-1 40 16,-2 7-128-16,1-3-184 15,4 4-104-15,-4-6-120 0,4 3 0 16,0-2 96-16,0-5 48 16,13-1-144-16,-6-6 0 0,5 0-88 0,0 0-72 0,-4 0 80 15,0-6 80-15,-8-7 0 16,0 3-80-16,0-3 80 16,-4 5 16-16,-8-3 56 0,-8 8 104 31,0 3-56-31,1 0 104 15,-2 0-16 1,10 14-80-16,-2-3-128 16,13 3-24-16,0-2 24 15,0 1 136-15,4-7 24 0,12-4 32 0,-4-2 48 16,4 0-112 0,4-5-7-1,-8-11-49-15,0 0-16 0,-4 1 48 16,-4-2 216-16,-4 2 184 0,0 5 80 15,-4 0-312-15,-8 10-264 0,0 0-8 16,-4 4-120-16,-3 12-320 31,-2 18-1169-31,5 2-2295 0,4-5-4178 0</inkml:trace>
  <inkml:trace contextRef="#ctx0" brushRef="#br3" timeOffset="116570.98">27164 13468 9434 0,'0'0'6873'16,"0"0"-5233"-16,0 0 17 16,0 0-265-16,0 0-520 15,0 0-472-15,12 0-280 0,-12 16-56 16,0 6-16-1,0 4 48 1,0 6-88-16,-8-1 56 0,-3 4-64 0,-6-3 8 16,2 0-8-16,-5-7-8 15,-1-3-256-15,2-5-160 0,-5-5-688 16,9-10-1513 0,2-2-4056-16</inkml:trace>
  <inkml:trace contextRef="#ctx0" brushRef="#br3" timeOffset="116949.89">27368 13319 7865 0,'0'0'7714'0,"0"0"-5922"0,0 0 185 16,0 0-729-1,0 0-528 1,0 0-304-16,83-26-200 0,-35 26-208 15,8 0 56 1,0-3-56-16,3 3-8 16,1 0-40-16,-8-3-392 0,-12 0-1008 15,-12-3-1001-15,-28-1-1312 32,0 1 825-32,-20-1-4586 0</inkml:trace>
  <inkml:trace contextRef="#ctx0" brushRef="#br3" timeOffset="117250.64">27503 13353 9353 0,'0'0'5434'0,"0"0"-3714"16,0 0 472-16,0 0-287 16,0 0-593-16,0 0-384 0,75 96-247 0,-42-68-305 15,-1 4-200 1,-5 0-80-1,1-3-48-15,-4 3 8 16,-4-7-56-16,-8 0 0 0,-4 0 0 0,-3-3 0 16,-5 1-16-16,0-1 16 15,0-2 0 1,-17-1 0-16,-3 0 0 31,-7-5-96-31,-6 0-8 16,-6-8-304-16,-5 1-313 0,-16-7-391 15,12 0-1256-15,5-10-3498 0</inkml:trace>
  <inkml:trace contextRef="#ctx0" brushRef="#br3" timeOffset="117820.9">27647 12953 9458 0,'0'0'2544'0,"0"0"-648"0,0 0-7 31,0 0-321-31,0 0-336 15,0 0-487-15,0 0-449 0,-69-21-224 16,66 36-72-16,-1 4 0 16,4 1 0-16,0-4 72 0,4-2-72 15,4-3 0-15,4-5-168 16,4-6 160 0,-4 0-16-1,-1-6-144-15,-2-10-112 16,-5-4 8-16,-4-2-17 0,0 0 161 15,0 7 128-15,-9-1 48 0,-2 9-48 16,-5 7 8-16,8 3 0 31,-4 17 80-31,4 6-80 16,3 2-8-16,5 2 120 0,0 0-120 0,0-5 0 16,5-6-480-16,3-6 120 15,0-13 360-15,4 0 0 0,-4-6 272 0,-4-16-152 31,0-4 80-31,-4-2 0 16,0 2 289-16,0 0-177 16,-8 10-80-16,-5 7-208 0,6 6-24 15,-9 9-440-15,8 13-1641 0,0 6-2440 0</inkml:trace>
  <inkml:trace contextRef="#ctx0" brushRef="#br3" timeOffset="118353.4">27906 12816 704 0,'0'0'10034'0,"0"0"-5673"0,0 0-2529 16,0 0-64-16,0 0-279 15,0 0-537 1,55-14-408-16,-30 28-136 0,6 6 32 16,1 9-40-16,4 3-48 15,4 5-95-15,-9 5-105 0,5 9-40 16,-8 0-104-16,0 3 104 15,-4 3-104-15,-4 0 40 16,0-3 40-16,-4 4-32 0,-4-2 8 16,-8-2-64-16,-4 0-8 15,0-4 0 1,-8 1 0-16,-12-3-88 0,-4 0-192 0,-7-7-321 16,-25 4-431-16,7-10-1056 15,6-13-4610-15</inkml:trace>
  <inkml:trace contextRef="#ctx0" brushRef="#br3" timeOffset="121116.27">29129 13030 13258 0,'0'0'2993'0,"0"0"-1905"15,0 0-392-15,0 0 113 16,0 0 55 0,0 0-208-16,-68 57-240 0,40-25-184 0,-3 7-72 15,3 1-80-15,4 2-16 16,3-4-8-16,10 0-40 0,3-3-16 16,8-10-56-16,0-3-168 46,8-9-16-46,7-8 240 0,5-5 112 16,-3 0 88-16,-2-11 32 16,-2-11 352-16,-9-8 8 0,-4-4-8 0,-13-7-79 15,-10-4-289 1,-10 3-72 0,-3 9-72-16,5 0-72 15,-1 14 0-15,12 10-376 0,8 5-497 0,12 4-727 16,20 16-4409-16,4-3-225 0</inkml:trace>
  <inkml:trace contextRef="#ctx0" brushRef="#br3" timeOffset="121463.83">29200 13195 5265 0,'0'0'6217'0,"0"0"-4409"0,0 0-535 16,0 0-105-16,0 0 8 31,108 0-680-31,-68 0-440 16,7 0-56-16,-2 0-928 0,-6-4-736 15,-3-8-113-15,-12-7 777 0,-11-2 752 16,-10-6 248-16,-3-4 592 0,-12 2 224 16,-7 0 281-1,-6 8 7 1,1 8-88-16,0 10-224 0,5 3-264 15,3 5-184-15,4 15 24 16,-1 12-119-16,10 3 87 16,3 3-112-16,3-1-32 15,22 1-32-15,6-6-160 32,14-3-176-32,6-10-568 0,5-6-993 15,20-13-783-15,-17-6-721 16,-7-17-4913-16</inkml:trace>
  <inkml:trace contextRef="#ctx0" brushRef="#br3" timeOffset="121717.71">29926 12925 8785 0,'0'0'3937'0,"0"0"-1832"0,0 0-337 32,0 0-456-32,0 0-592 0,0 0 465 15,8 58-73-15,-8-27-256 0,4 7-248 16,3 3-168-16,2 5-176 15,3 1-64-15,-5 0-55 0,10 4-33 16,-6-1-104-16,2 2 64 16,-2-5-72-16,10 1 0 0,-10-1-144 15,6-3-121-15,-10-2-199 16,1-7-424 15,-4-7-432-31,-4 1-1089 0,0-13-1768 16,-12-3-2152-16</inkml:trace>
  <inkml:trace contextRef="#ctx0" brushRef="#br3" timeOffset="122034.1">29941 12897 7033 0,'0'0'5321'0,"0"0"-3176"31,0 0-201-31,0 0-400 16,52-83-383 0,-24 73-225-16,8 8-232 0,4 2-272 15,4 0-88-15,0 14-72 16,-13 9-232-16,-3 3-40 16,-11 2-112-16,-13 11-40 0,-4-2 152 15,-21 5 16 1,-10-1 80-16,-9-3-24 15,-8-6-64-15,0-1 8 0,0-5-16 16,9-7-392-16,11-3-480 16,28-7-1209-16,0-5-2440 0,20-4-4176 0</inkml:trace>
  <inkml:trace contextRef="#ctx0" brushRef="#br3" timeOffset="122368.16">30647 12887 6673 0,'0'0'5601'15,"0"0"-3672"-15,0 0 391 0,0 0-63 32,0 0-585-32,0 0-736 0,0 0-632 15,-12-3-288-15,-4 25 112 16,-8 4-8 0,4 8-104-16,4 4 32 15,0 1-40-15,4-1 32 0,12 0-40 16,0-6-376-1,0-4-24 1,9-5 32-16,2-11-80 0,1-3 272 0,0-9 176 16,-4 0 152-16,-4-15 16 15,-4-7 136-15,0-6 40 0,-12-8 48 16,-8 4-80-16,-4 0-224 31,1 1-80-31,-1 8-16 0,0 8-88 16,3 9-1032-16,6 6-1641 0,7 0-4672 15</inkml:trace>
  <inkml:trace contextRef="#ctx0" brushRef="#br3" timeOffset="123021">30679 13062 5873 0,'0'0'5849'0,"0"0"-3993"15,0 0-927-15,0 0-425 16,0 0 112 0,0 0 80-16,87 19-224 0,-66-19-224 0,-2 0-152 15,-3 0-96-15,4-13-144 16,-4-3-88-16,-4-6 16 16,-4-6 88-16,0-2 128 0,-8 5 144 46,0 0 232-46,0 6 344 0,-4 6 128 16,-5 10-311-16,-2 3-465 16,-5 0-72-16,-8 13-72 15,0 9 72-15,0 3 72 0,0 7-64 16,9-3 64 0,3 3-64-16,7-4 48 0,5-6-56 15,5 0-168-15,22-9-88 0,10-6 160 16,6-7-105-16,9 0-559 15,8-10-8-15,4-12 464 0,-1-10 208 16,5-6 80-16,-8-6 16 31,-12-1-96-31,-9 1 96 0,-14 9 224 0,-14 3 1112 16,-7 13-367-16,-4 10 327 0,-8 2-672 16,-8 7-376-16,-7 0-72 15,3 7-40-15,-5 12-136 0,14 6 0 31,2 0 56-31,9 4-56 16,0-1 0 0,9-3-120-16,10 5 48 15,5-5-128-15,0 0-192 16,-3 0 32-16,-2-2 288 0,-7-4-8 0,-8 0 8 16,-4-6-72-1,0 2 48 1,0-2 24-16,-20-4 24 15,0-6 0-15,-7 4 40 0,-5-7-424 0,-1 0-937 16,6-13-1607-16,7 0-1921 0</inkml:trace>
  <inkml:trace contextRef="#ctx0" brushRef="#br3" timeOffset="123738.34">31519 13008 7153 0,'0'0'3009'0,"0"0"-1897"32,0 0-472-32,0 0-232 15,96-29-232-15,-76 16-96 0,-4-2 0 16,-4-4-24-16,-5-7 40 16,-7 4 40-16,0-4 360 0,0 4 473 15,-11 2 351 1,-1 8-520-16,0 10-152 15,-4 2-288-15,0 6-48 16,0 13-56-16,4 3-16 0,0 4-88 16,8 2 89-16,4 1-41 15,0-3-96-15,8-5-8 0,12-5-32 0,4-3-8 47,4-10-56-47,0-3-64 16,0 0-120-16,0-13-16 0,0-6 47 15,-4-7 9-15,0-5 144 16,-9-1 8-16,2 4 48 16,-10 2 193-16,1 6 487 0,-8 12 416 15,0 4-544-15,0 4-608 16,0 17-144-16,0 5 72 16,0 10 72-16,0-1 16 0,0 2-8 15,4-6 8-15,8-2-16 16,4-5-288-1,8-4-96-15,0-10 88 0,8-6-248 16,0 0-457-16,4-17-695 16,-5-8-32-16,5-8 55 0,0-9-15 15,-4-18 288-15,-1-1 1400 16,-6-6 8-16,-1 4 1336 0,-9 19 1081 16,-2-1 191 15,-9 19-183-31,-1 10-809 15,-3 10-552-15,4 6-368 0,-4 0-464 16,0 4-240-16,0 11-192 16,0 10 192-16,-4 11 216 0,1 5-48 15,3 7-40-15,0 2 0 32,3-2-63-32,14 3 7 0,-2-4-72 0,2-6-345 15,-6-6-431-15,-11-2-1040 0,0-14-2577 16,-11-10-2120-16</inkml:trace>
  <inkml:trace contextRef="#ctx0" brushRef="#br3" timeOffset="123907.58">31942 12703 8345 0,'0'0'2385'0,"0"0"-1321"16,104-10 256-1,-49 10-424 1,5 0-367-16,24 0-361 0,19 0-168 16,16 0-656-16,-14 0-801 0,-26 0-3208 0</inkml:trace>
  <inkml:trace contextRef="#ctx0" brushRef="#br3" timeOffset="124154.93">32854 12525 9353 0,'0'0'4081'0,"0"0"-2280"15,0 0 183-15,-87-19-399 0,59 19-433 0,12 6-472 16,0 14-680 0,8 1-88-16,8 12 88 15,0-3 40-15,12 10 200 16,8 1-64-16,4 1-176 0,-1-9-72 16,1-1 24-16,-7-3 48 15,-2-6 88 1,-11-8-88-16,-4-2-192 0,0 0-48 15,-19-4 240 1,-13 4 152 0,-41-4-152-16,10-3-392 15,-1-1-3793-15</inkml:trace>
  <inkml:trace contextRef="#ctx0" brushRef="#br3" timeOffset="125690">25049 14471 11210 0,'0'0'2881'0,"0"0"-1033"16,0 0 232-16,0 0-335 15,0 0-505-15,0 0-456 16,-16-50-400-16,16 50-256 0,0 12-56 31,0 10-72-31,0 16 96 16,0 8 80-16,8 10-32 0,0 4-80 0,0 7-64 0,0 0 8 15,-4-7-8-15,3 0-152 32,2-8-160-32,-5-11-872 15,0-13 88-15,0-6-721 0,0-12-631 16,-1-7-1513-16,-3-3-2464 0</inkml:trace>
  <inkml:trace contextRef="#ctx0" brushRef="#br3" timeOffset="126344.87">25121 14484 8553 0,'0'0'2353'16,"0"0"-249"-16,0 0 49 0,0 0-209 31,0-76-440-31,0 73-279 15,4 3-465-15,0 0-544 0,-1 6-216 16,1 19 48-16,4 10 24 16,5 12 64-16,-2 5-64 0,2 5-64 0,-2 0 0 15,-3 0 0 1,5 0-8-16,-6-6 0 16,1-10-312-16,0-6-616 15,-3-16 480-15,2-5 40 0,-3-14 352 16,8 0 48-16,0-7 8 15,8-15-297 1,0-7 33-16,0-3 64 16,-1 1 32-1,-2 2 112-15,-2 10 48 16,-6 7 8-16,-5 7 8 16,3 5 184-16,1 7-192 0,1 12 0 0,2 4 16 15,1-1 64-15,4 0-32 16,0-3-48-1,4-3-96-15,8-9-448 16,0-5-176-16,4-2 128 16,0-5-104-16,0-12-544 0,-4-8 183 15,-4-10 537-15,-9-3 392 16,-3-10 80 0,-7 4 48-16,-5-1 816 0,-5 11 593 0,-11 7 87 15,-4 15-400-15,1 12-480 16,2 0-88-16,-3 26-111 0,8 9-145 15,5 9-208-15,3 4 96 32,4 3-48-32,8-4-112 0,7-3-72 15,9-5-320 1,8-11-120-16,4-6-265 16,8-8-1247-16,0-14 848 15,11-11-25-15,-10-17-1503 0,-13-1-2649 16</inkml:trace>
  <inkml:trace contextRef="#ctx0" brushRef="#br3" timeOffset="126629.99">24857 14528 6009 0,'0'0'5113'0,"0"0"-2801"15,0 0 601-15,0 0-825 0,0 0-735 32,0 0-625-32,92-25-216 15,-40 19-24-15,4-4 24 16,4 4-168-16,-1-1-184 0,-3 1-160 0,-8 0-96 15,8-1-744-15,-16 1-2881 16,-9-3-3696-16</inkml:trace>
  <inkml:trace contextRef="#ctx0" brushRef="#br3" timeOffset="127748.35">26459 14758 5633 0,'0'0'5249'0,"0"0"-3489"0,0 0-95 32,0 0 359-17,0 0-432-15,0 0-343 0,0-77-313 16,0 64-232-16,8 4-216 15,4-1-168-15,0 1-128 0,4 2-16 32,4 1-104-32,-4 0-16 15,8 6-56-15,-4 0 0 0,0 0 0 16,4 0 0-16,-9 12-56 16,6 7-16-16,-10 10-56 0,-2 4 128 0,-1 0 0 15,-8 6 0-15,0-4 0 16,-8-4-64 15,-1-4 16-31,-2-6 0 0,3-12-32 0,-1-2-48 16,9-7 56-16,0 0 72 0,0-12 80 0,17-18-80 15,-2-4-64-15,9-8 56 16,4-2 16-16,-4 4-8 31,-3 0 8-31,-6 12 48 0,1 9 48 16,-12 16 16-16,0 3-120 15,-4 19-136 1,0 15 40-16,0 7 88 0,0 7 8 0,0 0 0 31,0-7 0-31,0-9-72 16,0-6-48-16,0-10-120 16,0-10-224-16,12-6-40 0,4-6 392 15,0-16-224-15,8-11 48 0,0-8 136 16,0-3 144-16,-1-6 8 0,1 4 0 15,-4 5 48 1,0 13 232 0,-4 12 224-16,-8 13-224 0,0 3-280 15,-4 16 0-15,4 12 0 16,-4 10 8-16,0 4 0 0,4-1 8 16,-5 0-16-1,2-3-624-15,11-3-1073 31,-5-10-2368-31,10-9-808 0</inkml:trace>
  <inkml:trace contextRef="#ctx0" brushRef="#br3" timeOffset="127917.6">27368 14627 9337 0,'0'0'4786'0,"0"0"-2562"15,0 0-904-15,0 0-1168 0,0 0 288 16,0 89 113-16,0-45-305 0,0 4-88 15,-4-7-160-15,-1 0-456 16,2-6-1009-16,3-9-1247 31,0-11-1913-15</inkml:trace>
  <inkml:trace contextRef="#ctx0" brushRef="#br3" timeOffset="128049.11">27471 14484 10202 0,'0'0'2952'0,"0"0"-1207"16,0 0-1265-16,0 0-480 15,0 0-96-15,0 0-936 0,0 0-1713 16,-52 88-5905-16</inkml:trace>
  <inkml:trace contextRef="#ctx0" brushRef="#br3" timeOffset="128549.96">27488 14840 7825 0,'0'0'4217'16,"0"0"-2601"-1,19-82 321-15,-6 42-449 16,2 3-648-16,1-1-360 0,4 6-111 15,-8 10-129 1,4 5-40-16,-9 15-56 16,2 2-144-16,-1 2-56 15,0 21-136-15,-5 6 96 0,1 9 88 16,-4-3-48-16,0 7 56 0,0-9 0 16,0 0 0-16,-4-5-8 15,4-6-72-15,-3-9-169 31,3-2-199-31,0-11 120 0,0 0 320 16,7-14-72-16,10-11-352 0,3-7 240 16,3-10 152-1,5 1 40-15,0-3 8 0,-4 6 208 16,0 6 432-16,-8 16 137 31,0 7-241-31,-8 9-128 0,0 3-416 16,-5 19-56-16,6 10 56 15,-9 2 64-15,4 5-8 0,-4-1-56 16,0-1-472-16,0 2-1113 31,-8-7-2752-15,0-15-6057-16</inkml:trace>
  <inkml:trace contextRef="#ctx0" brushRef="#br3" timeOffset="130385.84">28169 14754 2696 0,'0'0'9890'0,"0"0"-7713"0,0 0-273 15,0 0-200-15,0 0-343 0,0 0-409 16,0 0-352 0,0-3-272-1,8 3-136-15,3 0 0 16,6-4-192-16,2 1-120 15,21-2-760-15,-8-2-1769 0,4-3-3640 16</inkml:trace>
  <inkml:trace contextRef="#ctx0" brushRef="#br3" timeOffset="130855.87">28622 14589 9578 0,'0'0'4320'31,"0"0"-2815"-31,0 0-393 16,0 0-192-16,0 0-128 0,0 0-464 16,0 0-135-16,0 0-65 15,77 2-72-15,-53-2-16 0,-5 0-40 16,5 0-425-16,-7-8-31 31,-10-5 56-31,-7-4-96 0,0-1 176 16,0-1 240-16,-20 0 80 0,1 6 8 0,-5 3 224 15,-4 10 48-15,4 0-56 16,-1 7 144 0,6 9-104-16,7 5 16 15,4 8-64-15,4 1-71 32,4 1-9-32,12-3-112 0,12-2-24 15,11-4-353-15,10-6-727 16,26-12-1360-16,-7-4-2209 0,-8 0-4433 0</inkml:trace>
  <inkml:trace contextRef="#ctx0" brushRef="#br3" timeOffset="131272.46">29193 14518 1112 0,'0'0'6105'0,"0"0"-4233"31,0 0-319-31,0 0-145 15,0 0-152-15,-92-31-95 0,72 31-417 16,0 3-416-16,4 10-328 0,4 2-8 0,9 8-72 16,3-4 80-16,0 0 40 0,0-3-40 31,15-3-256-31,5-10 256 16,8-3 176-16,4-3-24 15,-4-16-24-15,0-10-32 0,-9-3 160 31,-2-9 176-31,-10-3 264 0,-7-4 192 32,0 4-175-32,0 2-65 0,-16 7 104 15,8 10-136-15,-3 9-16 16,-2 16-592-16,2 0-8 0,-1 22-168 16,0 10 96-16,4 13 72 15,0 2 144-15,8 4-144 0,0 3-48 0,8-6-560 31,12-3-336-31,3-11-249 16,5-9-415-16,17-12-680 0,-6-10-2073 16,-7-3-4697-16</inkml:trace>
  <inkml:trace contextRef="#ctx0" brushRef="#br3" timeOffset="131457.31">29464 14440 10266 0,'0'0'2824'0,"0"0"-439"15,0 0-561-15,0 0-1320 0,0 0-360 16,0 0 392-16,0 78-79 31,0-45-289-31,0 2-104 0,4-7-64 16,-1-6-905-16,1-3-463 0,8-15-896 16,-3-4-769-16,-2 0-3304 0</inkml:trace>
  <inkml:trace contextRef="#ctx0" brushRef="#br3" timeOffset="131588.81">29524 14294 9153 0,'0'0'2913'15,"0"0"-1017"-15,0 0 601 0,0 0-1049 16,0 0-1000-16,0 0-448 16,11-20-376-16,-11 40-248 15,0-2-1616-15,0-2-2681 0</inkml:trace>
  <inkml:trace contextRef="#ctx0" brushRef="#br3" timeOffset="131811.43">29754 14177 12858 0,'0'0'4441'0,"0"0"-2592"15,0 0-745-15,0 0-704 0,0 0-168 0,0 0 232 16,36 94 48-16,-20-47-296 15,4 1-120 1,0 0-40 0,0-3-56-16,-1-1-464 0,2-8-288 15,-1-11-1088-15,-5-10-2705 16,-2-8-1809-16</inkml:trace>
  <inkml:trace contextRef="#ctx0" brushRef="#br3" timeOffset="131974.18">29627 14332 9754 0,'0'0'3224'15,"0"0"-1143"-15,0 0-425 0,84-14-440 0,-41 12-464 16,9 2-479-16,-4 0-273 16,15 0-8-1,-11 2-1769-15,-12-2-4400 0</inkml:trace>
  <inkml:trace contextRef="#ctx0" brushRef="#br3" timeOffset="132212.44">30220 14452 14091 0,'0'0'4072'32,"0"0"-2543"-32,0 0-305 15,92-19-544-15,-64 19-264 0,0 0-224 16,-4 0-192-16,0 7-168 16,4-1-688-16,-5 0-1769 15,-6-3-4848-15</inkml:trace>
  <inkml:trace contextRef="#ctx0" brushRef="#br3" timeOffset="133293.37">31073 14370 864 0,'0'0'7249'16,"0"0"-4664"-16,0 0-713 0,0 0 217 15,8-12-473-15,-4 1-424 16,0 3-248-16,-4-6-159 16,0 1-121-16,0-2-224 0,-16-5-144 15,-4-2-104-15,-12-3-136 16,-7 3-48-16,-10 0 8 16,2 2 16-16,-5 12-32 0,5 1 0 15,2 7-8-15,6 0 8 16,7 13-8-16,8 9-40 15,8 6 0-15,8 7 48 0,8 3 0 32,0 0-56-32,20-3-96 0,8-4 80 15,4-4-80 1,7-12 152-16,2-8 0 16,-2-7 192-16,5 0-96 15,-4-19 32-15,-4-7 72 0,-4-5 16 16,-4-11-72-16,-5-3 16 15,-7-2 16-15,0-6-72 16,-8-5-104-16,-4 4 8 16,-4 3 40-16,0 9 24 15,0 11 72-15,0 12-88 0,-4 9 24 16,4 7-80-16,-3 3-120 31,-2 7-8-31,1 12 80 16,-4 6 32-16,4 4 8 0,4 5 8 15,0 8 0-15,4 5 8 16,13 1 0-16,6 6-8 16,1 0-152-16,4 0-408 0,4 7-944 15,-8-14-4194-15,-5-15 569 16</inkml:trace>
  <inkml:trace contextRef="#ctx0" brushRef="#br3" timeOffset="133516">31376 14189 304 0,'0'0'11786'16,"0"0"-8793"-1,0 0-1121-15,0 0-1584 0,0 0-288 16,0 0 0-16,0 0 360 0,24 85-72 16,-16-50-176-16,0-3-112 15,-1-3 0-15,2-4-1104 0,3-12-208 31,-1-7-625-31,2-2-1039 16,-2-4-3066-16</inkml:trace>
  <inkml:trace contextRef="#ctx0" brushRef="#br3" timeOffset="133663.12">31472 14036 2832 0,'0'0'7330'16,"0"0"-5682"-16,0 0-344 15,0 0-311-15,0 0-913 0,0 0-80 0,7-6-369 16,10 16-271-16,11 5-1040 16,-1-2-1433-16,6-4-3728 0</inkml:trace>
  <inkml:trace contextRef="#ctx0" brushRef="#br3" timeOffset="133963.84">31810 14090 5777 0,'0'0'5585'0,"0"0"-3585"31,0 0 329-31,0 0-457 0,0 0-1008 16,0 0-439-16,-80-6-105 15,52 12-128-15,5 4-192 16,3 6-64-16,3 0 24 0,10 3 40 16,7 2 0-16,0-2 0 15,12 4-80-15,15 3 64 16,6-1-224-16,-1 0-89 0,4-3-63 15,-5 1 120-15,-3-5 128 16,-8 1 144-16,-8-2-56 0,-8-4-184 16,-4-4 48-16,0 1-168 15,-12-4 360 1,-15-3 176-16,-1 0-176 16,-13-3-96-1,-6-6-1464-15,6-10-1113 16,14-4-2280-16</inkml:trace>
  <inkml:trace contextRef="#ctx0" brushRef="#br3" timeOffset="134217.53">31949 13798 12842 0,'0'0'2913'0,"0"0"-217"0,0 0-735 15,0 0-897-15,0 0-904 31,0 0-96-31,0 0-64 16,37 79 264-16,-25-31 0 16,-1 4-136-16,6 4-120 0,3 1 80 15,-5 4-88-15,5-1-48 0,-4-6-240 16,-4-7-800-16,0-6-392 16,-4-11-985-16,-8-15-2504 31,0-8-3537-31</inkml:trace>
  <inkml:trace contextRef="#ctx0" brushRef="#br3" timeOffset="134395.87">31917 14036 9313 0,'0'0'3169'16,"0"0"-1296"-16,0 0 471 0,0 0-1160 15,0 0-568-15,0 0-207 0,81-22-313 16,-46 22-96-16,10 9-713 31,10 4-1215-31,-7 0-977 16,-9 0-2224-16</inkml:trace>
  <inkml:trace contextRef="#ctx0" brushRef="#br3" timeOffset="134897.14">32488 14153 7161 0,'0'0'2064'0,"0"0"-503"16,0 0-153-16,0 0-288 0,0 0-15 0,0 0-249 15,0 0-56 1,0 0-96-16,63-28-176 16,-63 15-192-16,0-5-328 15,0-2 296-15,-3-5-72 16,-18-1-64-16,-3 1-72 0,1-1-96 15,-5 12 0-15,0 3-8 0,0 11 0 16,-4 0-168-16,8 17 48 31,0 10 128-31,9 9 0 0,7 2 80 16,3 3 24-16,5 0-40 0,9-9-40 16,6 0-24-16,5-13 0 0,0-6 32 15,4-7 64 1,4-6 105-16,-4 0-57 31,-4-9-48-31,-1-13-88 0,-6-1-8 16,-1-2-40-16,-5-1 40 15,2 1 168-15,-5 6 128 0,0 6 24 16,-4 3 16-16,0 10-336 16,0 0-144-1,0 10-152-15,0 12 176 0,0 10 120 16,0-1 0-16,0 5-304 0,7-4-353 15,5-7-655-15,1-3-984 16,2-9-1649-16,-11-6-2857 0</inkml:trace>
  <inkml:trace contextRef="#ctx0" brushRef="#br3" timeOffset="135298.17">32600 14002 9097 0,'0'0'2649'0,"0"0"-64"0,0 0-385 16,0 0-1088 0,0 0-752-16,0 0-344 0,0 0 80 15,0 0 32-15,95 95-24 16,-79-60-88-16,-9-1 40 0,2-5-56 16,-9-3-56-16,0-11-168 31,0-2 0-31,0-10-48 15,0-3 272 1,0 0 136-16,0-6 160 0,8-13-296 0,7-6-424 16,5-7 56-16,5-3 16 15,3-3 344-15,-4 0 8 0,-1 9 144 0,-7 7 496 0,-4 5 152 32,-5 15-127-32,-7 2-505 15,5 0-160 1,-5 19-224-16,0 9 224 15,0 1 32-15,0 6 32 0,0 4 48 0,0-12-40 16,-5 2-72-16,2-6-192 16,-1-5-721-1,4-8-799 1,0-1-2369-16,16-9-936 0</inkml:trace>
  <inkml:trace contextRef="#ctx0" brushRef="#br3" timeOffset="135821.57">33129 14077 7097 0,'0'0'2593'15,"0"0"-449"-15,0 0-240 16,0 0-23-16,0 0-417 16,4-34-856-1,-12 31-256-15,-4-1-152 16,4 4-72-16,0 0-128 15,0 4 0-15,4 8-8 0,0 4 0 16,4 6-72-16,0 0-104 16,16-2 80-16,4 1-152 0,4-8-424 0,4 0-152 15,4-6-288 1,-4-4-193 0,0-3-95-16,-8 0 176 0,-5-12 360 15,2-7 584-15,-6-4 288 16,5-3 128-16,-4 1 80 15,0-4 0-15,4 1 504 32,-4 3 240-32,-4 6 184 15,-5 6 361-15,2 3-33 0,-5 8-128 16,0 2-320-16,0 0-519 16,-16 0-393-16,-4 0 16 31,-7 8 288-31,3 5-40 0,-4-1-168 0,11 5-112 0,2-2 24 15,11 2-112-15,4-2 16 16,0 1 64-16,15 0 32 0,13-3-104 16,8-1 144-16,4-5-152 15,0-4-48-15,0-3-296 16,8-16-736-16,-12-3-1881 0,-8-3-3496 0</inkml:trace>
  <inkml:trace contextRef="#ctx0" brushRef="#br3" timeOffset="140882.1">25535 15523 2832 0,'0'0'8530'16,"0"0"-6234"-16,0 0-703 15,0-14 47-15,0 14-344 0,0 0-415 16,0 0-417 0,0 0-232-16,0 0-120 15,0 7-104-15,-12 12 240 16,-4 4 328-16,-3 8 16 15,-6 7-176-15,-3 7-64 16,0 2-56-16,4 0-80 31,0 8-120-31,5-4-16 0,3 0-64 16,0-4 40-16,4-9-56 16,4-3-128-16,0-13-80 0,4-3-136 15,4-5-288-15,-4-8-464 16,4-6-713-16,0 0-2143 15,0 0-369-15</inkml:trace>
  <inkml:trace contextRef="#ctx0" brushRef="#br3" timeOffset="141182.84">25136 15602 10394 0,'0'0'4033'0,"0"0"-1761"0,0 0 185 16,0 0-545-16,0 0-824 15,0 0-704 1,0 0-384-16,0 0 48 0,32 44 264 16,0 1-16-16,4 5-152 15,8 5-71-15,3-5 23 0,5 2-88 16,-7-8-8-16,-6-6-64 31,-3-3-177-31,-8-7-319 16,-8-9 216-16,-4-7-208 15,-8-2-336-15,-5-10-776 0,-3 0-2065 16,0 0-752-16</inkml:trace>
  <inkml:trace contextRef="#ctx0" brushRef="#br3" timeOffset="141815.68">25965 15389 1136 0,'0'0'9074'15,"0"0"-7114"-15,0 0 17 0,0 0 127 16,0 0-688-16,8-19-488 16,-8 19-391-16,0 0-289 15,0 0-152-15,-4 0-32 0,-8 0 48 16,-12 3 56-16,-4 1 56 31,-7 2 56-31,-1 0 24 16,0-4-16-16,4 5-40 0,4-3-64 15,4 2-112-15,13-3-64 0,2 4-8 0,5-4 0 16,4 6 0-16,0 4 8 16,0 3 128-1,4 4 24 1,9-2-8-16,-6 8-56 0,1-1 0 0,5 0 24 15,-10 4-40-15,5-1-16 16,0 1-56 0,1 3 112-16,-2 0 40 15,1-1-64-15,4 4 24 32,0-3-72-32,0 3 72 0,-5-4-112 15,6 5 80-15,-1-3-72 16,-5 0 64-16,-2-1-72 0,3 3 8 0,-1-7-16 15,1 0 48-15,5-5-48 0,2-7 16 32,2 0-8-32,2-6-8 0,5-1-168 15,4-6-80-15,4 0-360 16,20-3-656-16,-5-3-1193 0,-6-9-4208 16</inkml:trace>
  <inkml:trace contextRef="#ctx0" brushRef="#br3" timeOffset="144826.24">27818 15312 744 0,'0'0'9074'16,"0"0"-6506"-16,0 0-895 15,0 0 439 1,0 0-976-16,0 0-616 15,0 0-152-15,0 0-192 16,80-38-80-16,-52 36-88 16,4 2 40-16,-4 0-40 15,-5 0-8 1,-7 0 8-16,-4 0 0 16,-7 0 185-16,-5 0-41 15,0 2-24-15,0 5-40 0,0 5 208 16,0 7 152-16,0 1 56 15,0 6-112-15,0 2-144 0,0 4 16 16,0 5-64 0,11 5-32-16,1-2 8 0,4 6-104 15,3 1 16-15,2-5-80 0,-5-2-8 16,3-1 8-16,-6-4 0 16,-2-3 0-16,1-1-8 15,-7 1-8-15,-1-7-48 0,-4 0 56 31,0 0 0-15,0-1-8-16,-9-2 0 16,-3-3 0-16,-8 3 8 0,1-6 0 15,-1-1 0-15,-4-5-216 16,0-3-288-16,-4-7-920 0,12 0-1361 16,1-7-3120-16</inkml:trace>
  <inkml:trace contextRef="#ctx0" brushRef="#br3" timeOffset="145080.15">28499 15906 6753 0,'0'0'7882'0,"0"0"-6106"0,0 0-568 32,0 0-232-32,0 0-351 15,0 0-145-15,0 0-248 0,0 0-144 16,-23 90-88-16,-5-65-632 0,0 0-1769 16,4-9-3504-16</inkml:trace>
  <inkml:trace contextRef="#ctx0" brushRef="#br3" timeOffset="158839.71">26451 15577 464 0,'0'0'8729'15,"0"0"-6208"-15,0 0-569 16,0 0 25-16,0-14-449 0,0 14-512 0,0 0-183 15,0 0-145 1,0 0-240-16,0 0-136 16,0 0-232-16,-3 10-80 0,-1 6 16 15,0 0 88-15,-1 3-104 16,5 0 48-16,0-6 16 16,0-4-56-1,5-2-8-15,6-5 0 16,5-2-8-1,4 0-8-15,0-2-64 16,-4-11 24-16,-4-3 56 0,-4 0 8 16,-8 0 40-16,0 3 16 0,0 4 40 31,0 3 120-31,-12 6-176 0,0 0-48 16,4 0-8-16,1 3-64 15,2 2-32-15,5 6 24 0,0-8 72 16,0 0 0-16,0-3 8 15,5 0 72-15,2 0 168 16,1 0-16-16,-4-3 88 0,-4-4-112 31,0-2-88-31,0-1-40 16,0 4-72-16,0 3-152 16,-12 3-624-16,-4 13-944 0,4 6-3025 15,5 0-3201-15</inkml:trace>
  <inkml:trace contextRef="#ctx0" brushRef="#br3" timeOffset="159425.65">26511 15916 2496 0,'0'0'8202'0,"0"0"-5410"16,0 0-1519-16,0 0-665 16,0 0-392-1,0 0-88-15,0 13 32 0,0-7-96 16,0 1-64-16,0-5-8 15,0 2 8-15,0-4 272 0,8 0 288 32,-4 0-8-32,4 0-240 15,0-4-88-15,0-2 8 0,-4-3 8 16,0-1 16-16,-4-3 113 0,0 5-33 16,0 1-8-1,-8 3-16-15,-8 4-96 16,4 0-216-16,-3 6-40 0,2 10-112 15,9 4 96-15,0-1-56 16,4 3-216-16,4-3-176 0,16-6-17 31,0-4 177-31,8-5 160 32,0-4 16-32,0 0 168 0,-8-17 48 15,-1-1 32-15,-10-1 336 0,-1-7 401 16,-8 0 183-16,0 4-120 0,-8 7-128 15,-9 2-264-15,-3 10-288 16,1 3-200-16,-1 3-72 0,-1 17-352 0,10 1-400 31,11 14-1320-31,0-7-2609 16,0-5-5378-16</inkml:trace>
  <inkml:trace contextRef="#ctx0" brushRef="#br3" timeOffset="160528.26">27192 15523 784 0,'0'0'7049'16,"0"0"-4040"-16,0 0-865 0,0 0 121 15,0 0-473-15,0 0-632 16,0 0-447-16,-3-11-337 16,-5 22-120-16,-1 7 16 0,1 4 48 15,5 4-152-15,3 3 64 16,0-1 96-16,0 5-8 0,3-6-128 16,9 2-120-16,4-3 32 15,0-1-8-15,4-3-88 0,0-3-8 31,0-6-88-15,8-1-496-16,16-5-704 16,-4-4-1417-16,-5-3-3096 15</inkml:trace>
  <inkml:trace contextRef="#ctx0" brushRef="#br3" timeOffset="161460.64">27164 15240 6161 0,'0'0'4361'16,"0"0"-3169"-16,0 0-16 0,0 0-440 16,0 0-600-16,0 0-136 0,0 0 0 15,-24 22 0-15,24-10 64 0,0 1-64 32,0-3 8-32,9-3 0 31,3-4 80-31,-1-3 113 0,2 0 23 15,-6-3-72-15,1-11-24 16,0 3-32-16,-3-3 160 0,-5-2 448 16,0 7-16-16,0-1 112 15,-9 7-304-15,-3 3-344 16,5 0-152-16,-6 10 0 0,5 5-120 16,1 5 120-16,3-2 0 15,4-1 16-15,0-5-16 0,0-5-16 16,4-4 16-16,7-3 320 15,10 0-104-15,-10-13-64 16,6-6-56 0,-6 1-48-16,-3-9-48 0,-8 5-48 15,0 3-16 1,0 6 56-16,-4 6 8 16,-11 12-808-16,2 10-1800 0,1 4-2193 15</inkml:trace>
  <inkml:trace contextRef="#ctx0" brushRef="#br3" timeOffset="162931.2">29436 15421 6913 0,'0'0'4609'15,"0"0"-3225"-15,0 0 721 0,0 0-193 31,0 0-784-31,0 0-536 0,4-16-231 16,-4 16-113-16,-4 6-8 0,-13 7 128 16,-2 9 72-16,-1 4 168 15,-4 2-112-15,-4 7-104 0,0 3-8 0,5 0-136 16,-2 0-32-16,5 4-104 31,5-4-56-31,-2-4-8 0,10-1-48 16,3-11 0-16,0 0 0 15,0-6-184-15,4-7-56 16,0-2-296-16,0-5-400 0,-5-2-816 16,-2-9-841-16,-1-10-2128 15,-5-3-5137-15</inkml:trace>
  <inkml:trace contextRef="#ctx0" brushRef="#br3" timeOffset="163285.37">28894 15443 3880 0,'0'0'8290'0,"0"0"-5921"16,0 0 39-16,0 0-79 0,0 0-905 15,0 0-680 1,0 0-448-16,12-32-288 0,11 39 160 15,1 5-160-15,8 7 8 16,0 4 32-16,-4-2-40 16,0 5-8-16,-8-1 0 0,0-3 8 31,-8 1 0-31,-4-10-8 16,0 0 0-16,-5-4 8 15,1-3 0-15,1-3 0 0,-5-3-8 16,0 0 0-16,4 0-96 15,-4 0-160-15,0-3-312 16,0-12-1136 0,0 2-2377-16,-9 0-4841 0</inkml:trace>
  <inkml:trace contextRef="#ctx0" brushRef="#br3" timeOffset="164434.64">29846 15177 496 0,'0'0'7713'0,"0"0"-6072"0,0 0-49 0,0 0-328 31,0 0-496-31,0 0-424 16,0 0-280-16,0 0-48 0,-12-7 32 15,0 7 385-15,-11 2 63 16,2 3 112-16,-3-3 64 0,4-2-88 16,5 4-112-16,-2-4-48 15,9 0 0-15,1 0-80 16,7 0-88-16,0 0-47 0,0 3-1 15,0-3-16-15,0 0-24 16,-4 0-48-16,4 3-56 0,0-1 24 31,-4 3 8-31,0 4 8 16,-1 0 112 0,1 4-72-16,4 3 64 15,0 3 24-15,0 3-56 0,0 1 96 16,9 2-56-16,-1 4 0 15,3-1-24-15,2 4-96 16,-1-4 56-16,3 4 16 16,-3-4 0-16,0 0-48 15,1 5-40-15,-2-1 80 0,6-1-112 16,-6 4-40-16,1 3 64 16,-4-3-24-16,4 3-48 0,-4 1 8 31,-1-1 8-31,2-3 32 15,-1 0-48-15,-4-5 0 0,0-3-8 16,-1-2-88 0,10-3-224-16,-1-6-160 0,0-3-232 15,24 0-872-15,-4-4-1257 0,-1-6-2848 16</inkml:trace>
  <inkml:trace contextRef="#ctx0" brushRef="#br3" timeOffset="165105.14">30328 15377 9249 0,'0'0'2897'16,"0"0"-1105"-16,0 0-183 16,0 0-697-16,0 0-664 0,-20-7-240 15,12 16 56-15,1 3 232 16,-2 5-48-16,1-1-152 16,4-3 16-16,4-1-112 15,0-2-64-15,0-4 64 0,0-3 0 16,8-3 264-16,5 0-64 15,-2 0 32-15,1 0-216 16,0-6 40 15,-8-7-56-31,0 1 56 16,-4-1-56-16,0 3 200 0,0 4 185 0,-4 6-201 16,-4 0-88-16,0 0-96 15,-4 6-104 1,4 7 16-1,5 0 0-15,-2-1 16 0,5-2 56 0,0-4 16 16,0-6 0-16,8 0 320 0,4 0 64 16,1-6-208-16,-6-7-56 15,1 1-64-15,-4-1-40 16,-4 3-16-16,0 7 0 0,-4 3-184 31,-8 10-1377-15,0 12-1143-16,0 3-2289 0</inkml:trace>
  <inkml:trace contextRef="#ctx0" brushRef="#br3" timeOffset="165537.34">30376 15735 488 0,'0'0'11898'0,"0"0"-9585"0,0 0-609 16,0 0-496-16,0 0-616 16,0 0-592-16,0 0 0 0,-32 13-160 31,24 5-48-31,0-1-304 15,8 2 152-15,0-3-160 0,0-4-40 16,8-2-312-16,4-7 872 16,4-3 216-16,-1 0-16 31,-2-3 24-31,-1-10 8 16,0-3 528-16,-8-4 80 0,-4 6 152 15,0-2 33-15,0 3-113 16,-4 6-480-16,-12 4-352 0,-5 3-80 15,2 0-48-15,-1 10-56 16,4 5-424 0,4 8-944-16,8-4-2297 0,4-6-960 15</inkml:trace>
  <inkml:trace contextRef="#ctx0" brushRef="#br3" timeOffset="166709.07">30950 15363 2536 0,'0'0'2689'15,"0"0"2160"-15,0 0-2689 16,0 0-23-16,0 0-449 0,0 0-432 0,0 0-344 16,7 0-215-16,10 0-225 15,7-2-200 1,8 2-88-1,7-7-104-15,9 4 16 16,0-4-48-16,4 0 56 16,-9-1-104-16,-7-2 24 0,-8 0-24 15,-8 1-272-15,-16 2-360 16,-4 1-433-16,-36 3-1303 0,-4 3-2321 16,0 0-2337-1</inkml:trace>
  <inkml:trace contextRef="#ctx0" brushRef="#br3" timeOffset="167056.72">31065 15312 7097 0,'0'0'5385'16,"0"0"-2536"-16,0 0-497 16,0 0-607-16,0 0-793 15,0 0-392-15,0 0-232 0,4 36 8 16,12-14 96-16,0 6-32 15,0 4-168 1,4 3-128-16,-4 0-88 0,4 2-8 16,-4 3 40-16,-1-6-40 0,-2 1-8 15,-5-2-8-15,-1-6-8 0,1-4-32 16,-3 2 40-16,-1 0-72 16,-4-6 72-16,0 1-64 0,0-1-120 31,-4-4-32-31,-12 1 24 15,-1-3-80-15,-2-3 0 0,-9-1-320 0,-8-5-520 16,-12-8-1137-16,8-9-2352 0,5-6-4457 16</inkml:trace>
  <inkml:trace contextRef="#ctx0" brushRef="#br3" timeOffset="167697.56">31101 15065 4977 0,'0'0'5681'15,"0"0"-3953"-15,0 0 545 0,0 0-817 16,0 0-696-16,0 0-560 15,0 0-200-15,-12-16-136 16,4 19 40-16,4 0-24 0,0 4-8 16,4-4 8-1,0 0-112-15,0-3 232 0,0 0 32 16,4 0 208-16,4 0 88 16,4 0-200-16,0-3-80 15,-4-7 48-15,-8 1 0 0,0 3 128 0,0-1 304 16,0 4-312-16,-16 3-216 15,-4 0 0 32,4 13-120-47,-4-1-40 16,9 7-8-16,2 0 40 16,5 0 64-16,4-2 64 0,0-9-120 15,4-1-112-15,8-7 232 0,4 0 272 16,4 0-168-16,-4-12-56 0,-4-4-32 15,-8-3 40-15,-4 1 296 0,0 1 208 32,0 4-295-32,-16 7-73 0,4 3-192 15,-8 3-144-15,0 6-177 16,0 22-1447-16,9 2-1361 16,7-5-5496-16</inkml:trace>
  <inkml:trace contextRef="#ctx0" brushRef="#br3" timeOffset="196949.76">31388 15021 1560 0,'0'0'8602'0,"0"0"-6602"16,0 0-592-16,0 0 33 0,0 0-625 0,12-16-184 0,-4 16-208 15,0-3-256-15,3 3-112 16,10 0 8-16,-1 0-16 0,4 0 16 31,-1 6 8-31,1 0 16 16,0-2 120-16,-3 2 16 0,-2-3-32 16,-7 0 104-16,0 4 73 0,-4-4-97 15,-4 0-144-15,-1 0 48 0,2 6-16 16,-5-2-64-16,4 10 40 15,-4-3 104-15,4 9 32 16,-4-2 16-16,0 8-136 16,0 1-16-16,4-2 8 31,-4 3-8-31,4-2-24 0,3 3 40 16,-3 0-40-16,1 3 48 15,-1-7-48-15,0 4-104 31,-4-1 80-31,4-5 40 0,-4 3-112 16,4-4 80-16,-1 4-24 16,-3-4-24-16,4 4-40 0,5-1 152 0,-9 0-40 0,8 5 0 15,-4-5-112-15,3 7 56 16,2-3-16-16,-1 3-40 0,-4-4 0 31,3-2-8-31,-3-3 16 16,0-5-8-16,-4-1 0 0,5-1 0 15,-1 0 0 1,0-3 0-16,-4-1 0 16,3 1 0-16,1 0-8 15,0 0 8-15,-4 0-8 16,0-3 0 0,-8 0-88-16,-40-1-512 0,1-3-952 15,-1-2-3449-15</inkml:trace>
  <inkml:trace contextRef="#ctx0" brushRef="#br3" timeOffset="206711.94">25507 16675 3488 0,'0'0'4641'0,"0"0"-1832"15,0 0-1641-15,0 0-224 0,0 0 97 16,0 0-57-16,0 0-192 0,0-3-32 16,0-1-40-16,-4-2-336 0,0 3-136 15,4-4-48 1,-4-2 24 0,4 0 24-16,0-1 33 0,0-6-113 15,0 1 24 1,8-8-16-16,8 4-48 0,0-1-120 31,8 1 96-31,0 0-104 16,8 5 0-16,-4 0 0 15,8 5 40-15,-1-1-40 0,1 7 8 16,-4-3 80-16,4 6 24 16,-1 0 0-16,2 0-104 0,-1 12 8 0,3 4-8 0,9 3 0 15,0 3 40-15,11 1-40 31,-3 2 0-31,4-6 0 16,-8 1 48-16,0-5-40 0,-17-2-8 16,2-7 8-16,-5 1-8 15,3-7-8 1,-3 0 0-16,4 0-16 16,0 0-56-16,-1-7-32 0,1-5-24 15,-8-7-8-15,0-1 80 16,-8-8 48-1,-4-4-56-15,-4-5 56 16,-4-2 8-16,-8 1 8 0,0 6 48 16,0 7 32-16,0 6-16 0,0 5 152 31,-4 8-104-31,0 4-16 0,4 2-64 31,0 0-40-31,0 0-56 16,0 0-80-16,0 6-8 0,0 7 144 15,0 6 16-15,0 6 88 0,4 1-8 0,0 2-88 16,-4 0 0-16,0-3 64 16,0-1-64-16,4-3-8 0,-4-2-8 15,0-3-144-15,4 0-160 16,4-6-40-16,-4-1 8 0,4-2 88 16,-4-5 104-16,0-2 152 31,4 0-64-16,-4 0 64-15,4-2 72 0,4-11-64 16,-4-3 0-16,8-6 32 16,-5 0-32-16,2-8-8 0,2 2 16 15,2-4 32 1,-2 4 48 0,5-1-24-16,-3 7-56 0,2 3-8 0,1 7 40 15,1-1-40-15,2 3-8 16,1 8 8-16,0-5-8 0,0 7-48 15,-1 0 48-15,1 0-8 16,0 0 8-16,1 0 8 31,-6 9-8-31,1 3 8 16,4-1 32-16,0 1-32 0,-4 1 0 16,0-5-8-16,4 6 24 15,-1-4 24-15,1-1-40 0,0-2 40 16,4-1-40-16,-3 0 8 31,-2 1 40-31,1-1-40 0,4 0 56 16,0-3-24-16,0 0-40 0,-4 1 48 15,4-1-8-15,-5-3-32 0,5 0-8 16,-4 0 0 0,4 0 0-1,-4 0 8-15,4 0-8 16,-5-3 0-16,2-4 8 0,-1 1 40 0,-4-3 8 31,-1-1-56-31,-2 1 8 0,-6-1 64 16,2-3 40-16,-2 1 0 15,1-4 8-15,0 0-32 32,0-1-16-32,1-4 16 0,-2-2 16 15,5 1-8-15,-8 0 8 16,4 0 24-16,-4 3-72 0,-5 3-8 0,2 0 32 15,-1 7 56-15,-4 2 32 0,0 3 0 32,0 2-32-32,0 2-128 0,0-3-8 15,0 3-8-15,0 0-64 16,0 0-80-16,0 0-184 16,0 0-184-16,0 3-240 0,-4 6-448 0,-4 1-1841 15,4-4-2968-15</inkml:trace>
  <inkml:trace contextRef="#ctx0" brushRef="#br3" timeOffset="207999.48">28141 16491 616 0,'0'0'968'0,"0"0"3121"16,0 0-1537-16,0 0-1023 15,0 0 95-15,0 0-88 0,43-26-23 32,-39 23-81-32,5 0-56 0,-1 0-320 15,-5 3-207-15,-3 0-305 0,8 0-232 16,-4 3-128-16,5 10-24 15,-2 6-48 1,5 6 48-16,1 4-32 0,2-1-32 16,1 4-24-16,4 0-64 31,0-4 64-31,4 0-72 0,4-2 8 16,4 0 0-16,7-1 64 15,10-2 160-15,2-5-56 16,5 5-32-16,4-8-64 0,-1 1 16 0,5-2-24 15,-4-6 24 1,0 3-88-16,-4-5 40 16,-1-4 0-16,-7 2-40 0,-5-4 48 15,2 0-48-15,-6 0-8 16,-3-10 8-16,0 1 0 16,0-3 40 15,0-2-48-31,0-2 8 15,0-3-8-15,-1 0 8 0,-3-3 16 0,5 0-16 16,-5-3 0-16,-5 0 0 16,4-1-8-16,2-3 0 15,-6-3-8-15,-3 4 0 0,1-1-64 16,-1 1 64-16,-9 2 0 0,5-2 8 0,-8 5 8 31,4 4 0-31,0 0 0 16,-4 4 48-16,4 2 0 15,-9 0-56-15,6 0 0 0,-5 7 64 16,-4 3-64-16,-4-3 8 16,0 6 48-16,0-5-48 15,0 5-16-15,0 0 0 16,0 0 0-16,0 0-64 0,0 0-128 16,0 0-296-16,0 0-432 15,0 0-664-15,-20 7-705 0,4 0-896 47,-4-1-2520-47</inkml:trace>
  <inkml:trace contextRef="#ctx0" brushRef="#br3" timeOffset="208431.71">29607 16411 1376 0,'0'0'5377'0,"0"0"-3257"0,0 0-639 0,0 0 7 15,0 0-176-15,-40 10 89 16,36-7-169-16,4 0-304 0,0 0-296 16,0-3-168-16,0 0-184 15,12 0 112-15,8 0 321 32,4 0-169-32,12 0-272 15,0-6-88-15,3-7-80 0,5-5-8 16,0-2-40-16,-5 1 40 15,-2-4 48-15,-5 8 40 0,-9 3 24 32,-3 6 96-32,-7-1 24 15,-5 3 8-15,-5 1-16 16,1 3-104-16,0 0-56 0,-4 0-88 0,0 0-72 16,4 0-80-16,-4 14 80 0,4 4 8 15,5 8 128 1,-2 5-8-1,5 1 24-15,-3 6-80 16,2-2 16-16,6 1-80 0,-6-2-8 16,1-3-72-16,-8 0-496 0,4-1-792 0,-4-5-2433 31,4-14-6193-31</inkml:trace>
  <inkml:trace contextRef="#ctx0" brushRef="#br3" timeOffset="213243.67">24966 14135 2184 0,'0'0'592'0,"0"0"3193"16,0 0-2385 15,0 0-360-31,0 0 1 0,0 0 79 15,0 0-32-15,0-13-24 16,3 10-159-16,-3 0-153 16,4-1 48-16,0 4-8 0,0 0-64 31,-4 0-184-31,0 0-208 0,4 0-176 0,-4 0-88 16,4 0-72-16,4 0 0 0,8 0 0 15,0 0 8-15,7 0 40 16,5 0 0-16,4 4 0 15,-4-1 16 1,0 0-56-16,-4-3 0 31,-3 3 0-31,-2-3 0 0,1 3 40 16,0 1-40-16,0-1 41 0,0 3-33 16,4-3-8-16,4 4 40 15,4-5-40-15,4 5 0 16,-5-1 48-1,1-6-48-15,-4 4 0 16,0-2 32-16,-8-2-40 0,0 5-8 0,-5-5 8 16,2 0 0-16,-6 0 8 15,6 0 0-15,-2 0 0 0,5 0 0 32,8 0-8-32,0 0 0 15,0 0 8-15,8 0-8 0,-4 0 0 16,3 0 0-16,-3 0 0 15,-4 0 0-15,-4 0 0 16,1-5 0-16,-10 5 56 16,1-2-48-1,0-2 32-15,0 2-40 16,0-2 0-16,0-3 0 16,3 5 8-16,-2-2-8 0,7-2 0 15,4 4 0-15,-1-5 8 0,6 0-8 16,-6 4 0-16,1 0 0 15,-4-4 8 1,0 4-8-16,-4 0 0 16,0-3 8-16,4 0 0 0,-4 2 80 15,8-5-72-15,-5 5 56 16,5-2 16-16,0 0-40 0,8 3-40 0,-1-4 0 31,-3 4-8-31,0 3 8 16,-4-3 0-16,0 3-8 0,-4 0 8 15,0 0-8-15,0-3 0 16,-4 3-8-16,0-3 8 16,4 3 8-16,-1 0-8 15,1 0 0 1,4 0 0-16,4 0-8 16,0 0 8-16,4 0 0 15,0 0 0-15,0 0-8 0,-4 0 8 16,-4 0 0-16,-5 0 0 15,-3 0 8-15,1 0-8 0,-6 0 0 16,5 0 0-16,-4 0 0 16,8 0 0-1,0 0 0-15,4 0 0 0,8 0-8 16,-1 0 8-16,1 0-8 16,5 0 0-16,-2 0 0 0,-7 0 8 15,-8 0 8 16,0 0-8-31,-8 0 56 16,0 0-56-16,-4 0 8 16,-5 0 0-16,6 0-8 0,2 0 0 15,-2 0-8-15,2-3 8 16,6 3 0-16,2-4-16 0,-3 4 16 31,8 0 0-31,-4-3-8 0,0 0 8 0,-1 0 0 16,-2-1 0-16,-1 4 0 15,-1-2 0-15,-2-1 0 0,-2-1 0 16,1 1 0-16,0 0 0 0,0-3-8 16,5 2 8-16,-2 1 0 31,5-1 0-31,4 2-8 0,0-4 0 16,4 2 0-16,-4-3 8 0,-5 7-48 15,1-2 48-15,-4-4 0 16,1 2 0-16,-6 4 8 15,1-2-8-15,-4-5 16 16,3 3-8-16,-2 1 8 31,6 0 16-31,-2-3-32 0,3 6-8 16,-1-7 8-16,-2 4 0 16,-2 0 0-16,1-3 8 0,-8 2-8 31,0-2 8-31,-3 3-8 15,-1-3 120-15,-1 6-40 0,1-7-8 16,0 4-64-16,0 0-8 0,0 0 8 0,5-1-8 16,-2-2 0-16,5 3-8 0,-4-3 0 31,4-1 8-31,-4 1 40 16,-4 3-40-16,0-7 0 15,-1 1 56-15,2-2-8 0,-5 0 56 16,0-3-96-1,0 2 0-15,0-3-8 16,0 2 0-16,0 1 0 0,0-5 0 16,0 1 8-1,-5 0 0-15,5-3 0 16,0-3 56-16,0-4-56 16,0-2-8-16,0 3 8 0,0 2 0 15,0 1 0-15,0 0 0 0,5 0-8 31,-1 3 0-31,-4 0 0 16,4 3 0-16,0 0 0 16,-4-4 8-1,4 5-8-15,0-1 0 0,-4 0-48 16,3 0 48 0,2 0 0-16,-5 1 0 15,0-4 0-15,0-1 0 0,0 2 0 16,0-6 0-16,0 6 0 31,0-1-8-31,-5 0 0 0,-2 0 0 16,3 0 8-16,0 3-8 15,0 0 8-15,0 1 0 0,4-2-8 0,-5 2 0 16,5-1 8-16,-3 0 0 0,3 0 0 16,-4-3 0-16,-8 1 0 15,8 1-80-15,-8-2-88 0,0 3-24 16,-4 0-48-16,4 1 232 15,-3 2 0 1,2 0 0-16,2 0 8 16,-2-2 0-16,5 2 8 15,1-4 0-15,3 2 8 0,-5-1-16 0,1-3 0 16,5 3 8-16,-1 0-8 16,0 0 0-16,0 1 8 0,0-1 0 15,-1 3-8 16,1-3 0-31,1 4 8 16,3 2-8-16,-4 1-8 0,0-4 8 16,0 7 0-16,0-1-8 15,-1 0 0-15,1 2-56 0,-3 1-8 32,-1-3 64-32,4 1-96 15,-5 0 24-15,6 4 8 0,-9-9-48 0,4 8-81 16,-4-7 33-16,0 4 128 0,1 0 40 15,-2 3 0-15,1 0 0 16,5-1 0-16,-6 1-8 0,2 3 0 31,-2 0-64-31,1 0 64 32,-8 0 0-32,5 0-32 0,-9 0 40 15,-4 0 0-15,0 3 8 0,0-3-8 16,-4 4 0-16,4-4 0 15,-4 0 16 1,9 0-16 0,-5 0 0-1,0 0 8-15,0 0-8 0,-4 0 8 0,0 0-8 16,0 0 0-16,1 0 0 16,-5 0 0-16,3 0 0 0,-3 0 8 15,5 0-8-15,-1 0 8 16,-4-4-8-16,8 1 0 15,-4 3 8-15,4 0-8 0,-4 0 8 16,1 0-8-16,-1 0 0 0,0 0 0 0,4 0 0 16,0 0 0-16,0 7 0 15,-4-4-8 1,0 3 8-16,0-3 8 16,-3 3-8-16,-5-2 8 15,4 2-8-15,-4-3 0 0,8 1 0 31,-4 3 8-31,4-5-8 0,1 1 8 16,-1 0-8-16,0 0 8 16,4 0-8-1,-4 4 0-15,0-7 0 16,0 4 8-16,-3-2-8 0,-5-2 8 16,4 0-8-16,-4 0 0 15,0 0 0 1,1 0 0-16,2 0 8 0,-2 0-8 15,3 0 8-15,-4 0-8 16,0 0 0-16,4-2 0 0,-3 2 0 16,-1-4 0-16,3 4 0 15,-2 0 0-15,7 0 0 32,0 0 0-32,0 0 0 15,0 0 0-15,4 0 8 0,0 0-8 16,4 0 0-16,-4 0 0 15,-3 0 0-15,-1 0 0 0,-4 0 8 16,0 4 0-16,4-4-8 16,-3 2 8-16,3-2-8 0,4 3 0 15,0 0 0 1,0-3 0-16,0 4 0 16,0-4 0-16,-4 3 0 0,0-3 0 15,0 4 0-15,-3-4 0 16,-1 0 0-1,0 0 0-15,1 0 0 16,-2 3 0 15,9-3 0-31,1 3-8 16,-1-3 8-16,4 2 0 0,0 2 8 16,4 3-8-16,-7-1-8 15,-1 0 8-15,0 1-8 16,0 2 8-16,0 0-8 0,3-2 16 15,1-1-8-15,5 0 0 0,7 1-8 0,-4-4 8 16,4 0 0-16,4 0 0 0,0 1-16 16,0 2-32-16,0-3 48 15,4 3-8-15,-4 1 0 0,4-1 0 32,-3-3 0-32,-2 3-48 15,5 4 56-15,-4-3 0 0,4 2 8 0,-3 3 104 16,-2 1-8-16,5 4 16 15,-4-3 1 1,1 3-49 0,-2-1 32-16,5 3-24 0,-4 0 8 0,1-3-40 15,3 0-40-15,0 0 48 16,-1 0-48 0,1 3 0-16,4-4 56 15,0 2-16-15,0 2 0 31,-4 0 0-31,4-4 8 0,0 7 24 16,-3-2-16-16,-1 2-56 16,0 0 64-16,-5 3-64 0,5 0 40 0,-3 1 0 15,3-3-40-15,-4-1 0 0,4 0 32 32,-1-3-32-32,5 0-8 0,0 3 0 15,0-3-8-15,0 3 8 16,13 3 8-16,-5-2 80 15,3 3 0-15,-2-1-32 0,2-3 8 16,-7-3-56 0,5 3-8-1,-1 1 16 1,-1-4-16-16,1 0 0 0,1 0 16 16,2 3-8-16,1-3 56 0,1 3-64 15,-2-3 0-15,1 3 8 0,-4 1-8 16,0 0 16-16,-8-4-8 31,0 2 0-31,0 4 40 0,0-2-48 16,0-1 8-16,-4 0 16 15,-3 0-16-15,2-2 40 0,5-5-48 16,0-2 0-16,5-1-8 0,10 5 8 16,5-8-16-1,0 1-120-15,0-4-104 0,-9 1-584 16,2-5-1265-16,-13-2-4408 0</inkml:trace>
  <inkml:trace contextRef="#ctx0" brushRef="#br3" timeOffset="-214549.66">963 8988 3832 0,'0'0'8770'0,"0"0"-7137"16,0 0-1-16,0 0-8 0,0 0-520 15,0 0-391-15,0 0-233 16,-23-9-184-16,15 24-224 0,-4 8 176 16,-1 5 208-16,2 7-128 15,-1 6 0-15,0 4 96 16,8-1-104-16,4 3-184 15,0-1-32-15,0-9-40 0,16 2-16 16,7-8-48-16,5-9 0 0,9-3-184 16,3-8-192-16,3-9-416 15,13-4-896 1,-13-11-2337-16,-10-10-3121 16</inkml:trace>
  <inkml:trace contextRef="#ctx0" brushRef="#br3" timeOffset="-214048.77">860 8645 10010 0,'0'0'1376'0,"0"0"-88"0,0 0 233 15,0 0-201-15,0 0 16 32,0 0-528-32,0 0-512 15,0 0-296 1,0 0-192-16,-16-9 16 0,16 18-8 15,0 3 48-15,0 2-24 16,8-2 16-16,0-8 144 0,4-1 168 16,4-3-168-16,-4 0 112 0,0-7-112 31,-4-8-360-31,0-2 72 16,-8 2 96-16,0-4 96 0,-4-1 96 15,-8 11 592-15,-4 0-16 0,4 5-80 16,-4 4-272-16,4 0-208 31,8 4-16-31,1 2-96 0,3 3 0 16,0-2-16-16,0-4 88 15,0 3-64-15,3-6 40 16,-3 0-64-16,0 0-80 16,0 0-600-16,-12 0-1568 0,0 0-4258 0</inkml:trace>
  <inkml:trace contextRef="#ctx0" brushRef="#br3" timeOffset="-212977.29">995 8219 6873 0,'0'0'2480'31,"0"0"-1239"-31,0 0 263 32,0 0-288-32,0 0-215 0,0 0 55 15,-19-59-368-15,15 49-112 16,-5-4-144-16,2 3-64 0,-1-6-152 16,4 5 8-16,-5-4 120 0,2 4-120 15,3-5-176-15,-4 2 8 0,4-8 24 16,-1 4-72-16,2-6 64 0,-5-3 17 15,4-5-81 1,-4 3 112-16,-4-3-120 0,4 1 16 0,-4 1 40 47,0 5 16-47,4 1 48 16,0 0-40-16,5 2-64 0,-1 1 40 15,4-3-48-15,0 2-8 16,0-2 48-16,0-3-48 0,0-1 64 15,0 1-8-15,-5-1 112 16,1 0-40 0,0 1 32-16,-4 2-48 0,5-2-48 0,-1 1 32 15,-5 2-16-15,5 0-64 16,4 0 40-16,0-1 0 16,0 1-48-16,0-3 0 0,0-1 0 46,4 4 0-46,0-7 64 0,1 7 24 0,-5-8-88 16,0 2 104-16,0-4-56 0,0-1-8 16,0 3 48-16,0-6-88 15,0 4 40-15,-5 0 0 16,5 4-40-16,0-1-8 0,0 4 48 16,0 2 24-16,0 1 0 15,9-1 0 1,-6 4-16-16,5-4-40 15,-4 4-8-15,-4-3 72 0,4-1-64 16,-4 1-8-16,0-3 56 16,0-2-64-1,0 2 48-15,5-3-48 16,-5 2 0-16,0-2 8 0,4 1-8 16,-4 2 8-16,0-1 40 0,0 1-32 15,0-4 80-15,0 7-40 0,0 3 8 31,0 2 8-31,0 4-64 16,0 0 56-16,0 4 0 0,0-1-56 16,0 3-8-16,0 1 0 15,3 0 0-15,-3-4 0 16,0 7 0-16,4-4 0 16,-4 3 8-1,0 2-8-15,0-2-216 16,0 1 24-16,-4 3-288 15,1 3-80-15,-1 0-880 0,-1 0-1073 16,1 25-280-16,4 0-263 16,0-2-1921-16</inkml:trace>
  <inkml:trace contextRef="#ctx0" brushRef="#br3" timeOffset="-212360.16">597 6429 3088 0,'0'0'2161'0,"0"0"-345"15,0 0-256-15,0 0-359 16,-12 3-153-16,12 0-216 0,0-3-432 15,0 0-248-15,0 0-96 16,0 0 72-16,0 0 72 0,0 0 160 16,0 0 224-16,0 0 457 15,0 0 7-15,0 0-88 0,0 0-40 32,0-3-256-32,0-10-344 0,4-2-176 15,0-8-136-15,0-5 49 0,1-8-57 16,-2-4 0-16,5-8-8 15,-8-6-41-15,4-4-7 16,-4 2-24-16,0 5 24 16,0 7 56-16,0 12 0 31,0 7 0-31,0 8 80 0,0 9-72 16,0 1 80-16,0 3 17 15,0 4-105-15,4 0-121 16,8 0 113-16,4 0 8 0,0 0 0 31,0 0 8-31,4 0-8 16,-5 0 56-16,2-3-39 0,-6 3 39 0,-3 0 64 15,1 0-120-15,-5 0 0 0,7 3-16 16,2 10 16-16,2 4 8 16,5-3-8-1,5 9 16-15,-2-4 56 16,5 0-72-16,0 3 0 0,4-2-152 15,3-1-857 1,17-7-1543-16,-3-2-2313 16,-10-7-2145-16</inkml:trace>
  <inkml:trace contextRef="#ctx0" brushRef="#br3" timeOffset="-210708.75">9621 15700 11138 0,'0'0'3945'0,"0"0"-2321"16,0 0 224-16,0 0-311 0,0 0-377 15,5-7-328-15,7 7-392 0,12-2-248 16,11-2-48-16,9-2-80 16,12 4-16-1,7-9-48-15,5 5-16 16,-4-4-136-16,-12 4-320 0,-13 0-256 15,-15-1-232-15,-16 4-184 16,-8 3 263-16,-15-3-807 16,-17 0-808-16,-8 3 71 15,0 0 201-15,0 0 383 16,5 6 369-16,10-3 1448 0,5 4 24 16,5-1 1864-16,7-3 161 15,4 0-177-15,-1 4-128 0,5-1-111 16,0 3 175-16,5 4-376 31,7 4-231-31,3 2-241 16,5-1-256-16,-3 4-240 15,2 4-184-15,-2 0-128 0,-6 5-8 16,-3 4-120-16,-3 3 0 31,-5 4 56-31,-5-1-48 16,-7-3-8-16,-8-4 8 0,-3-4-8 0,-1-8 0 15,-4-10-120-15,-4-2-104 0,4-7-344 16,-15-6-944-16,11-16-1305 16,4-6-3424-16</inkml:trace>
  <inkml:trace contextRef="#ctx0" brushRef="#br3" timeOffset="-210354.63">9821 15293 9874 0,'0'0'2352'0,"0"0"41"0,0 0 167 0,0 0-767 16,0 0-665-16,0 0-552 31,0-38-576-31,0 38-72 0,0 10-48 31,0 4 40-31,0 0 72 16,8 2 0-1,4-2-160-15,7-8 56 0,-2-3-288 16,-2-3 400-16,2-6 128 16,-10-8-112-16,1-11 88 15,-8 0-96-15,0 0 48 0,-15-1 200 16,-6 6 184-16,1 8-184 0,1 10-192 15,2 2-64-15,2 9-64 0,15 29-648 16,0 0-1385-16,4-3-4344 0</inkml:trace>
  <inkml:trace contextRef="#ctx0" brushRef="#br3" timeOffset="-208920.12">10601 15887 7737 0,'0'0'4305'0,"0"0"-2545"16,0 0-119 0,0 0-369-16,0 0-328 15,0 0-304-15,0 0-224 16,49-28-159-16,-30 28-25 0,5 0 40 16,8 0-96-16,-4 0-80 15,0 0-16-15,4 0-64 31,0 0 80-31,-1 0-88 0,1 0 40 16,0 3 32-16,9-3-32 0,-2 3 24 16,1-3-24-16,4 3-40 0,-4-3 48 15,3 0-48-15,2 0-8 0,-2 0 8 32,1 4 0-32,0-4 0 15,-5 0 0-15,6 0 0 0,-2 2 0 16,-3-2 0-16,0 5-8 0,0-5 8 15,-1 0-8-15,2 0 8 16,2 2 0-16,6-2-8 16,2 0 8-1,5 0-8-15,0 3 0 16,-4 0 8-16,-1-3 8 0,-7 4-16 16,-8-2 24-16,0-2-24 15,-1 0 48-15,1 0 80 16,-4 0-16-16,5 0-16 31,2 0-88-31,8 0-8 0,2 0 16 16,-2 5-16-16,1-3 8 15,-4-2 0-15,-8 4-8 0,0-4 48 16,-4 0-40-16,-4 0-8 0,4 0 8 0,-1 0-8 16,5-6 8-16,0 1 16 15,0 3-24 1,-1-2 0-16,6 1 0 15,-6 3 0-15,1-3 8 16,0 1-8-16,-4-3 8 16,0 3 48-1,-1-2-56-15,5 1 0 16,1 0-8 0,10 3 8-16,-3 0 0 0,8 0-40 15,-8 0 40-15,-1 0 8 16,-3 0-8-16,-12 0 0 15,0 0 8-15,-8-3 0 0,0 0 296 16,-4-1-56 0,4 1-32-16,8 0-136 0,-5 0-72 15,9 3 48-15,0-3-56 16,0 3 0-16,4 0-8 16,0 0 8-16,0 0 0 0,-4 0 16 15,3 0 32-15,-3 0 80 31,0 0-32-31,4 0-24 16,0 0-8-16,0 3-64 0,4 0 0 16,-1 0 8-16,2 4-8 15,-2-1 0-15,5 0 0 16,-4-2 0-16,0 5 8 0,-1-6 32 31,-3 4-40-31,5-5 0 0,-6 5 0 0,1-1 0 16,0-6 0-16,-4 3 0 15,-1 0 8-15,1 1-8 16,-4-4 0-16,-4 0 8 0,0 0-8 16,-4 0 0-1,0 0 0 1,-4 0 8-16,4 0-8 0,-4 0 8 0,3 0-8 16,2 0 8-16,-1 0-8 15,-5 0 8-15,2 0-8 0,-6 0 0 16,-3 0 40-16,-4 0-32 31,1 0-8-31,-1 0 56 0,-4 0-48 16,0 0-8-16,0 0-56 15,0-4-240-15,0-2-240 16,-13 4-584-16,-10-9-897 16,-1 2-1143-16,0-1-1665 0</inkml:trace>
  <inkml:trace contextRef="#ctx0" brushRef="#br3" timeOffset="-208403.27">14746 15687 4000 0,'0'0'5570'15,"0"0"-3242"1,0 0 73 0,0 0-225-16,0 0-464 0,0 0-255 15,-41-50-321-15,41 46-400 0,0 4-200 31,0 0-240-31,0 0-136 0,0 7 40 16,9 5-32-16,2 4 0 31,6 3-72-31,-2 0-96 0,9 4 8 16,4-1 0-16,4 4 40 16,4-5-48-16,-8 2-64 15,4-1-56-15,-4-3-24 0,-4 0-8 0,-5-7 16 0,-3 1 16 31,-4-3-24-31,-8-3 72 16,1-4 64-16,-5-3-72 0,0 3 80 16,0-3 0-16,0 0 88 15,0 0-16-15,0 0-56 0,0 2 88 16,4 2-88-16,-4 3 88 31,0-1-40-15,0 7-56-16,0 3 160 0,-17 3 40 15,2 6 48-15,-9 3 9 16,-8 4-9-16,0-1-80 0,0-1 64 16,-4-2-72-1,5-2-72-15,3-7-96 16,3-1 8-16,5-5 64 0,9-7-72 16,3 1-312-16,8-7-344 15,0 0-401-15,0 0-1015 16,0 0-3017-16</inkml:trace>
  <inkml:trace contextRef="#ctx0" brushRef="#br3" timeOffset="-194985.59">2900 12783 1008 0,'0'0'424'0,"0"0"-192"0,0 0-176 15,0 0-56-15,0 0-176 16,0 0-760-16</inkml:trace>
  <inkml:trace contextRef="#ctx0" brushRef="#br3" timeOffset="-194932.23">2900 12783 888 0,'0'0'544'0,"0"0"-544"16,-4 0-552-16</inkml:trace>
  <inkml:trace contextRef="#ctx0" brushRef="#br3" timeOffset="-193682.3">2888 12795 744 0,'0'0'1912'15,"0"0"-896"-15,0 0-624 16,0 0-8-16,0 0 281 16,0 0 55-16,0 0-88 15,0-6-240-15,0 6-32 0,0 0 112 32,0-3 72-32,0 0-112 15,0 3-96-15,0-4-120 0,0-3 49 16,0 4-113-16,0 0 80 15,0 1 24-15,0 2-32 0,0-4-16 0,0 1-24 16,-7 3-104 0,2-4-8-1,-3 4-24-15,0-2 112 16,4-2 72-16,-4 1 24 0,0 0-40 16,4 3 104-16,-3 0-64 0,3-2-144 15,0 2-32 1,-5 0-72-16,1 0 0 31,5 0 8-31,-9 0-8 16,-4 0 0-16,0 5-8 0,-4 2 8 15,3-1 64-15,2 1-24 16,-1-2 40-16,4 2 104 0,0-4-8 16,0 4-32-16,4-2-72 0,0-1 0 0,-4 3-80 31,8-1 0-31,-4 2 8 0,4-1 56 15,-4 0-64-15,0 2 72 16,0 1-64-16,-3 3 88 0,2-4 0 16,1 4 97-16,-3-4 47 15,2 4-80 1,-2 3 8-16,3-4-16 16,-1 5-48-16,1-2-16 0,5-2-80 15,-5 3 0-15,4-3 56 16,4 2-64-16,0-2-16 15,0 0 16-15,0 0 16 32,0 3 32-32,0-4-40 15,4 4 16-15,0 0 32 0,3-4-56 16,1 5-136-16,1-4 136 16,2-1 64-16,2 1-48 0,2-4 168 15,2 1-176-15,2-4 112 16,1 1-120-1,1-1 80-15,-6 0 48 0,1-3-128 16,0 1-40-16,-5 2 40 0,6-3 80 16,-2-3 0-16,2 3-80 0,3-3 0 15,-5 3-120-15,10-3 40 32,-10 0 80-32,5 0 56 15,0 0 16 1,0 0 0-16,0 0-64 0,0 0-8 15,-4-6-128-15,0 3 48 16,0-7 64-16,-4 4-120 16,4-1 136-16,-4-2-192 15,0-3 120 1,-1-1-8-16,2-4 80 0,-2-2 64 16,-3 0-64-16,-4 1 0 0,5 2 8 15,-9-3-8-15,0 3 0 0,0 3 8 16,0-6 56-16,0 7 72 31,0-7-72-31,0 0-56 0,0 0 72 16,0-4-80-16,-9 4-128 0,1 0 128 15,4 0 152 1,-7 3-16-16,2 0-48 0,-2 0 192 16,-5 1-200-16,4-2 120 31,-9 4-96-31,2-6-96 15,-9 4 40-15,0 2-48 0,-8 1-48 16,1 2 48-16,-6 3 8 16,5 4-8-16,1 3-56 0,7 0-472 0,12 20-1216 15,8 1-865 1,8 5-3824-16</inkml:trace>
  <inkml:trace contextRef="#ctx0" brushRef="#br3" timeOffset="-192031.2">4625 13572 1592 0,'0'0'5345'16,"0"0"-3857"-16,0 0-423 0,0 0-121 15,0 0-64-15,0 0-280 0,0 0-248 31,-8-28 184-31,5 25 8 16,-5 1-24-16,3 2 41 0,-3-5-201 16,1 5-32-16,-1 0-72 31,-5 0-152-31,2 0-88 16,-6 0 64-16,2 0-32 15,-2 0-24-15,2 5 32 0,-1 0-8 16,0 4-32-16,0-2 48 15,0-1 72-15,-4 7 24 0,9-6-48 16,-6 2 0-16,2 4 24 16,2-5-40-16,2 6-40 0,-2-4-40 15,1 2 64 1,9-2-24-16,-5-1-56 16,-1 4 0-16,1 0 0 0,1 2 8 15,3 5 136-15,-4-5-96 16,3 4 8-16,1-2-48 0,1-2 8 15,-1 3-16 1,4-1 0-16,-4-1 0 31,4 0 0-31,0 0-8 0,0 0-136 16,8-1 144-16,-1 1 96 16,2 0-96-16,-1 0 80 15,-1-4-64-15,1 5 32 0,-3-4-48 16,3-4 8-16,-1 1-8 15,1-4-176-15,5 3 104 16,2-2 72-16,2-1 136 0,-2-3 16 16,5 4-144-16,0-4 96 15,0 0-32-15,-4 0-64 0,0 0 0 32,-4 0 0-32,0 0 0 0,-1 1-8 15,2-1 8-15,-2 0-8 0,2 0-96 16,2-3-48-16,-2 0 16 15,2 0-48-15,6 0 80 0,-2 0 16 16,1-3-88 0,0-3-8-1,4-1 80 1,-8-2 8-16,4 3 88 0,-8-4 8 16,-1 4-8-16,2-4 16 15,-5 0 56-15,-1-2-64 16,1 3 40-16,1-7-48 0,-1 2 8 31,-1 0 24-31,2-5-32 0,-5 2-48 16,0-6 48-16,0 5 104 15,-4-5-96-15,3 5 40 16,-3-1-8-16,0-4-32 16,0 4 96-16,0 0 144 0,-11-6 0 15,2 2 0-15,-2 1 0 16,-1 0-24-16,-1-3-48 0,6 5-16 15,-10 2 0 1,6-1 56-16,-10-1-15 16,2 7-137-16,-9-1 0 15,-4 3-56-15,-3 2 56 0,3-1-56 0,-5 7-8 32,1 0 0-32,-3 3-273 15,7 3-1383-15,8 7-2889 0</inkml:trace>
  <inkml:trace contextRef="#ctx0" brushRef="#br3" timeOffset="-189589.31">3323 16567 4176 0,'0'0'4777'0,"0"0"-2872"0,0 0-73 16,0 0 505-16,-8-80-361 15,8 65-488-15,0 5-135 16,0 0-121-16,0 7-248 0,0 0-304 31,-5 0-232-31,5 3-167 16,0 0-153-16,0 3-128 0,-4 16-96 16,4 7 24-16,-4 14 72 15,4 5 48-15,0 3-40 31,0 3 56-31,0-3-64 0,4-1-8 16,0-9-80-16,5 3-185 0,-2-9-359 16,1-1-528-16,5 2-1312 0,-2-11-2650 15,-3-9-3375-15</inkml:trace>
  <inkml:trace contextRef="#ctx0" brushRef="#br3" timeOffset="-189219.73">3231 16479 9514 0,'0'0'2472'16,"0"0"-1184"-16,0 0 201 0,0 0 55 16,60-83-368-1,-36 73-552-15,8 4-208 0,7 6-143 16,5 0-129-16,0 18-40 31,3 11-104-31,2 3-48 0,-10 9 48 16,-7 4 8-16,-8 6 40 15,-4-4-48-15,-8 1 8 0,-4 3-8 16,-8-4 56-16,-4 1-56 0,-16 2 184 16,-8-2 8-1,-8 0-192-15,-8-4 248 16,-4 1-48-16,1-7-200 0,-1-6-32 15,4-7-616-15,16-12-1305 16,8-13-2576-16,12 0-3705 16</inkml:trace>
  <inkml:trace contextRef="#ctx0" brushRef="#br3" timeOffset="-188856.32">4294 16370 11442 0,'0'0'2857'15,"0"0"-897"-15,0 0 216 16,0 0-599-1,0 0-721-15,0 0-296 0,0 0-200 0,-92 32 0 16,65 9 64-16,-4 7-144 16,3 6 24-16,7 9 73 15,5 1-41-15,8 2-160 0,8-2-8 47,0-1-96-47,24-2-64 0,4-7-8 16,16-4 0-16,4-1-400 15,4-16-409-15,12-7-903 16,-13-13-3313 0,-15-13-4529-16</inkml:trace>
  <inkml:trace contextRef="#ctx0" brushRef="#br3" timeOffset="-188502.18">4490 16538 12162 0,'0'0'3177'0,"0"0"-1185"0,0 0-319 16,0 0-953-16,0 0-528 16,0 0-24-16,0 0-88 0,-13 80-80 31,13-52 0-31,13-2-64 15,6-7 64-15,5-4-272 0,1-11-16 16,3-4 288-16,-4-4 112 16,-5-11-104-16,-6-8-8 0,-6-5 56 0,-7-4 80 15,-4 4 88 1,-12-4 96 0,-7 10-80-16,-1 8-96 0,-4 8-144 15,4 6 0-15,-1 6-512 16,18 24-1345-16,3-5-2736 0,4 1-3896 0</inkml:trace>
  <inkml:trace contextRef="#ctx0" brushRef="#br3" timeOffset="-188286.06">4816 16684 264 0,'0'0'12714'16,"0"0"-9729"-1,0 0-2321-15,0 0-104 16,0 0-288-16,0 0 176 0,0 0-24 16,28 79-304-16,-28-46-112 15,0-5-8-15,-11 4-48 0,-10-1-840 16,-7 1-1176-16,9-6-2169 16,3-13-5825-1</inkml:trace>
  <inkml:trace contextRef="#ctx0" brushRef="#br3" timeOffset="-187985.26">5160 16621 9378 0,'0'0'7809'15,"0"0"-6433"-15,0 0-119 16,0 0-689-16,0 0-328 0,0 0-240 15,-52 72 0-15,52-39-8 16,3-5-400-16,22 1-656 16,-1-10-369-16,3-6-95 0,1-10 536 15,0-3 912-15,-4-10 80 32,-4-12 208-32,-12-10 744 0,-8-3 472 15,0 0-39-15,-21 0-361 16,-7 7-416-1,-3 9-232-15,3 6-328 0,5 13-48 16,6 9-1440-16,6 11-3641 16,11-1-6634-16</inkml:trace>
  <inkml:trace contextRef="#ctx0" brushRef="#br3" timeOffset="-187599.83">5355 16363 14475 0,'0'0'3848'0,"0"0"-2447"16,0 0-105-1,0 0-568-15,95-15-328 16,-63 37-192-16,0 10-136 0,-4 9 0 16,-8 7-72-1,-5 3 80 1,-7 9 64-16,-8-3 40 0,0 3-128 15,-8 4-8-15,-12-7-48 0,-3 1-224 16,-9 11-768-16,8-12-1600 0,4-19-5346 0</inkml:trace>
  <inkml:trace contextRef="#ctx0" brushRef="#br3" timeOffset="-187283.8">5984 16751 13930 0,'0'0'3945'15,"0"0"-2832"-15,0 0-1 16,0 0-416-16,0 0-416 0,0 0 104 16,87-6-240-16,-38-1-136 15,2 4-8-15,1-1-264 0,4 2-352 32,-9 2-728-32,-6 0-2521 15,-22 2-2088-15</inkml:trace>
  <inkml:trace contextRef="#ctx0" brushRef="#br3" timeOffset="-187152.25">5980 16961 1872 0,'0'0'10010'0,"0"0"-6841"16,0 0-2097-16,88-10-464 15,-21 1-608-15,41-4-48 0,-12 1-2857 16,-8-5-5856-16</inkml:trace>
  <inkml:trace contextRef="#ctx0" brushRef="#br3" timeOffset="-186820.3">6924 16634 15683 0,'0'0'3057'0,"0"0"-1305"31,0 0-712-31,0 0-696 0,0 0-232 16,-95 72-112-16,75-27-8 16,8 0 8-16,12 5-56 0,0-3-88 15,19-2-368-15,18-10-512 16,6-9-176 0,10-17 271-16,6-9 545 15,5-13 296-15,-4-18 88 0,-9-10 376 0,-15-10 537 31,-20-6 111-31,-16 3-272 0,-4-1-352 16,-31 11-136-16,-14 12-64 16,-46 20-200-16,7 5-680 15,4 7-3425-15</inkml:trace>
  <inkml:trace contextRef="#ctx0" brushRef="#br3" timeOffset="-175191.75">3398 17640 5089 0,'0'-6'4040'0,"0"-4"-2703"16,0 0 287-16,-4 1 441 0,4-1-369 31,0 1-408-31,0 3 48 0,0-1-135 16,0-2-249-16,0 6 8 15,0 3-264-15,0-3-232 0,0 3-200 16,0 0-256-16,0 0-8 0,-4 3-120 16,0 9-24-1,4 7 144-15,-4 7-40 16,4 5 40-16,0 4 8 0,0 7-8 16,0 5 48-16,0 1-48 15,4-1 0-15,0 2 0 0,-4-12 0 16,4-2 0-16,-4-6-168 31,0-7-288-31,4-3-176 0,0-3-312 16,-4-7-872-16,8-6-1025 15,-4-3-272-15,0 0-2824 0</inkml:trace>
  <inkml:trace contextRef="#ctx0" brushRef="#br3" timeOffset="-174837.63">3351 17595 6601 0,'0'0'4857'0,"0"0"-3745"15,0 0 633-15,0-78 103 16,0 61-776 0,7 4-352-16,5 7 0 0,4 0-375 0,8 3-345 15,4 3 72-15,12 0-72 16,3 12 120-16,6 8-120 15,-2-1 72-15,-7 3-16 0,-8 3-56 47,-4-3 0-47,-12 0 16 0,-4 4 40 16,-4-1 64-16,-8 4 152 16,0 3-24-16,0 3-32 0,-13-1-96 15,-6 5 8-15,-5-5-40 0,-4 4-80 16,-4-2 96-16,0-5-16 15,-3-2-80-15,3-7-8 16,4-3-800-16,4-13-1105 16,12-6-1895-16,4 0-1954 0</inkml:trace>
  <inkml:trace contextRef="#ctx0" brushRef="#br3" timeOffset="-174405.31">4350 17342 1528 0,'0'0'8522'15,"0"0"-6122"-15,0 0-495 0,0 0 39 16,0 0-376-16,0 0-479 0,0 0-529 16,-36-11-336-16,8 31 168 31,-3 9 144-31,-1 8-96 15,0 2-24-15,8 9 24 0,4-4-144 16,4 7-152-16,12-7-72 16,4 0 8-16,4 0-72 15,20-5-8-15,8-4 0 0,11-3-112 32,6-10-328-32,-2-2-360 15,18-12-1136-15,-14-4-2585 16,-16-4-3449-16</inkml:trace>
  <inkml:trace contextRef="#ctx0" brushRef="#br3" timeOffset="-173865.83">4593 17487 9297 0,'0'0'2785'0,"0"0"-1417"16,0 0 313-16,0 0-441 15,0 0-520-15,0 0-448 0,-19-3-168 16,10 17 120-16,2 0 144 16,-1 5-176-16,-1 4 8 0,9 0-104 15,0-1-88 1,0 0-8-16,9-3-32 16,6-3-8-16,6-7 32 0,3 1 16 15,-1-10 104-15,5 0-112 16,-4 0-336-16,-4-7 16 0,-8-7 320 15,-5-6 64 17,-2-6 0-32,-5 1 8 15,0-4 296-15,-16 1 65 0,-4 6 47 16,-8 5 16-16,1 5-32 16,-5 2-192-16,0 7-144 0,4 3-120 15,8 0-8-15,-4 3 0 31,12 13-608-31,12 13-800 0,0-3-2441 0,12-1-1921 16</inkml:trace>
  <inkml:trace contextRef="#ctx0" brushRef="#br3" timeOffset="-173602.83">5027 17649 10098 0,'0'0'2784'16,"0"0"-1439"-1,0 0 103-15,0 0-144 16,0 0-464-16,0 0-176 16,0 0-319-16,0 0-169 0,0 0-8 15,77 89 112-15,-77-66-80 0,-4 2-8 16,-16 3-56-16,-1-2-136 31,-7-1-16-31,0 4-912 16,5-6-1529-16,7-11-3320 0</inkml:trace>
  <inkml:trace contextRef="#ctx0" brushRef="#br3" timeOffset="-172914.2">5330 17437 6425 0,'0'0'4217'15,"0"0"-2473"-15,0 0 465 16,0 0-217-16,-11-13-624 0,11 13-351 15,0 0-225-15,0 0-232 16,0 0-248-16,0 0-144 0,0 10-120 31,-4 10 352-15,-1 5-16-16,5 2-112 16,-4 9-40-16,4 2-32 0,0 0-80 15,0 0 120-15,0 0-184 16,0-3 8-16,4-6-56 15,5-4 0-15,-5-6 8 16,0-3-16-16,-4-7-48 16,3-2-48-16,-3-4-88 0,0-3-88 15,0 0-160-15,0 0-224 16,0 0-440-16,4 0-609 16,0-7-1335-16,0-2-3746 0</inkml:trace>
  <inkml:trace contextRef="#ctx0" brushRef="#br3" timeOffset="-172444.2">5534 17319 8449 0,'0'0'3969'0,"0"0"-2136"0,0 0 295 31,0 0-792-31,0 0-384 16,0 0-143-16,0 0-497 0,0 0-232 16,0 0 144-16,51 16 136 0,-31 7 8 15,5 2-120 1,3 4 32-16,-5 6 0 16,-3 2 0-1,4 2-64-15,-9 2-112 16,-2 0-24-16,-5 3-72 0,-8-2 88 15,0 3-88-15,-8-1 0 16,-12 3-8-16,-4-6-8 16,-4 1-192-16,-8-4-304 0,-4 6-760 15,5-15-1569 1,7-7-5136-16</inkml:trace>
  <inkml:trace contextRef="#ctx0" brushRef="#br3" timeOffset="-172074.12">6223 17627 12578 0,'0'0'4049'0,"0"0"-2273"0,0 0 17 15,0 0-793-15,0 0-384 16,32-22-376-16,-4 19-240 15,4 3 104-15,7-3-40 16,2 3-64-16,-6 0-16 16,-3 0-520-16,-13 6-1536 0,-2 7-3193 31,-13-4-4281-31</inkml:trace>
  <inkml:trace contextRef="#ctx0" brushRef="#br3" timeOffset="-171911.38">6247 17812 13706 0,'0'0'4977'0,"0"0"-3752"0,0 0-25 0,0 0-296 15,88-17-296-15,-45 8-328 16,9 3-280-16,8-10-408 0,-9 3-2040 31,-10-2-7018-31</inkml:trace>
  <inkml:trace contextRef="#ctx0" brushRef="#br3" timeOffset="-166372.06">7119 17443 7241 0,'0'0'3865'15,"0"0"-2849"-15,0 0-448 0,0 0 96 32,0 0 377-32,0 0-129 15,0 0-312-15,0 0-160 0,0 0-112 16,0 6 136-16,0 4 232 16,0 6-224-16,0 0-72 0,0 3-63 0,0 0-89 15,0 3-48 1,0 4-24-1,0-1 104-15,0 7-80 0,0-4-48 16,0 8 48-16,0-5-88 0,4-2-32 16,0-1-72-16,1-2-8 31,-5-8 48-31,4-1 0 0,-4-5-48 31,0-3 0-31,4-2-72 16,-1-3-136-16,1-2-192 0,4 1-168 15,-4 0-313-15,1-3-1143 0,2 0-1065 16,-7 0-3064-16</inkml:trace>
  <inkml:trace contextRef="#ctx0" brushRef="#br3" timeOffset="-166086.87">7108 17447 8873 0,'0'0'4161'0,"0"0"-2712"15,0 0-337-15,0 0-336 16,0 0 0-16,-77 2-152 0,54 14-352 15,3 3-144-15,0 7-64 0,-4 0-64 16,4 5-216-16,0 4-1056 16,-4 12-464-16,1-9-841 0,6-2-2360 15</inkml:trace>
  <inkml:trace contextRef="#ctx0" brushRef="#br3" timeOffset="-165848.62">6861 17977 5521 0,'0'0'6145'0,"0"0"-4793"0,0 0-175 0,0 0 487 16,116 0-160-16,-73 0-552 15,9-7-399-15,8 4-305 16,0-3-192-1,-5 3 16-15,1-1-72 16,-8 1-561-16,3 0-735 16,-19 0-1584-16,-4 0-3266 0</inkml:trace>
  <inkml:trace contextRef="#ctx0" brushRef="#br3" timeOffset="-158819.06">10669 16948 10306 0,'0'0'2864'0,"-4"-22"-1151"15,4 8 223-15,0 6-272 16,0 2-199-16,0-1-289 0,0 0-320 16,0 7-184-1,0 0-216-15,0 0-200 32,0 0-256-32,-4 16-80 0,4 10 80 15,-4 12 40-15,4 9-32 16,0 4 48-16,0-1-48 15,4 5 1-15,9-11-1 0,-2-3 8 0,1-2-16 16,4-7-16 0,-4-4-273-1,1-6-391-15,-2-3-616 0,-3-6-1096 0,1-6-2938 16,-9-7-4968-16</inkml:trace>
  <inkml:trace contextRef="#ctx0" brushRef="#br3" timeOffset="-158455.83">10685 16931 4705 0,'0'0'7041'16,"0"0"-5617"0,8-82 369-16,9 57-209 15,-2 9-512-15,5 4-80 16,4 2-135-16,8 10-369 0,0 0-192 15,4 13-160-15,3 9-96 16,-3 9-40-16,-8 8 0 0,0 1 16 16,-8 5-16-1,-8 6 0-15,-4-3 0 16,-4 0 0-16,-4-4 48 0,0-3 24 16,-12-2-16-16,-12-5 8 15,-3-5 64-15,-10-1-16 0,-6-2 24 0,-6-1-64 31,-2-6 0-31,-1 0-72 16,9-3-128-16,11-5-752 0,15-3-817 16,10-5-2447-16,7-3-4378 0</inkml:trace>
  <inkml:trace contextRef="#ctx0" brushRef="#br3" timeOffset="-158002.16">11705 16834 680 0,'0'0'7993'16,"0"0"-5744"-16,0 0-705 15,0 0 649-15,0 0-553 0,-7-48-336 31,-21 48-248-31,-4 0 25 0,-8 0-153 0,-4 16-128 16,4 9-192 0,1 10-280-16,7 15 24 0,0 14-104 0,8 0-72 15,15 6-40-15,5-4-64 16,4-12-15 0,21 7-41-16,10-10-16 15,9-10-113-15,8-3-255 16,-4-12-448-16,19-8-624 0,-14-8-1361 0,-10-6-3264 15</inkml:trace>
  <inkml:trace contextRef="#ctx0" brushRef="#br3" timeOffset="-157354.16">11992 16973 4849 0,'0'0'4176'0,"0"0"-2263"16,0 0-497-16,0 0 48 0,0 0-255 15,0 0-233-15,-36-15-80 0,21 18-48 0,-2 12-184 32,2 8-167-32,2 5-89 15,-2 4-208-15,7 7 0 16,3-2-64-16,5 1-136 0,0-3 8 16,9-3 0-16,10-10-8 15,2-5-40-15,7-5-56 16,7-10 88-1,-3-2 8-15,0 0-136 16,0-9 24-16,-8-10 112 16,-9-12 0-16,-6-8 144 15,-5-5 216-15,-4-3 40 0,0-8 88 16,-13 11-56-16,-2 3-64 0,-5 8 16 16,-4 12-80-1,-3 9-144-15,-5 5-112 16,4 7-48-16,-4 2-8 15,4 17-64-15,4 7-40 0,12 9-544 16,12 22-1256-16,0-6-3081 16,16-6-2985-16</inkml:trace>
  <inkml:trace contextRef="#ctx0" brushRef="#br3" timeOffset="-156953.15">12439 17306 7113 0,'0'0'5897'0,"0"0"-4104"16,0 0-41-1,0 0-256 1,0 0-335-16,0 0-161 0,0 0-664 0,7-2-328 16,1 17 72-16,8 4 40 31,-8 4 56-31,5-1 16 0,-9 3-64 15,-4 1-80-15,0-6 16 16,-17 1 8-16,-15-2-64 31,-3-3-8-31,-25-3-608 0,8-5-1593 16,4-3-4944-16</inkml:trace>
  <inkml:trace contextRef="#ctx0" brushRef="#br3" timeOffset="-155565.65">12833 16970 616 0,'0'0'7625'0,"0"0"-5576"16,0 0-329-16,0 0 353 15,0 0-537-15,0 0-32 16,0-39-360-16,0 34-263 15,4-4-289-15,8-2-344 32,4 3-96-32,3-3-104 0,9 5-40 15,8 0 48-15,5 3-56 16,2 3 0-16,1 0-8 0,-4 9 0 16,0 3 8-16,-12 5-8 0,-8-1-64 0,-13 6 64 31,-7 0-48-31,-7 3 8 15,-21 1 40-15,-12-4 8 0,-4 0 48 16,-3 0 8-16,-2-5-48 16,6-4 8-16,11-4 40 0,12-4-48 31,7-1-8-31,9-1 0 31,4-3-16-31,17 0-112 0,11 0 128 0,7 4 64 16,9-1-64-16,-4 3-96 15,-4 1 40-15,-4 2 48 0,-8 4-64 16,-5 2 0-16,-2 1-8 16,-6 3 32-1,-3 3 48-15,-3-2-8 0,-1 1 0 16,-4 5 0-16,0-3 0 16,-13-1 8-16,-6-3 0 15,-5 0 8-15,-4-4 48 0,-4-2 40 16,-4-3 96-16,-8-7 80 15,4 1-120-15,-3-4 8 16,6 0-104-16,5 0 32 0,13-10-88 16,15-6-520-16,4 0-1409 15,8-3-4976-15</inkml:trace>
  <inkml:trace contextRef="#ctx0" brushRef="#br3" timeOffset="-155211.49">13451 16802 10578 0,'0'0'2752'15,"0"0"-1047"-15,0 0-193 16,99 13-272 0,-51 18-199-16,7 23-129 0,9 29-208 15,-4 18-368-15,-16-5-112 0,-20-20-120 31,-24-26-96-31,0-14 64 0,-20 2-56 16,-12 3-16-16,-12 0-240 16,-39 9-1024-16,11-14-1705 0,0-4-5969 15</inkml:trace>
  <inkml:trace contextRef="#ctx0" brushRef="#br3" timeOffset="-150997.22">14252 17176 9434 0,'0'0'5817'0,"0"0"-3905"31,0 0-360-31,0 0-399 0,7-50-481 0,14 36 0 16,-2 8-112-16,17 0-336 15,4 4-112-15,7-3-56 0,6 5-48 16,-5 0 48-16,-1 0-56 16,-3 0 0-1,-8 0-232-15,-13 5-352 31,-2 1-936-31,-21 13-1065 0,0-4-1816 16,-16 1-2272-16</inkml:trace>
  <inkml:trace contextRef="#ctx0" brushRef="#br3" timeOffset="-150812.35">14283 17361 4865 0,'0'0'4633'0,"0"0"-2241"16,0 0-1032-16,0 0 177 15,0 0 207-15,80 0-624 0,-28 0-600 32,8 0-416-32,31 0-104 15,-16-3-1832-15,-2-4-4497 0</inkml:trace>
  <inkml:trace contextRef="#ctx0" brushRef="#br3" timeOffset="-150279.86">15251 16973 3000 0,'0'0'8058'16,"0"0"-6410"-16,0 0 145 15,0 0-345-15,0 0-336 0,17-80-48 0,-2 71-239 16,9 4-385-16,8-2-240 0,11 7-104 31,10 0-32-31,3 0-8 16,-1 0-8-16,1 9-40 16,-12 3-8-16,-8 7 0 0,-8-2 0 15,-17 2-8-15,-6 0-64 16,-5 0 64-16,-9-3 8 15,-14 3 72 1,-5-3 104-16,0-1-40 16,4 1-40-16,4 0-88 15,8 0-8-15,8 7-8 0,4-1-8 16,4 3-24-16,20 0 32 16,4 1 8-16,8 0-112 0,4-5-16 15,-9 2 48 1,1-4 8-16,-12 2 64 15,-4-4-48-15,-12 2 56 16,-4 0 0-16,-4 0 88 0,-19-3 144 16,-14 0-16-16,-6-6 144 0,-9-1-72 15,0-6-112 17,-7 0-168-32,-18-3-8 15,14-3-936-15,11-13-2785 0</inkml:trace>
  <inkml:trace contextRef="#ctx0" brushRef="#br3" timeOffset="-143582.98">6573 12979 3728 0,'0'0'7274'0,"0"0"-5834"31,13-13-392-31,-9 5-215 0,3-3-145 16,-3 5 128-16,5-1 32 15,-5 5-128-15,-4-2-392 16,4 4-328-16,-1 0-872 0,-3 16-1072 16,4-2-665-16,0-3-4552 0</inkml:trace>
  <inkml:trace contextRef="#ctx0" brushRef="#br3" timeOffset="-143097.4">8526 13081 9418 0,'0'0'1696'0,"0"0"-1184"16,0 0-512-1,0 0-200 1,0 0-784-16,0 0-409 16,-24 6-1695-16</inkml:trace>
  <inkml:trace contextRef="#ctx0" brushRef="#br3" timeOffset="-142618.21">10167 13186 6769 0,'0'0'4673'0,"0"0"-3385"0,0 0 113 0,0 0-713 31,0 0-424-31,0 0-24 0,0 0-64 16,0 0-176-16,8-33-664 15,-3 40-1105-15,-1 2-2728 0</inkml:trace>
  <inkml:trace contextRef="#ctx0" brushRef="#br3" timeOffset="-142094.75">12056 13106 9193 0,'0'0'2041'0,"0"0"-1249"0,0 0-432 16,0 0-240-16,0 0-120 15,0 0-400 1,0 0-632-16,-12-3-1313 0,12 6-3368 16</inkml:trace>
  <inkml:trace contextRef="#ctx0" brushRef="#br3" timeOffset="-141599.97">13634 13084 10610 0,'0'0'2488'16,"0"0"-1127"-16,0 0-673 15,0 0-384-15,-9-32-32 0,9 32 264 16,0 0-336-16,0 0-200 15,9 0-624-15,14 6-560 16,-2 7-761-16,3-3-2560 0</inkml:trace>
  <inkml:trace contextRef="#ctx0" brushRef="#br3" timeOffset="-141092.22">15379 13002 9209 0,'0'0'2609'0,"0"0"-841"16,0 0-695-16,0 0-473 0,0 0-16 15,0 0 24-15,0 0-216 31,0 0-392-31,0-23-24 0,0 23-456 16,0 10-752-16,8 3-641 16,8-4-2664-16</inkml:trace>
  <inkml:trace contextRef="#ctx0" brushRef="#br3" timeOffset="-140459.39">16937 13033 10354 0,'0'0'2088'0,"0"0"-816"15,0 0-583-15,0 0-465 0,0 0-144 16,0 0 48-16,0 0 48 15,36-3-168 1,-29 3-8-16,2 6-104 0,3 1-969 0,4 8-767 16,-1-5-937-16,6-7-4512 0</inkml:trace>
  <inkml:trace contextRef="#ctx0" brushRef="#br3" timeOffset="-139989.46">18630 13023 7209 0,'0'0'1592'0,"0"0"-455"15,0 0-673-15,0 0-248 16,0 0 88-16,0 0 8 0,4-7-168 15,-4 7-144-15,4 0-264 16,0 0-1096-16,4 0-1761 0</inkml:trace>
  <inkml:trace contextRef="#ctx0" brushRef="#br3" timeOffset="-139488.25">20655 13084 8425 0,'0'0'1241'0,"0"0"-905"15,0 0-336-15,0 0-200 31,0 0 192-31,0 0 0 16,0 0-745-16,0 0-3840 0</inkml:trace>
  <inkml:trace contextRef="#ctx0" brushRef="#br3" timeOffset="-134345.58">18056 16859 6753 0,'0'0'5585'0,"0"0"-4081"0,0 0 217 15,0 0-9-15,0 0-296 16,0 0-335-16,0-10-353 15,0 10-240-15,0 0-32 0,0 0-128 16,0 0-112-16,0 3-56 16,9 10 24-16,2 6 176 15,5 7 40-15,-4 6-79 0,9 6-105 16,-6 6-64-16,1 4-40 16,0 3-64-16,0-4-48 0,-4 0 8 15,-1-5-8-15,-2-8-96 31,-5-1-152-15,0-8-177-16,0-3-407 0,-4-3-752 16,0-3-2457-16,0-7-1808 15</inkml:trace>
  <inkml:trace contextRef="#ctx0" brushRef="#br3" timeOffset="-133928.96">18028 16758 7481 0,'0'0'2593'0,"0"0"-1001"16,0 0-48-16,0 0 233 0,41-77-89 15,-26 68-504-15,5 2-319 0,4 4-177 16,4 3-144-16,12 0-112 31,3 10-160-31,10 11 56 16,3 9-24-16,-1 5-32 0,-3 3 16 15,-12 6-208 1,-8 3-80-16,-17 4 8 16,-7-3-8-16,-8 3 48 0,-8-1 8 15,-7 1-40 1,-9-3 40-16,0 0 8 15,-8-3-56-15,0-5 48 16,-4-1-48-16,-4-5-8 0,0-5-264 16,5-3-392-16,-5-8-752 0,4-11-1233 15,8-7-1832-15,12 0-4553 0</inkml:trace>
  <inkml:trace contextRef="#ctx0" brushRef="#br3" timeOffset="-133555.62">19096 16637 5705 0,'0'0'5377'0,"0"0"-3585"0,0 0 617 16,0 0-161-16,0 0-671 0,0 0-353 15,0 0-296-15,-15-44-416 16,-17 59-56-16,-9 14 168 0,-2 13-128 47,-5 10-15-47,-3 16-33 15,6 20-104-15,13 18-96 0,17 1-112 16,15-21-40-16,19-23-88 0,9-21 0 16,8-10-8-16,12 6-200 15,16 3-352 1,0-3-384-16,16-10-401 0,-21-12-2560 16,-11-9-7721-16</inkml:trace>
  <inkml:trace contextRef="#ctx0" brushRef="#br3" timeOffset="-123029.59">19347 16783 10098 0,'-4'-3'2352'0,"0"-4"-655"0,4 7 55 0,0-6-224 15,0 6-608-15,0-4-391 0,0 2-1 32,0 2 136-32,0-7-184 0,0 1-144 15,4 0-8-15,4-1 40 16,1-2-112-16,2 2-88 16,9-2-24-1,0 3-88-15,4 0 0 0,8-1-8 16,0 3 0-16,-1 1-48 15,5 3 8-15,1 0 0 16,-10 0 0 0,-7 0-8-16,-4 3-48 0,-8 8-56 15,-4 1 40-15,-4 4 16 16,0 3 48-16,-8-1 16 0,-12 5-16 16,0-1 8-16,-7-3 0 31,-1 0-8-31,-4-3 8 0,4 1 0 15,4-9-8-15,4 3 0 0,8-5-16 16,4-4 8-16,8-2-56 31,0 0 64-31,0 0-8 16,4 0-8-16,12-2-32 16,8-4 48-16,0-1-8 0,4 3 8 15,0 1-8-15,0 3 8 16,-1 0 0-16,-3 0-8 0,-8 0-8 15,4 14-56-15,-4-6 24 16,-8 3 40-16,-1 1-88 16,-3 1 88-1,1 3 0-15,-5-4-8 0,0 4 16 0,0 0-8 16,0 0 8-16,-9 0 16 16,2 2-16-16,-5-2 0 0,-4 0 8 15,0 4 64 1,-8-7 8-1,0-1 128-15,-4-3-24 0,-4 4 56 16,4-6-24-16,-4-1-72 16,8-3-48-16,1-3-96 0,7 0 0 0,4 0-160 15,8 0-472-15,8-13-992 16,12 1-3977 15,0 1-5114-31</inkml:trace>
  <inkml:trace contextRef="#ctx0" brushRef="#br3" timeOffset="-122628.58">20144 16986 10506 0,'0'0'3817'15,"0"0"-1913"-15,0 0 0 0,0 0-375 16,0 0-425-16,0 0-528 0,0 0 56 0,12 19 56 16,-32-3-136-16,0 3-111 15,-4 3-33-15,1 0-96 32,-5-2-136-32,4-1-104 0,3-4-72 15,6-2-48-15,7-3-416 16,8-4-361-16,0-3-599 0,23-3-1392 0,2-6-3450 0,6-7-3728 15</inkml:trace>
  <inkml:trace contextRef="#ctx0" brushRef="#br3" timeOffset="-122196.34">20435 16948 7601 0,'0'0'5033'16,"0"0"-2584"-16,0 0-265 15,0 0-719-15,0 0-385 0,0 0-272 16,0 0-112-16,-16 25-224 0,8-9-136 31,1 3-112-31,2 0-104 0,5-3-56 16,0 3-56-16,0-2-8 15,16-5-64-15,12 1 8 0,4-7 8 16,8-4 0-16,4-2-72 16,-1 0 48-16,-3-2 72 31,-8-10-48-31,-8-7 48 16,-8-4 48-16,-4-3 48 0,-12-2 208 15,0-4 48-15,-12 4 88 16,-4-2 65-16,-8 5-113 0,-4 10-152 15,5 5-144-15,-1 0-96 16,-1 10-248 0,1 0-432-16,9 10-673 0,-2 0-2848 15,10 2-6361-15</inkml:trace>
  <inkml:trace contextRef="#ctx0" brushRef="#br3" timeOffset="-121842.21">20746 16573 11978 0,'0'0'4345'16,"0"0"-2081"-16,0 0-479 15,0 0-577-15,0 0-408 16,0 0-352-16,60 23-176 0,-28-4-32 31,4 6-23-31,7 7-25 0,1 0-64 16,0 6-112-16,-5 0 64 0,-3 3 112 16,-12 0-8-16,-11 3-32 15,-13-2-32-15,0 5-72 16,-21-2 0-1,-7-1-48-15,-3-2-112 16,-5-1-328-16,-24 7-489 0,12-14-879 0,4-8-4889 16</inkml:trace>
  <inkml:trace contextRef="#ctx0" brushRef="#br3" timeOffset="-120592.18">21368 16931 1560 0,'0'0'11514'0,"0"0"-9081"16,0 0-1249-16,0 0 456 16,0 0-207-16,0 0-561 0,0 0-328 15,11 4-128-15,6-4 200 16,7 0-216-16,3 0-208 16,4 0-96-16,1 0-8 0,0 0-88 15,5 0 0-15,-5-6-160 16,-4 3-320 15,-5-4-456-31,-3 5-1032 0,-12-3-1785 16,-8 5-880-16</inkml:trace>
  <inkml:trace contextRef="#ctx0" brushRef="#br3" timeOffset="-120391.7">21379 17072 8449 0,'0'0'5513'16,"0"0"-4112"-16,0 0 383 0,0 0-151 15,0 0-465-15,92 9-424 32,-53-9-312-32,2 0-272 15,-2 0-160-15,-3 0-592 16,5-9-1465-16,-9-4-3576 0,-9 1-5185 15</inkml:trace>
  <inkml:trace contextRef="#ctx0" brushRef="#br3" timeOffset="-118240.59">22041 16668 9690 0,'0'0'4417'0,"0"0"-3129"0,0 0 288 16,0 0-520-16,0 0-520 15,47-38 25-15,-15 32-57 16,-4 3-152-16,12 3-96 0,0 0 8 31,4 0 56-31,4 0-8 0,-9 9-88 0,-3 4-104 16,-12 3-120-16,-16 4-64 0,-8-1-16 15,0 6 80-15,-24-3 0 16,-3 3 88-16,-14-2 216 16,2-8-16-1,3 1-40-15,4-3-40 32,12-1-128-32,12-2-32 0,8-1-48 15,0 4-16-15,12-1 16 16,20 1 0-16,-1 7-96 0,10-1-136 15,-1 3 104-15,-1 4 8 16,-7 2-32 0,-12 3 16-16,-8 1 88 15,-12 1 48-15,0 1 0 0,-24-5 56 0,-8-4 208 16,-8-3 112-16,-16-6 0 31,-7-7-56-31,-5-9-56 0,-3 0-159 16,-2-5-105-16,-6-43-577 15,19 0-2119-15,12-5-11083 0</inkml:trace>
  <inkml:trace contextRef="#ctx0" brushRef="#br3" timeOffset="-110537.68">4374 10789 1320 0,'4'-11'6889'0,"4"9"-4192"0,-8-2-625 16,0 1-287-16,5 0-529 15,-1 3-576-15,-1 0-304 0,1 0-152 16,4 6 32-16,-4 4 40 0,8-3-8 16,0 3-64-16,-1-2-48 15,10 3 41-15,7-5-33 0,4 2-88 0,-4-4-96 32,15-1-761-32,-6-3-3463 15,-10 0-5531-15</inkml:trace>
  <inkml:trace contextRef="#ctx0" brushRef="#br3" timeOffset="-109720">4267 9944 808 0,'0'0'7417'32,"0"0"-6417"-32,0 0-767 15,0 0-145-15,0 0 120 0,0 0 608 16,0 0-96-16,92 19-320 0,-53-19-232 15,5 0-88-15,16 0-80 16,-16 0-1232-16,-8 0-4425 0</inkml:trace>
  <inkml:trace contextRef="#ctx0" brushRef="#br4" timeOffset="-35471.7">17100 7997 6361 0,'0'0'1464'0,"0"0"-344"0,0 0 57 16,0 0-265-16,0 0 80 16,0 0-248-16,0 0-280 15,-19-19-80-15,14 19-72 16,1 0 185-16,0 0 63 0,0 0-88 15,0 0-136-15,1 0 8 16,-5 4 0-16,-1-1-96 0,-2 3 80 31,-1 4 64-31,-1-1 56 16,-2 5-24 0,2-2-88-16,2 1-79 15,3-1 47-15,-1 1-128 0,6 3-72 16,-1-5 136-16,4 6-240 0,0-1 48 15,0 0-48 1,0 0 8-16,7 0 136 16,6 3 80-16,-5-3-104 0,3 3-48 15,6-4-8-15,-6 5-8 16,2-4-56-16,2 3 48 0,2-7-32 31,-2 1 56-31,-2-1-64 16,2 1 0-16,1-3 48 0,4-1-56 0,-4-2 8 15,8-1 32-15,-4-3-32 0,8 0 48 16,-4-3-48-16,0 0 64 16,-5 0-64-16,1 0 72 15,-3-6-32 1,-2-3-32-16,-3-1 64 31,0-3-64-31,0 0-8 0,0 1 40 0,-4-4-32 16,4 2-8-16,0 0 0 15,0-2 0-15,-4-4 0 16,4 5 0-16,-4-4 0 0,-4 3-8 16,0-3 0-1,-1 0-48 1,-3 3 0-16,0 0 48 0,0 0 0 0,0 0 0 16,0 0 0-16,0 1 8 15,0 1 48-15,-7-2-56 0,3 4-32 31,0 3 16-31,-5-4-32 16,2 3-8-16,-1 4 8 0,-4-4-48 16,-4 4 48-16,0-3 48 15,-4 2 0-15,0 1 48 16,4-1-40-16,-4-2 48 16,5 6-56-1,-2-3 8-15,6-1 40 16,-6 0-48-16,6 4-8 0,-2 1 8 15,-2 2-16-15,-2-3-48 16,6 3 24-16,-6-4 40 0,2 4 0 16,-1 0 0-16,0 0-8 0,0 0 0 15,-4 0 8 1,0 0-8 0,-4 7-64-16,5-2 72 0,-5 2 0 15,0 3 0-15,-1-4 8 0,6 3-16 16,3 4 8-16,0 3-112 0,8 9-648 31,0 2-2001-31,0-8-4136 0</inkml:trace>
  <inkml:trace contextRef="#ctx0" brushRef="#br4" timeOffset="-34754.94">15195 7857 12514 0,'0'0'2313'15,"0"0"-497"-15,0 0-688 16,0 0-400-16,0 0-351 16,17 7-225-16,-13 9 64 15,3 7 8-15,6 5-8 16,-9 1-120-16,3-1 0 16,1 1-48-1,-4-3 0-15,5-5 8 16,2-5-8-16,2-6 0 15,6-7 80-15,9-3 88 0,8-3 56 32,12-16 24-32,-1-7-40 15,9-9-56-15,0-3-32 0,-4-3-40 0,-8-4-16 16,-9 8-40-16,-7 7-72 0,-11 8 8 16,-6 7-8-16,-7 11-8 15,0 4-360 1,-4 16-1264-16,0 9-1305 15,-4 1-2512-15</inkml:trace>
  <inkml:trace contextRef="#ctx0" brushRef="#br4" timeOffset="-34153.52">15259 8836 1464 0,'0'0'10482'0,"0"0"-8594"15,0 0-23-15,0 0-521 0,0 0-256 16,24-32 17-16,-20 32-377 0,-4 0-448 16,5 9-264-16,-5 14 16 15,0 5 304-15,0 7-72 0,0 0-128 32,0-3-40-32,0-1-80 15,0-4 56-15,4-8-24 0,7-7-40 16,9-5 64-16,12-7 48 0,4 0 32 15,11-13-40-15,5-12-64 16,4-11-40 0,0-2 64-1,-8-6-24-15,-8 2-48 16,-8 4 0-16,-13 13 0 0,-10 9-8 16,-9 16-264-16,0 9-1000 15,-5 14-929-15,-3 3-2640 0</inkml:trace>
  <inkml:trace contextRef="#ctx0" brushRef="#br4" timeOffset="-33637.07">16813 8988 6649 0,'0'0'7514'0,"0"0"-5810"15,0 0 160-15,0 0-543 0,0 0-521 16,0 0-656-16,0 0-144 0,-7 13 240 16,-10 18-48-16,6 5-80 0,3-1-16 0,3-4-80 31,5-2 56-31,0-7-32 15,17-10-40-15,10-8 0 16,13-4 248-16,8-7-128 0,7-18 0 31,1-6-32-31,0-11-80 0,-4-5 8 16,-12-1-8-16,-4 7-8 16,-16 6-24-1,-9 9-224-15,-11 17-168 16,-3 9-1072-16,-13 9-1649 0,-4 7-2048 15</inkml:trace>
  <inkml:trace contextRef="#ctx0" brushRef="#br4" timeOffset="-31917.16">17877 1016 9962 0,'0'0'2464'0,"0"0"-527"16,0 0-153-16,0 0-96 0,0 0-207 15,0 0-353-15,4-26-496 16,-4 26-296 0,0 0-264-16,0 4-64 15,0 11 8-15,0 8 160 16,0 6 160-16,0 12-8 0,0 6-48 16,0 11-40-1,0-2-112-15,0 5 40 16,8 3-88-16,0-1 8 0,0 0-88 15,0-6 8 1,-4-2 0-16,4-8 49 16,0-9-57-16,-5-10-137 0,2-2-143 15,-5-10-104-15,0-3-216 16,4-7-504-16,-4-4-656 16,0-2-1977-16,0-14 904 0,0-5-5961 0</inkml:trace>
  <inkml:trace contextRef="#ctx0" brushRef="#br4" timeOffset="-31494.05">17829 1019 4304 0,'0'0'4793'16,"0"0"-3480"-16,0 0 127 0,0 0-440 16,0 0-208-1,0 0 121-15,88-61 71 0,-48 61-240 16,3 0 32-16,9 16-208 16,4 6-8-16,4 10-80 15,0 3-215-15,-8 7-121 0,-9 2-16 16,-3 3 88-16,-12 1-216 15,-8 0-40-15,-8-1-64 0,-12 4 104 32,0-3 152-32,-12 3-136 15,-8-1-8-15,-8 2 56 16,0-8-64-16,-12 0-40 16,-3-6-32-16,-5-3 144 0,0-6-192 15,0-3 96-15,9-5-200 16,-2-5-617-1,5-3-575-15,8 0-1264 0,13-13-1705 16</inkml:trace>
  <inkml:trace contextRef="#ctx0" brushRef="#br4" timeOffset="-30977.22">18786 821 4865 0,'0'0'4705'0,"0"0"-2665"15,0 0-1240-15,0 0-384 0,-40 4 136 16,16 19 729-16,0 5 79 15,0 10-208-15,0 10-144 0,8 18-239 16,8 23-273 0,8 22-16-16,20 10-136 15,11-9-144-15,14-11-80 0,-6-28-120 32,-3-19 160-32,-4-16-160 15,-4-9-88-15,8 3-64 16,-5-4-360-16,2 0-104 0,-6-9-457 15,-10-15-799-15,-10-4-1289 16,-3 0-4696-16</inkml:trace>
  <inkml:trace contextRef="#ctx0" brushRef="#br4" timeOffset="-30335.17">19231 920 912 0,'0'0'9730'0,"0"0"-7418"31,0 0-279-15,0 0-369-16,0 0-408 15,0 0-391-15,0 0-345 16,0 0-392-16,0 0-80 0,0 0-24 16,-27 57 168-1,15-18 8-15,0 8 0 16,4 4 88-16,0 4-96 15,8-3-48-15,0 3-104 0,8-4-40 16,12-4-64-16,8-5-80 0,7-7-296 16,6-10-24-16,-5-9 88 31,-1-10 80-31,-11-6 296 16,-8 0 56-16,-8-12 128 0,-8-13-96 0,-8-8 224 15,-16-1 0 1,-4 2 16-16,-8 0 8 15,4 10-168-15,0 12-104 0,4 10-64 16,13 0-304-16,-1 13-1024 16,12 22-753-16,4-7-2560 15,0-2-3689-15</inkml:trace>
  <inkml:trace contextRef="#ctx0" brushRef="#br4" timeOffset="-30106.55">19721 1448 7217 0,'0'0'7210'16,"0"0"-5242"-16,0 0-352 15,0 0-599-15,0 0-457 0,25-13-560 16,-25 35-136-16,-8 7 136 31,-12 12 96-31,0 1 0 0,-8-2-96 0,4-1-96 16,4-8-328-16,1-2-825 15,19-10-1359-15,0-7-1377 0,0-7-3361 16</inkml:trace>
  <inkml:trace contextRef="#ctx0" brushRef="#br4" timeOffset="-29589.99">19961 911 1872 0,'0'0'11650'0,"0"0"-8945"16,0 0-881-16,0 0-623 0,0 0-473 15,0 0-456 1,0 0-272 0,20-16-32-16,-1 22 32 0,18 4 200 0,6-4 112 15,6 1-160-15,-2-4-152 16,-8-3-80-16,-7 0 0 0,-11 0 80 15,-10-3 96-15,-6-7-88 32,-5 7 80-32,0 0 240 15,0 0 128-15,0 3-312 0,0 0-144 0,0 6-216 16,-5 13 120-16,-3 9 96 0,1 10 144 16,-1 10-40-16,-1 16 16 0,5 16-112 31,4-1 120-31,0-9-80 15,0-11-48-15,0-11-104 16,0 0-304 0,0 4-368-16,-3-2-1016 15,-1-16-2041-15,0-11-544 0</inkml:trace>
  <inkml:trace contextRef="#ctx0" brushRef="#br4" timeOffset="-29342.51">19961 1257 9153 0,'0'0'6034'16,"0"0"-4426"-16,0 0-656 0,0 0-64 16,91 0 201-16,-38 0-169 15,18 0-432-15,-4 0-320 16,10 0-88-16,-6 0-80 0,-19-3-144 31,-5-13-760-31,-6-20-688 16,-18 3-1505-16,-14-6-3705 15</inkml:trace>
  <inkml:trace contextRef="#ctx0" brushRef="#br4" timeOffset="-29072.5">20627 720 8241 0,'0'0'7026'0,"0"0"-4874"15,0 0-864-15,0 0-327 32,0 0-201-32,110-12-296 15,-65 37 40-15,6 13-152 0,5 19-136 16,8 26-152-16,-5 22 8 15,-3 16-24-15,-20-4-8 16,-27-2-40-16,-18-8-8 0,-34-2-272 16,-25-7-496-16,5-25-1168 15,-1-23-3210-15</inkml:trace>
  <inkml:trace contextRef="#ctx0" brushRef="#br4" timeOffset="-22609.07">24710 413 14010 0,'0'0'4137'0,"0"0"-3000"0,0 0-41 15,0 0-216-15,4-19-264 0,-4 19 8 0,0 0-88 16,5 0-79-16,-5 0-209 15,0 0-112-15,0 0-136 0,0 8-80 16,3 9-88-16,1 8 168 31,0 4 64-31,4 9 24 16,-4 6-80 0,4-3 0-16,0 1 8 0,0-1-16 15,4-3-264-15,-4-3-225 16,0-4-431-16,0-5-528 15,-5-7-1105-15,2-5-1992 16,-5-8-2184-16</inkml:trace>
  <inkml:trace contextRef="#ctx0" brushRef="#br4" timeOffset="-22286.21">24747 330 9514 0,'0'0'2960'0,"0"0"-1343"0,0 0-417 15,0 0-312-15,0 0 96 32,0 0-368-32,0 0 32 0,110-60-39 15,-70 66-169-15,8 13-264 16,4 10 48-1,-8 5-176-15,0 8-48 16,-12 2-72-16,-9 1 64 0,-10 2-64 0,-13 0-16 31,0 1 40-31,-17 0 48 16,-11 0 0-16,-7-1-120 0,-5-5-48 16,-8-4-769-16,-20 3-255 15,16-9-1296-15,13-17-1793 0</inkml:trace>
  <inkml:trace contextRef="#ctx0" brushRef="#br4" timeOffset="-21922.97">25658 276 10626 0,'0'0'2832'15,"0"0"-1623"-15,0 0 199 16,0 0-128-16,0 0-440 16,0 0-279-16,-52-41-137 0,33 57 88 15,-9 9 0-15,0 10 32 16,-4 9-136-16,8 7-120 15,5 10-64 17,6-4-120-32,9 2 32 15,4 6-128-15,8-8-8 0,8-4-128 0,12-4-192 16,0-5-432-16,4-9-840 16,15-10-785-16,-2-9-2152 15,-6-13-3169-15</inkml:trace>
  <inkml:trace contextRef="#ctx0" brushRef="#br4" timeOffset="-21553.24">26077 413 7801 0,'0'0'7266'0,"0"0"-5442"0,0 0 0 16,0 0-423-16,0 0-497 15,0 0-504-15,-4-25-400 16,-8 39-352-16,0 9 352 0,-8 12 136 31,4 3-136-31,0 3 8 0,12 3 40 32,0-8-48-32,4-1-216 0,0-10-320 15,8-6-144-15,5-6 144 16,-2-10 8-16,1-3 415 15,0 0 113 1,-8-6 273-16,0-13 183 16,-4 0 16-16,0 0-80 0,-12-1-392 15,-12 5-136-15,0 8-336 0,-8 7-481 16,12 0-1543-16,5 7-2809 0</inkml:trace>
  <inkml:trace contextRef="#ctx0" brushRef="#br4" timeOffset="-21352.74">26380 717 1512 0,'0'0'12987'0,"0"0"-10683"16,0 0-1520-16,0 0-760 15,0 0-24-15,0 0-56 0,0 0 56 16,-9 83 120-16,-10-55-120 15,-9 4-272-15,-4-3-664 0,-16 2-880 0,8-9-1145 16,12-6-3480-16</inkml:trace>
  <inkml:trace contextRef="#ctx0" brushRef="#br4" timeOffset="-21020.72">26802 463 8977 0,'0'0'6426'0,"0"0"-4954"15,0 0-976-15,0 0-496 0,0 0 0 32,0 0 0-32,-48 86 144 15,36-47-40-15,4 4-104 16,8-1-352-16,0-1-488 0,0-9-784 15,12-7-105-15,0-8 585 16,4-11 952-16,-4-6 192 0,0 0 872 16,-4-13 336-16,-4-6 329 15,-4-1-169 1,0 2-256-16,-16 2-696 16,-4 3-416-16,-3 4-344 0,-5 9-1560 15,3 0-1969-15,5 0-4673 16</inkml:trace>
  <inkml:trace contextRef="#ctx0" brushRef="#br4" timeOffset="-20789">27125 327 8057 0,'0'0'6730'31,"0"0"-4954"-31,0 0-576 0,0 0-488 15,99-26-367-15,-78 39-25 0,-6 12 96 16,-2 13-296-16,-10 4-24 0,-3 12 8 16,0 0 16-16,-16 2-104 0,-8 3-16 15,-4-6-408-15,-23 14-977 32,3-16-2703-32,8-13-3338 0</inkml:trace>
  <inkml:trace contextRef="#ctx0" brushRef="#br4" timeOffset="-20118.51">27623 267 11242 0,'0'0'5337'15,"0"0"-3913"-15,0 0 97 0,0 0-297 16,0 0-448-16,0 0-448 15,0-4-328 1,0 20-184-16,0 6 184 16,0 7 0-16,0 6 8 15,0-4 40-15,0-2-32 0,-4-3-8 0,4-4 40 16,0-9-40-16,0-4-8 16,4-6-208-16,16-3 208 0,7-3 280 15,14-13 56 16,10-7-136-31,21-17-96 16,-4 1-16-16,3-2-48 0,1 0-32 16,-20 13 48-16,-4-1 120 15,-13 14-8-15,-10 1-96 0,-14 7 0 16,-7 7 24-16,-4 0-96 16,0 0-104-16,0 0-48 15,0 0-72-15,0 0-472 16,-4 4-424-16,-7 6-32 0,-6-1-1257 15,2 1-2424-15,-2-3-4497 16</inkml:trace>
  <inkml:trace contextRef="#ctx0" brushRef="#br4" timeOffset="-16239.25">25097 1298 7985 0,'0'0'7154'0,"0"0"-5226"16,0 0-880-16,0-6-167 0,0 6-41 31,0 0 32-31,0 0-112 0,0 0-184 0,0 3-248 16,4 4-240-16,-1 11-88 0,-3 8 0 31,8 12 88-31,1 16 56 16,2 6-128-16,1 4 32 15,4-5-40-15,5-1-8 0,-6-7-216 16,2-10-200-16,-6-5-320 0,6-8-616 15,-10-6-993-15,-7-6-1792 0,0-9-880 16</inkml:trace>
  <inkml:trace contextRef="#ctx0" brushRef="#br4" timeOffset="-15898.19">25073 1308 8361 0,'0'0'2833'0,"0"0"-817"15,0 0-407-15,0 0 95 0,3-82-624 16,14 69-640-16,11 7-112 0,4-1 177 0,11 7-25 31,5 0-168-31,4 16-168 16,-4 12-104-16,-5 11-40 0,-11 2-104 15,-8 6 104-15,-4 3 0 16,-12-1 0-16,-4-5-72 0,-4 4-64 31,0-3 136-31,-8-1 72 16,-8 0-72-16,-11-2-80 0,-1-8-136 16,-9 2-232-16,-14 5-1145 15,11-13-1055-15,4-6-1809 0</inkml:trace>
  <inkml:trace contextRef="#ctx0" brushRef="#br4" timeOffset="-15569.31">25905 1226 12050 0,'0'0'2753'0,"0"0"-1561"15,0 0-208 1,0 0-360-16,0 0-152 16,0 0 144-1,0 0 73-15,-87 91-49 0,71-43-152 16,4 8-200-16,8 2 32 15,4 0-200-15,8 1-120 16,12-4-96-16,4-1-224 0,4-10-632 16,15-9-1209-1,-2-10-1992 1,-9-13-3192-16</inkml:trace>
  <inkml:trace contextRef="#ctx0" brushRef="#br4" timeOffset="-15268.57">26188 1295 5393 0,'0'0'8970'0,"0"0"-6602"16,0 0-1016-1,0 0-736-15,0 0-327 16,0 0-233-16,0 0 32 15,-8 54 456-15,29-19-80 0,3 7-296 16,11 5-120-16,5 0 200 0,0-5-80 16,-5-2-168-16,-11-4-8 0,-7-7-200 15,-13-7 56 1,-4-6-40 0,0-1-56-16,-25 2-64 0,-10-8-168 15,-29-9-865-15,8 0-1847 0,4-2-2330 16</inkml:trace>
  <inkml:trace contextRef="#ctx0" brushRef="#br4" timeOffset="-15105.83">26184 1289 12370 0,'0'0'1873'0,"0"0"-769"15,80-38 56 1,-44 31-280-16,-4 1-232 15,0 6-584-15,-4 0-64 0,-4 16-1560 16,-5 3-2641-16,-3 0-3152 0</inkml:trace>
  <inkml:trace contextRef="#ctx0" brushRef="#br4" timeOffset="-14905.34">26710 1527 9025 0,'0'0'2617'0,"0"0"-673"15,0 0 257-15,0 0-721 16,0 0-704-16,0 0-272 0,76 75 137 47,-76-45-369-47,-16 1-48 0,0 1-32 16,-4 0-192-16,0-3-344 15,1-4-1601-15,6-4-2400 16,5-7-3456-16</inkml:trace>
  <inkml:trace contextRef="#ctx0" brushRef="#br4" timeOffset="-13700.45">27204 1177 6665 0,'0'0'7281'0,"0"0"-5680"16,0 0-449-16,0 0-656 15,0 0-344-15,0 0-72 0,-64 58 344 31,36-7 72-31,5 7-184 0,3 5-264 16,8 3 81-16,4-2-129 0,8-7-361 16,0-7-527-16,4-11-184 0,12-8-48 15,4-12 56-15,3-13 111 0,2-6 769 32,-5 0 184-32,-1-9 144 15,-10-10 657-15,-9-7 439 16,0 4 0-1,-17-3-368-15,-11 6-352 0,0 7-240 16,-7 5-232-16,-1 7-48 16,0 7-328-16,8 7-2104 15,17 0-2025-15</inkml:trace>
  <inkml:trace contextRef="#ctx0" brushRef="#br4" timeOffset="-13430.93">27428 1130 5721 0,'0'0'9858'0,"0"0"-8274"16,0 0-568-16,0 0-680 15,0 0-87 1,0 0 327-16,95 44 200 15,-51-9-232-15,0 13-40 16,-4 6-240-16,-8 4-264 16,-17-1-24-16,-10 3-144 0,-5 0 48 15,-28 1-384-15,-48 11-1096 0,8-12-1465 16,1-11-6265 0</inkml:trace>
  <inkml:trace contextRef="#ctx0" brushRef="#br4" timeOffset="5442.53">28240 1517 10202 0,'0'-3'4177'16,"0"0"-2961"-16,4 0-8 15,-4 3-48-15,0 0-143 16,0 0-249-16,0 0-232 0,0 0-288 31,4 3-248-31,-4 6 8 0,4 10-16 0,-4 0 8 16,0 11 0-16,0-2-16 0,-12 0-112 15,-8 4-336-15,-16 0-672 16,5-3-1529-16,3-10-3096 16</inkml:trace>
  <inkml:trace contextRef="#ctx0" brushRef="#br4" timeOffset="6297.99">28814 1149 4977 0,'0'0'5705'0,"0"0"-3673"0,0 0-663 31,0 0 119-15,0 0-96-16,0 0-296 15,0 0-335-15,0 0-217 16,0 0-424-16,0-3-120 0,0 19 0 0,4 6 144 16,4 10 168-16,0 6-88 15,-1 6-56 1,6 2-8-16,-1 4-40 16,0-3-32-16,0-2-80 15,-1-1 48-15,2-5-8 0,-5-6-48 16,-1-3-96-16,2-8-312 15,-5-3-360-15,0-3-337 0,-4-7-919 0,0-9-521 16,0 0-391 15,0 0-4762-31</inkml:trace>
  <inkml:trace contextRef="#ctx0" brushRef="#br4" timeOffset="6761.56">28714 1086 7217 0,'0'0'1888'15,"0"0"-287"-15,0 0-561 0,0 0 128 0,0 0 537 16,0 0-737-16,100-23-160 0,-64 33-216 31,8 12-88-31,4 10 24 16,-5 3-272-16,5 5-80 15,-4 9-40-15,-8 2-128 0,-1 5-8 16,-11-1-160-16,-3-1 152 0,-14-4 8 16,-7-5-152-16,-3 0 152 0,-22-8-64 0,-3-5 64 31,-7-6-616-31,-5-4-576 15,-16-7-792-15,9-8-977 16,6-1-3200-16</inkml:trace>
  <inkml:trace contextRef="#ctx0" brushRef="#br4" timeOffset="7115.7">29615 1051 8729 0,'0'0'2257'16,"0"0"-321"-16,0 0 105 15,0 0-433-15,0 0-352 0,0 0-496 31,-24-32-583-31,0 57 319 16,-4 10 184-16,-4 6-168 16,4 10-96-16,4 4-80 15,9 5 56-15,3 3-272 0,12 1-48 16,0-1-72-16,19-2-8 31,5-7-184-31,8-7-432 0,8-12-256 16,-4-13-897-16,12-22-647 0,-16 0-1641 15,-8-12-4049-15</inkml:trace>
  <inkml:trace contextRef="#ctx0" brushRef="#br4" timeOffset="7416.42">29834 1063 9153 0,'0'0'4633'16,"0"0"-2280"-16,0 0-89 31,0 0-655-31,0 0-769 0,0 0-656 16,0 0-168-16,0 0-16 15,12 51 216-15,12-13-40 16,16 10-24-16,8 6-88 0,8 0-16 16,-1 0 104-16,-11-3-152 31,-12-7-240-31,-20-6-48 0,-12-6 64 15,-8-4-184-15,-24-2-80 16,-16-7 136-16,-7-6-1145 0,-25-13-1071 0,12 0-529 16,12-6-5401-16</inkml:trace>
  <inkml:trace contextRef="#ctx0" brushRef="#br4" timeOffset="7616.92">29917 1025 6329 0,'0'0'8234'15,"0"0"-6218"-15,0 0-456 0,104-56-591 16,-60 45 39-16,8 11-360 16,-5 0-392-16,-2 7-256 0,-10 9-24 15,-11 5-1136-15,-12 25-1393 0,-4-8-1768 0,-8-7-1296 16</inkml:trace>
  <inkml:trace contextRef="#ctx0" brushRef="#br4" timeOffset="7801.8">30571 1530 2472 0,'0'0'7122'0,"0"0"-5370"0,0 0-416 15,12 79-544-15,-16-50-456 16,-16 0-87-16,-3-4-145 0,-10 0-104 0,-3-3-8 16,4-3-1977-16,13-8-5032 15</inkml:trace>
  <inkml:trace contextRef="#ctx0" brushRef="#br4" timeOffset="8265.33">30742 1076 4929 0,'0'0'10106'0,"0"0"-8626"0,0 0-104 15,0 0-127-15,0 0-161 16,0 0-312-16,0 0-384 0,0 0-392 16,60-25-80-1,-16 28 0-15,4 4-280 16,0-2 328-16,-1 2 32 0,-11-7 0 15,-16 0 96-15,-8 0 16 16,-7 0 96-16,-5 0-208 16,0 6-88-1,-17 4-104-15,2 9 192 0,-9 12 208 16,3 7-56 0,-3 6-64-16,9 14-40 15,2 0-40-15,2 5-8 0,7 0-56 16,0-6-504-16,4-3-760 15,0 0-1241-15,0-15-1608 0,-4-14-1048 16</inkml:trace>
  <inkml:trace contextRef="#ctx0" brushRef="#br4" timeOffset="8465.84">30699 1457 1424 0,'0'0'10722'0,"0"0"-8169"16,0 0-705-16,0 0-824 0,0 0-664 16,88-44 112-16,-37 40-272 31,1 2-47-31,12-3-153 0,-1 3-177 0,13-10-1111 16,-12 1-1304-16,-17-8-2241 15</inkml:trace>
  <inkml:trace contextRef="#ctx0" brushRef="#br4" timeOffset="8735.34">31395 901 3208 0,'0'0'8378'0,"0"0"-5521"0,0 0-945 16,0 0-504-16,0 0-279 15,0 0-321-15,0 0-520 16,105 0-136-16,-62 48-24 16,13 28-64-16,0 36-56 15,-4 14 0-15,-25 5-8 0,-22-14-192 47,-18-19-472-47,-22-18-937 0,-5-23 457 16,-24 4-1200-16,12-24-193 0,4-5-2976 15</inkml:trace>
  <inkml:trace contextRef="#ctx0" brushRef="#br4" timeOffset="8920.22">32312 1396 7801 0,'0'0'6658'0,"0"0"-5522"32,0 0-1136-32,0 0-1128 15,0 0-1377-15,0 0-1832 16</inkml:trace>
  <inkml:trace contextRef="#ctx0" brushRef="#br4" timeOffset="10970.38">27711 901 10882 0,'0'0'4081'16,"0"0"-3233"-16,0 0-216 0,0 0-80 15,0 0 88-15,0 0-40 32,0-6-184-32,0 9-279 15,3 7-129-15,1 2 120 0,0 7 56 0,0 0-80 16,0 0 16-16,5-2-64 16,-6-4-48-16,1-7 88 0,4-3 80 15,5-3 208 1,2 0 400-16,13-3 16 15,8-16-336-15,12-6-264 16,3-7 88 0,1-7-24-16,0-2-144 15,-4-3-104-15,-8 5 32 0,-8 4-96 16,-13 10 0-16,-10 9-288 31,-1 13-360-31,-8 3-1064 0,3 0-3569 16,1 3-4874-16</inkml:trace>
  <inkml:trace contextRef="#ctx0" brushRef="#br4" timeOffset="11809.21">31420 463 9057 0,'0'0'4857'0,"0"0"-3520"16,0 0-281-16,0 0-96 16,0 0-32-1,0 0-183 1,0 0-321-16,7-7-424 0,-7 14-96 15,0 13-120-15,0 5 216 16,0 6 48-16,0 4-40 16,0 0 88-16,0 0-40 0,0-6 16 31,0-4-24-31,9-3-32 16,10-9-8-16,5-4 136 0,8-9 112 0,8 0-64 15,8-15 24-15,0-14 160 0,-4-6-40 16,-1-3-120-16,-6-4-152 15,-9 5-56 1,-5 2 88-16,-11 10-8 16,0 6 8-16,-8 8-96 15,-4 11-616-15,-12 14-1889 0,-8 8-2000 16,-8 0 481-16</inkml:trace>
  <inkml:trace contextRef="#ctx0" brushRef="#br4" timeOffset="14661.74">17543 7874 4672 0,'0'0'6610'0,"0"0"-5106"0,0 0-576 15,0 0 241-15,0 0 351 0,0 0-232 16,-5-10-544-1,5 10-399 1,0 0-105-16,0 0 40 0,0 0-48 16,0 0-8-16,0 0-24 0,0 0-56 0,0 0-96 15,0 10 8-15,-4 2 88 16,4 5-16-16,0 2-16 31,0 0-8-31,0 0 8 0,0-1 16 16,4-5-32-16,5 0-24 15,2-7 24-15,6-3-48 16,-6-3 176-16,13 0 96 0,-4-6-80 16,4-10-56-16,4-6-32 15,0-4 16-15,0-2-88 16,4-4-32 0,-1 1-40-16,-3 3 8 15,0 5-8-15,-4 4-8 16,-4 3 0-16,-4 6-16 0,-4 7-32 15,-8 3-168-15,-1 0-296 16,-3 0-608 0,0 10-760-16,-3 2-2105 0,-5-2-2281 15</inkml:trace>
  <inkml:trace contextRef="#ctx0" brushRef="#br1" timeOffset="37809.84">20415 4823 10362 0,'0'0'4585'0,"0"0"-3369"0,0 0-336 15,0 0-288 1,0 0-96-16,0 0-152 16,-63 41 185-16,27-2 103 0,-1 7-312 15,-6 12-24-15,-1 5-72 16,0-2-104-16,1-1-8 0,3-9-104 15,7-4 0-15,1-12-8 16,17-6-312 0,3-14-368-16,12-5-785 0,0-10-1271 15,20-17 87-15,8-8-271 0,3-6-4866 16</inkml:trace>
  <inkml:trace contextRef="#ctx0" brushRef="#br1" timeOffset="38110.64">20571 4801 3648 0,'0'0'7450'0,"0"0"-5314"0,0 0-1103 0,0 0-161 16,0 0-144-16,-77 28 0 15,54 0 0-15,-9 11-168 0,-8 18-112 16,0 0-152-16,-3 3-191 31,-5 4 15-31,12-13-112 16,-4 2-8-16,12-7-193 16,4-13-591-16,13-3-688 0,6-16-720 15,5-7-217-15,20-16-1656 16,12-14-736-16,0-8 1858 15</inkml:trace>
  <inkml:trace contextRef="#ctx0" brushRef="#br1" timeOffset="38380.18">20599 4845 8545 0,'0'0'2329'0,"0"0"-825"16,0 0-88-16,0 0-231 15,0 0-409-15,0 0-376 0,0 0-288 16,-17 9-40 0,-2 16-72-16,-5 17 112 15,-12 9 80-15,-8 9 88 0,0 4-16 32,-4-4-64-32,1-3-64 15,2-6-48-15,10-10-88 0,7-6-88 16,16-14-808-16,8-10-1136 15,16-15-849-15,16-11-1944 0,4-10-952 0</inkml:trace>
  <inkml:trace contextRef="#ctx0" brushRef="#br1" timeOffset="38627.51">20698 4826 184 0,'0'0'6865'16,"0"0"-4761"-1,0 0-1175-15,0 0-105 16,0 0 8-16,0 0-224 0,-71 91-112 16,43-55 144-16,0 8 113 15,-8 4-89-15,-9-1-272 16,2 4-184-16,0 0-200 31,2-7 144-31,5-3-152 16,12-11-64-16,9-5-784 0,6-12-585 15,18-13-1079-15,10-11-1721 16,9-8-1560-16</inkml:trace>
  <inkml:trace contextRef="#ctx0" brushRef="#br1" timeOffset="38881.4">20741 4845 800 0,'0'0'6401'16,"0"0"-3896"-16,0 0-1009 0,0 0-376 31,0 0-368-15,0 0-424-16,0 0-104 15,-59 64 281-15,28-20 15 16,-10 6-80 0,-2 8-48-16,-6-2-120 15,6 2-56-15,-1-10-112 0,8-1-96 16,8-8-8-16,9-12-856 0,15-7-873 15,8-20-759-15,15 0-2897 0</inkml:trace>
  <inkml:trace contextRef="#ctx0" brushRef="#br1" timeOffset="39128.75">20825 4749 2592 0,'0'0'3241'0,"0"0"-513"0,0 0-631 0,0 0-705 16,0 0-688-16,0 0 272 15,-35 80 81-15,19-32-289 0,-12 9-320 32,-4 0-280-32,-4 3-48 15,-4-2-16-15,1-6-56 0,-1-3 16 16,-4-8-8 0,12-3-56-16,4-10-72 15,8-5-664-15,12-13-864 16,12-10-1073-16,16-16-3376 15,4-7 1792-15</inkml:trace>
  <inkml:trace contextRef="#ctx0" brushRef="#br1" timeOffset="39360.49">20949 4857 6825 0,'0'0'4609'0,"0"0"-3161"15,0 0-576-15,0 0-367 16,0 0-17-16,0 0 72 16,-103 96-136-16,58-46-104 15,-2 4-152 1,-9 6-32-16,-4 1-128 16,8-4 64-16,1-6-72 0,10-9-544 15,18-11-800-15,19-12-633 16,4-12-2176-16,8-7-1584 0</inkml:trace>
  <inkml:trace contextRef="#ctx0" brushRef="#br1" timeOffset="39614.4">21005 4870 808 0,'0'0'8241'31,"0"0"-5912"-31,0 0-1273 16,0 0-544-16,0 0 224 16,-64 83-111-16,32-35-217 0,-11 5-48 15,-5 4-128-15,-1 4-64 0,-2-7-112 16,7-3-40-16,0-11-16 16,16-4-456-16,12-14-609 15,8-9-511-15,8-13-1312 16,36-20-1689-16,8-12 872 15,0-8 2569-15</inkml:trace>
  <inkml:trace contextRef="#ctx0" brushRef="#br1" timeOffset="39814.91">21132 4791 1120 0,'0'0'5633'0,"0"0"-2672"16,0 0-945-16,0 0-656 0,-56 79-127 15,33-38-497-15,-9 4-248 16,0 6-168-1,-8-1-160-15,-4 4-72 32,0-4-80-32,-3-1 120 15,2-8-128-15,10-3-192 0,3-10-688 16,16-5-737-16,16-10-695 16,0-13-2785-16,4 0 352 0</inkml:trace>
  <inkml:trace contextRef="#ctx0" brushRef="#br1" timeOffset="40046.65">21136 4966 880 0,'0'0'8714'16,"0"0"-6506"-16,0 0-1136 16,0 0 353-16,0 0-577 15,-68 85-424 1,40-50-232-16,-7 7-112 0,-9 5 24 0,-4 1-88 15,-4 2-16-15,1 5-456 16,3-5-1121 0,8-5-383-16,8-4-953 15,16-13-1536-15,12-15 265 16</inkml:trace>
  <inkml:trace contextRef="#ctx0" brushRef="#br1" timeOffset="40300.54">21383 4917 576 0,'0'0'6561'0,"0"0"-3560"15,0 0-1169-15,0 0-144 0,0 0-343 0,-68 74-569 32,40-36-232-32,-7 3-320 15,-9 6-104-15,0 4-120 16,-3 1-24-16,-5-5-320 0,8-3-16 15,0 1-64-15,12-10-128 16,8-6-545-16,8-7-359 16,16-22-832-1,12 0-2233-15,12-13 592 16</inkml:trace>
  <inkml:trace contextRef="#ctx0" brushRef="#br1" timeOffset="40501.06">21375 4959 824 0,'0'0'6961'0,"0"0"-4720"16,0 0-425-16,-56 83-392 15,28-41-431-15,-4 2-353 0,1-4-336 16,-5 2-160-16,0-1-144 16,1 0-200-16,3-5-504 31,0-5-465-31,8-5-759 15,7-8-937-15,10-8-2856 16,7-10 3593-16</inkml:trace>
  <inkml:trace contextRef="#ctx0" brushRef="#br1" timeOffset="40717.18">21439 5105 3288 0,'0'0'5457'0,"0"0"-3024"0,0 0-713 31,-75 92 33-31,34-51-777 0,-2 10-488 16,-6 0-336-16,-2 3-72 15,11 0-80 1,4-6-856-16,8-4 328 16,17-16-1161-16,11-8-1231 0,31-23-2409 15,13-16 2616-15,0-13 865 16</inkml:trace>
  <inkml:trace contextRef="#ctx0" brushRef="#br1" timeOffset="40870.8">21478 5226 1072 0,'0'0'6153'16,"0"0"-3352"-16,0 0-1073 0,0 0-680 15,0 0 96-15,0 0-95 16,0 0-425-16,-39 77-304 31,11-44-96-31,-12 3-224 0,1 2-48 16,-9 0-784-16,4-2-801 15,-12-3-647-15,12-7-3225 0,17-16 624 0</inkml:trace>
  <inkml:trace contextRef="#ctx0" brushRef="#br1" timeOffset="41450.33">20279 5023 4320 0,'0'0'6986'0,"0"0"-4914"0,0 0-423 0,0 0-625 15,0 0-440-15,0 0-16 31,-103 75 32-31,63-37-296 0,-4 7-112 16,4-3-64-16,1-1-112 16,7 0 56-16,8-10-72 0,4-1-672 15,12-11-728-15,8-16-976 16,4-3-2177-16,12 0-2369 0</inkml:trace>
  <inkml:trace contextRef="#ctx0" brushRef="#br1" timeOffset="41650.87">20288 4909 904 0,'0'0'8970'0,"0"0"-5842"31,0 0-2023-31,0 0-777 0,-88 104 400 16,36-28 24-16,-12 23-208 0,1 5-256 15,10-21-112-15,22-16-176 0,7-25-192 0,12-9-1648 16,4 3-1241-16,8-11-2280 31,4-5-656-31,12-18 5586 16</inkml:trace>
  <inkml:trace contextRef="#ctx0" brushRef="#br1" timeOffset="41835.72">20307 5314 4136 0,'0'0'5946'0,"0"0"-4410"0,0 0-272 16,0 0 89-16,-92 83-353 16,69-57-368-16,3 2-296 0,0 0-136 0,4-2-200 15,4-3-712-15,12-8-1209 32,16-15-1047-32,12 0-2073 0,4-3 56 15</inkml:trace>
  <inkml:trace contextRef="#ctx0" brushRef="#br1" timeOffset="42004.99">20554 5201 856 0,'0'0'9186'15,"0"0"-6362"-15,0 0-1792 16,0 0-359-16,-79 66 183 0,43-30-128 16,1 4-320-16,-2 2-224 15,5-4-112-15,9-4-72 0,3-2-832 16,20-16-1441-16,4-6-1935 15,16-10-2866 1</inkml:trace>
  <inkml:trace contextRef="#ctx0" brushRef="#br1" timeOffset="42152.11">20582 5273 8209 0,'0'0'3025'0,"0"0"-1665"0,-92 88-136 31,57-46-447-31,3-3-361 15,8-2-240-15,12-7-176 16,20-8-1777-16,12-13-4072 0,12-9-1672 0</inkml:trace>
  <inkml:trace contextRef="#ctx0" brushRef="#br1" timeOffset="42321.38">20898 5251 9634 0,'0'0'2008'32,"0"0"-1096"-32,-77 85-376 0,53-53-240 0,9 1-296 15,7-11-120-15,8-10-2272 16,16-5-5218-16,4-7 4738 16</inkml:trace>
  <inkml:trace contextRef="#ctx0" brushRef="#br1" timeOffset="42475">21053 5286 2512 0,'0'0'6801'0,"0"0"-5600"16,-76 73-593-16,52-44-272 31,8-1-336-31,12-9-48 0,16-16-2000 16,12-3-3898-16,8 0 3650 0</inkml:trace>
  <inkml:trace contextRef="#ctx0" brushRef="#br1" timeOffset="42606.52">21220 5188 9530 0,'0'0'1704'16,"0"0"-1040"-16,-71 98-320 0,54-60-344 15,2-6-792-15,15-3-1481 0,4-13-3576 16,15-7 3153-16</inkml:trace>
  <inkml:trace contextRef="#ctx0" brushRef="#br1" timeOffset="42738.04">21499 5121 1584 0,'0'0'7978'0,"0"0"-5914"16,20-83-816-16,-20 77-63 31,-4 9-889-31,-24 41-216 0,4 5-80 15,0-9-2993-15</inkml:trace>
  <inkml:trace contextRef="#ctx0" brushRef="#br1" timeOffset="44160.39">18765 5305 1824 0,'0'0'11370'0,"0"0"-8689"0,0 0-1217 16,0 0-240-16,0 0-215 0,0-19-361 16,4 19-312-16,-4 0-336 0,0 17-360 31,0 8 232-31,0 13 128 15,5 3 88-15,-5 6-40 0,0-5 48 16,0-4-48-16,4-6-40 16,0-13 40-16,3-10-48 0,5-9 8 15,8-6 240-15,16-23 96 16,0-15-184 0,8-10-56-1,-8-6-32-15,-4-1-8 0,-12 7-16 16,-9 13 8-16,-7 19-56 31,-4 15-96-31,0 7-1008 0,-4 51-601 16,-7-4-167-16,2 7-3225 0</inkml:trace>
  <inkml:trace contextRef="#ctx0" brushRef="#br1" timeOffset="44561.38">18877 6057 6793 0,'0'0'9442'15,"0"0"-7802"-15,0 0-1208 0,0 0-288 16,0 0 56-16,0 0 49 0,0 0-129 0,20 77-32 16,-12-61 8-16,8-13-88 31,4-3 192-31,4-6-24 16,8-24-24-16,4-10-8 0,-1-11 168 15,-3-7 400-15,-4-1 136 16,-4 7-256-1,-12 8-192-15,-4 19-8 0,-4 12-368 0,-4 13-24 32,0 0-264-32,0 16-80 15,0 13-16-15,0 18-824 16,4-5-1489-16,4-8-4184 0</inkml:trace>
  <inkml:trace contextRef="#ctx0" brushRef="#br1" timeOffset="45062.6">20435 5810 3648 0,'0'0'13299'16,"0"0"-11290"-16,0 0-1665 15,0 0-336 1,0 0 160-16,-27 86-80 0,18-48 40 16,5 0-72-16,0-3-16 0,4-7-40 15,0-9-384-15,17-9-16 16,2-10 376-16,13-10 24 16,3-18 168-16,10-10 152 15,-2-10 304 1,2-3 152-1,-10 1 48-15,-7 5-184 0,-9 14-280 16,-2 4-264-16,-13 19-96 16,-4 8-216-16,0 0-1048 15,-21 28-392-15,-2 1-2201 0,-5-1-5057 0</inkml:trace>
  <inkml:trace contextRef="#ctx0" brushRef="#br1" timeOffset="46566.31">19192 5804 9089 0,'0'0'2345'16,"0"0"-1401"-16,0 0-40 15,0 0 257-15,0 0-73 16,0 0-376-16,0 0-240 16,-16-29 208-16,8 26-160 15,-4-1 48-15,-4-1-255 16,-4 1-57 0,0 4 16-16,-4 0-40 31,-3 0-8-31,3 0-8 0,-4 0-104 15,0 7-40-15,0 2-8 0,0 4-64 16,0 6 48-16,0 0 16 16,0 6-64-16,0 8 112 0,5 5-104 15,-1 3-16-15,3 0-40 0,10 6-32 0,3 7 80 32,4-3 0-32,4 0 8 15,4-4-24-15,12-5 8 16,4-7-208-16,12-7-120 0,3-2-256 15,9-14 168-15,8-2-121 16,4-10-263-16,0-3 0 0,0-16 384 16,3-10 240-16,0-5 184 15,-3-8 112 1,-3-6 40-16,-10 1 192 0,-15-7 144 16,-8 0 72-16,-8-3-32 0,-8-4 177 15,-4 7 39-15,-8 3-16 16,-11 13-80 15,-9 13-240-31,-4 12-48 16,-9 10-240-16,-2 3-120 0,-2 19-72 15,2 3 64-15,4 4-600 0,3 16-1096 16,8-11-1273 0,11-3-2864-16</inkml:trace>
  <inkml:trace contextRef="#ctx0" brushRef="#br1" timeOffset="47205.23">17543 5832 15835 0,'0'0'2864'0,"0"0"-1759"0,0 0-121 0,0 0-376 16,0 0-456-16,0 0-152 16,0 10-304-1,0 21 216-15,0 18 88 16,0-3 72-16,4 6-72 16,3-8 8-16,1-10-8 0,9-8-88 15,-2-16 88-15,5-10 0 0,4-6 456 16,8-26-72-16,4-13-160 15,0-12 40 1,-8-3-24-16,-8-1-96 16,-9 10-72-16,-7 17-72 15,-4 12-176-15,0 19-376 0,0 6-976 16,-15 51-977 0,2-1-1607-16,2 5-4594 0</inkml:trace>
  <inkml:trace contextRef="#ctx0" brushRef="#br1" timeOffset="47688.2">17244 6982 13618 0,'0'0'4201'16,"0"0"-3673"-1,0 0-528-15,0 0-8 0,0 0-120 0,0 0 128 16,0 0 160-16,47 89-56 16,-31-61-104-16,1 1-168 0,2-10-208 15,1-3 32-15,4-16 264 16,0 0 80 0,4-20 200-1,7-17-8-15,6-24 16 16,6-25 384-16,-6-21 297 15,-10 11-17-15,-15 24-312 0,-12 33-384 16,-4 29-80-16,0 7-96 16,0 3-528-16,0 22-1793 31,0 8-647-31,4 3-2481 0</inkml:trace>
  <inkml:trace contextRef="#ctx0" brushRef="#br1" timeOffset="48073.45">18486 6953 5657 0,'0'0'10018'0,"0"0"-8578"0,0 0-1248 15,0 0-168-15,-11 76-16 32,11-46-8-32,0-5 248 0,11 0-160 0,2-3-88 0,2-10-8 15,2-8 8-15,2-4 320 16,9-11 40-16,8-16-24 0,0-11-15 15,16-20 31-15,0-21 272 32,-9-1 96-32,-6 11-360 15,-18 12-208-15,-6 25-152 0,-9 9-216 16,-4 23-1328-16,0 0-3833 0,-4 23-3617 16</inkml:trace>
  <inkml:trace contextRef="#ctx0" brushRef="#br1" timeOffset="50047.32">17642 6703 1088 0,'0'0'968'0,"0"0"2137"0,0 0-1745 15,0 0-120-15,0 0 8 16,0 0-103-16,8-68 79 0,-8 62-288 0,0-1 136 15,-8 4 65-15,4-3-457 0,-4 3 8 32,0-3 136-32,-4 2-392 15,-4 1 56-15,-7 0-184 0,-10-3-32 16,-3 3 104-16,-3-4-95 16,-5 1 335-16,-4 3 0 0,5 0-264 0,-2 3-16 15,10 0-160 1,3 9-88-1,0 4-24-15,8 6-64 0,0 9-48 16,4 10-120-16,4 13 112 16,4 3 56-16,8 13 0 15,4-1-48-15,0 5 48 16,12-4-216-16,8-1-80 31,8-6-152-31,4-9-112 0,8-6 16 16,-1-17 7-16,10-10 17 15,3-13 288-15,3-5 72 16,1-19-48-16,0-17-8 0,0-7 216 16,-5-15 64-16,-7-2 112 31,-8-17 72-31,-12 7 8 0,-16-3-136 0,-8 4 160 16,-4 11 256-16,-20-5-87 0,-4 9-337 15,-8 12 464-15,-4 17-240 16,-8 9 0-16,5 13-328 0,-6 3-8 47,-2 19-272-32,3 10-1032-15,-8 21-993 0,17-1-2008 16,7-9-7169-16</inkml:trace>
  <inkml:trace contextRef="#ctx0" brushRef="#br1" timeOffset="50601.9">15777 6991 5697 0,'0'0'10426'16,"0"0"-8970"-16,0 0-976 0,0 0 80 0,0 0-39 15,0 0-209-15,0 0-312 0,-11-3 0 16,7 39 24-16,4 7-16 31,0 5 64-31,0 0-16 16,0-7-48-16,0-10-8 0,11-12-8 0,2-12-80 15,6-7 88 1,9-16 496-16,12-32 0 0,8-25-216 16,-9 1-96-16,-7 2 32 31,-15 12-72-31,-13 23-96 16,-1 5-48-16,-3 3-96 0,0 24-616 15,0 3-1329-15,0 51-351 16,0 0-305-16,4 0-4544 0</inkml:trace>
  <inkml:trace contextRef="#ctx0" brushRef="#br1" timeOffset="51334.96">15849 8086 11106 0,'0'0'3017'0,"0"0"-2113"15,0 0 224-15,0 0 104 16,0 0-288-16,0 0-568 0,0-10-359 16,0 24 103-16,0 2-56 31,0 3-56-31,4-1 56 16,4 2-64-16,-4 2 8 15,4-3-8-15,0 1 8 0,4-1 0 16,4-5-8-16,0 0 0 15,0-9 0-15,7-5 0 0,1-2 8 32,4-21 96-32,0-2-16 15,-4-13-32-15,-4-7-8 16,-12-2-48-16,-4 0-192 0,-4 2-945 16,-7 10-935-16,-2 13-2041 0,-3 11-4689 0</inkml:trace>
  <inkml:trace contextRef="#ctx0" brushRef="#br1" timeOffset="52098.74">17053 7854 13338 0,'0'0'4953'0,"0"0"-3976"32,0 0-409-17,0 0-344-15,0 0-224 16,0 0-8-16,0 0 8 0,23 93 0 16,-7-58 0-16,4-4-304 15,4-6-48-15,-4-6 104 16,4-8 152-16,0-11 96 15,4-4 32-15,4-22 120 16,-5-5 64-16,-3-13 216 0,0-4 64 16,-7 1-32-16,-6-2-240 15,-7 12-112-15,-4 11-112 16,0 13-264-16,0 13-840 0,0 7-1849 31,-8 9-1744-31,1 3-4097 0</inkml:trace>
  <inkml:trace contextRef="#ctx0" brushRef="#br1" timeOffset="54373.07">21463 4582 6233 0,'0'0'1472'16,"0"0"473"-1,0 0-233-15,0 0-608 16,36 75-496-16,-20-53-144 16,0-3-160-16,-5 0-136 0,6-5-79 0,-10-5-17 15,2-7 280-15,-5-2 832 31,7 0 480-31,6-8-255 0,6-12-697 16,14-8-192-16,2-7-160 16,5-6-112-16,4-3-152 0,-5 2 40 15,-7 4-64-15,-8 12-64 16,-8 11 56-16,-12 8-64 31,-4 7-112-31,-4 0-680 16,0 0-785-16,0 13-135 0,-23 13-8 15,-1-1-865-15,3-6-2520 0</inkml:trace>
  <inkml:trace contextRef="#ctx0" brushRef="#br1" timeOffset="56215.41">19805 4528 368 0,'0'0'3048'0,"0"0"-991"32,0 0 199-32,0 0-1312 15,0 0 329-15,0 0-9 0,4-14-392 31,-8 14-336-31,4 0-152 16,0 0-160 0,0 0-192-16,0 3-32 15,0 8-88 1,0 8 88-16,0 6 160 16,0 6-72-16,0 8-24 0,0 11-56 15,0 14 56-15,0 22-56 16,0 19 48-16,0 2-48 15,0-5 64-15,0-23 0 0,0-25-64 0,0-12 8 16,4 2-16-16,-4 4-152 0,0 6-712 16,0 5 552-16,4-1-24 15,-4-4-400-15,0-4-1104 16,0-5 1015-16,0 6-575 0,0-13-608 16,-4-9 623-16</inkml:trace>
  <inkml:trace contextRef="#ctx0" brushRef="#br1" timeOffset="56516.16">19781 5407 392 0,'0'0'6921'0,"0"0"-5649"16,0 0 9 0,0 0-529-16,17 98-216 15,-13-53-96-15,-4 3-208 0,0 5-112 16,0 1-16-16,0 0-96 16,0 0 48-16,-4 0-56 0,-4-4-72 15,-1-1-136-15,5-8-736 31,1-9-352-31,3-17-449 0,0-8-1472 0,0-7-1414 16</inkml:trace>
  <inkml:trace contextRef="#ctx0" brushRef="#br1" timeOffset="56879.38">19770 5940 1800 0,'0'0'6193'16,"0"0"-3656"-1,0 0-1481-15,0 0-544 16,0 0-96-16,91-31 112 0,-55 25-168 16,7-1-96-16,6 0-88 15,11-2-120-15,-1-1 8 0,9-3-8 16,16-2-48-16,11-1-8 31,17 0-16-31,-8 6 8 0,-20 4 8 16,-25 3-8-16,-15 0-216 15,8 3 88-15,8-3-16 0,3 3 24 16,1 0 72 0,-4 0 40-16,-4 0-40 0,-5 0-320 15,-12 6-912-15,-11 0-832 31,-19 4-2425-31,-9-7 128 0,0 0 3938 16</inkml:trace>
  <inkml:trace contextRef="#ctx0" brushRef="#br1" timeOffset="57449.67">19562 5210 9297 0,'0'0'2913'0,"-84"-3"-2233"16,-11 9-272-16,-64 19 256 0,-36 4 273 15,-28 13 103-15,-29 2-328 16,-7 0 32-16,-23 4-160 0,-5 5-256 0,16 2-104 15,28-5-72 1,43 1-79 0,45-2 15-16,52-9-80 15,39-5-8-15,32-6-128 0,28 3-1113 0,12 9-1495 16,87 3 87-16,-3-5-248 0,20-14-5016 16</inkml:trace>
  <inkml:trace contextRef="#ctx0" brushRef="#br1" timeOffset="57697.02">18427 5797 11474 0,'-255'101'1384'0,"-4"27"-1080"0,-12 5-128 0,12 6-104 16,28-8 448 0,55-10 657-1,62-7-513-15,45-12-272 16,46-9-392-16,14-28-2088 0,9-20-3266 16</inkml:trace>
  <inkml:trace contextRef="#ctx0" brushRef="#br1" timeOffset="57913.13">18511 7159 5657 0,'-195'115'2704'16,"-5"11"-2704"-16,65-27-496 0,51-29 104 16,37-22-2553-16</inkml:trace>
  <inkml:trace contextRef="#ctx0" brushRef="#br1" timeOffset="58151.45">19753 7534 256 0,'-187'83'12770'15,"-28"34"-11265"-15,4 6-1505 31,-16 14-625-31,4-3 369 0,19-11-1288 0,66-31 520 16,61-22 384-16,54-32-1201 0,27-21-4696 16</inkml:trace>
  <inkml:trace contextRef="#ctx0" brushRef="#br1" timeOffset="58355.54">19893 7947 16795 0,'-112'63'2649'16,"-23"13"-2361"-16,4-2-288 15,-9-5-16-15,-8 1 16 16,10 0 120-16,14-7-48 16,32-8-72-16,36-14-1112 15,32-13-929-15,24 1-255 0,24-7-6218 0,4-9 3545 16</inkml:trace>
  <inkml:trace contextRef="#ctx0" brushRef="#br1" timeOffset="58451.77">18391 9074 1832 0,'-124'57'0'16,"1"-6"-1728"-16</inkml:trace>
  <inkml:trace contextRef="#ctx0" brushRef="#br1" timeOffset="58921.8">14044 5131 7985 0,'0'0'8386'0,"0"0"-7146"16,-112 9-1056-16,17 26-48 0,-52 28 48 16,-29 27 104-1,-23 17 16-15,-8 19-191 16,8 9 39-16,7 4-72 15,33-6-80 1,36-9 0-16,50-19-48 0,42-25-913 16,31-10-1223-16,12-26-2169 15,12-16-4385-15</inkml:trace>
  <inkml:trace contextRef="#ctx0" brushRef="#br1" timeOffset="59068.91">12678 7010 12826 0,'-140'101'2833'16,"-31"26"-2049"0,7 1-528-16,9-5-256 0,16-11 0 0,27-10-272 15,41-23-696-15,35-23-889 16,23-11-831-16,13-22-3978 16,4-11 2714-16</inkml:trace>
  <inkml:trace contextRef="#ctx0" brushRef="#br1" timeOffset="59238.16">11797 8429 17131 0,'-116'74'2833'15,"-7"8"-2265"1,31 1-568-16,21-4-448 16,22 0-896-16,22-12-1529 15,19-16-1736 1,24-7-1592-16,16-12 3136 15,7-9 1993-15</inkml:trace>
  <inkml:trace contextRef="#ctx0" brushRef="#br1" timeOffset="59354.02">11518 9624 10442 0,'-56'75'3873'0,"13"-2"-3873"0,7 17-4033 15,24-34-2945-15,12-21 4698 0</inkml:trace>
  <inkml:trace contextRef="#ctx0" brushRef="#br1" timeOffset="59686.02">17487 10411 15035 0,'-156'47'5193'15,"-3"17"-4601"-15,36 6-592 0,7 3-656 16,4 6-913-16,9 1-415 15,19-14-480-15,28-15-289 32,24-16-16-32,28-16 1257 15,17-10 584-15,77-21-1593 16,2-16 89-16,24-14 1201 0</inkml:trace>
  <inkml:trace contextRef="#ctx0" brushRef="#br1" timeOffset="59786.25">18447 10807 4841 0,'0'0'4288'0,"-20"74"-4288"16,-28-11-2568-16,0-6-2873 0</inkml:trace>
  <inkml:trace contextRef="#ctx0" brushRef="#br1" timeOffset="60024.51">18905 11248 472 0,'-119'55'15963'16,"-37"-1"-13658"-16,-23 7-2305 16,-1-11-417-1,17-18 161 1,8-10 192-16,0-19 48 16,23-9-4121-16,28-23-2328 0,25-35 2224 15,10-9 3417-15,22 10 736 16,-9 5-240-16,-19 27-88 0,-52 27 416 31,-53 4 1400-31,-51 0 1817 16,43 0-3217-16,25 0-3633 0</inkml:trace>
  <inkml:trace contextRef="#ctx0" brushRef="#br1" timeOffset="60425.5">12697 10424 15419 0,'-234'-20'3913'0,"-41"10"-3793"16,24 10-120-16,8 0-248 15,3 5 176-15,14-5 8 16,18 0-737 0,21-14-783-16,32-18 272 15,27-6 680-15,20-3 200 0,13 3-633 16,3 13-1239-16,-7 13-2553 0,-9 12 2048 15,-16 25 2809-15,-15 15 1505 0,-20 14 967 32,-5 0-416-32,-3 0-631 15,8-4-473-15,7-11-440 16,20-10-232-16,29-10-264 0,32-10 176 16,22-5-64-16,17-4-24 0,4 0-104 0,0 2-400 15,1 12-656 1,0 18-128-16,-1 25 1064 15,-13 28 120-15,5 25 1248 16,4 9-448-16,21-24-536 0,11-32-264 16,24-40-1568-16,12-21-4898 15,15-4 3602 1</inkml:trace>
  <inkml:trace contextRef="#ctx0" brushRef="#br1" timeOffset="62897.42">20232 4566 4721 0,'0'0'2328'15,"0"0"-1240"-15,0 0 185 16,0 0 215 0,32-82-200-16,-21 65-112 0,-2 7 281 15,-5 4-361-15,0 0-312 0,-4 3-64 16,0 3-224-16,0 0-272 0,0 0 56 15,0 0-16-15,-4 0-167 47,-5 0-25-47,-6 0-8 0,-9 3 8 16,-4 6-64-16,-4 4 0 16,-4-1 0-16,-3 1 0 0,-1 4 48 15,-1 2-48-15,2-5-8 16,-6 5 0-16,6 4 0 15,-1 0-8 1,5-1 8-16,-1 3-88 0,4 5 88 0,-5-3 0 16,6 4-8-16,-1 2-40 0,4 2-8 15,1 3 56-15,7 0 0 16,-1 0-8-16,6 4 8 31,-2-1 0-31,10-3 8 0,-1 1 40 16,8-2-48-16,0-2 0 0,0 0 0 15,0 0 0-15,0 3 48 0,0 1-32 0,8-2-8 16,-1 1-8-16,10 0-72 31,-2 0 72-31,9 0 8 16,8-2-8-16,4-3 0 0,3 4-8 31,6-6 0-31,2 4 0 0,-6-7-337 16,2-3 145-16,-3-6-16 15,-4 1 160-15,8-8 48 16,-5-5 8 0,6-1-288-16,2-2 112 0,-3-1 48 15,0 0 120-15,-5 0-144 16,-2-3-48-16,-1 3-240 0,-8 0 216 0,-5-3-168 16,5 4 112-16,-4-4 272 31,4 0 0-31,4 0 8 0,3-4 8 15,6-5-8-15,6-1-240 16,-2-3-448-16,2 1 208 0,-4-1 184 16,2 1 264-1,-10 3 32-15,1-2 0 16,-8 5 48-16,0-3-32 0,-8-1-8 16,3 1 72-1,2-1-72-15,3-3-8 16,3-2 0-16,1-1-209 15,4-4-375-15,-4 2 512 0,0-1 24 16,-1-4 48-16,-6 8 152 16,-5-2-96-1,0 4 8-15,-4 1-8 0,0-1 120 16,-4-3-128-16,8 4-48 16,-5-7 72-16,6-4-64 0,3 5 0 15,4-6 32-15,-9 3-40 16,5 2 0 15,-9 1 105-31,2 1-17 0,-6-2 64 16,-2 3 0-16,-1-3-152 15,0 3 296-15,-1-3-168 16,6-3-80-16,-5 0-32 0,3 0-16 16,2-4 8-16,-6 0 40 15,1 1-48-15,1 0 152 16,-5-1 16-16,-4 4 56 0,4 2-96 15,-4 6-32-15,0-9 40 16,0 4-88-16,0 3-40 16,0-3 0-16,0-3 56 0,-4 0-56 31,0-1-8-31,-1 1 0 0,-7-3 0 0,5 5 432 16,-6-2-272-16,2 0 56 15,-1 3-136-15,-1-3 64 16,2 0-64-16,-2 0 16 0,2 3 256 15,-5-1-200 1,4 5-56 0,-4-2 96-16,0 5-192 15,1-1 0-15,-6 0 0 16,1 1 0-16,1 3 0 16,-5-1 0-16,-1 0 8 0,-3 4 0 31,0 3-8-31,0-3-8 15,-3 2 8-15,-5 4-8 0,4-3 8 16,-7 3 0-16,3 0 8 0,4 0-8 0,-4 0 0 16,3 0 0-16,2 0 48 15,-1 0-40-15,5 0 64 0,-1-3-56 32,-4 3 64-32,4 0 8 0,-9 0-88 15,2 0 0-15,-9 0 32 16,0 0-32-1,-7 0 0-15,2 0 0 16,-2 6 0-16,-1 4 56 0,4-1-40 16,5 4-8-1,-2 1 32 1,6 0-32-16,-1 2 0 0,-4 1 0 16,4 5-8-16,-7-3 64 0,-5 3-56 15,3 0-8-15,2-3-8 0,-1-3-640 16,5 3-760-16,-13-3-1273 31,12-6-1823-31,7-1-1898 0</inkml:trace>
  <inkml:trace contextRef="#ctx0" brushRef="#br1" timeOffset="68043.19">17319 7785 440 0,'0'0'216'16,"0"0"608"-16,0 0 1056 15,0 0-47-15,0 0-489 0,0 0-248 16,0 0 400-16,0 0-167 16,0 0-113-16,0 0-176 0,-4 0-48 15,4 0-47-15,0 0-233 16,0 0-112-16,0 0 80 15,0-3-112-15,0 3-72 16,0-4-16-16,0-2-232 0,0 0-72 16,0 0-63-16,0-1 95 0,0 1 80 47,-4 2-48-47,4 2 80 0,-4-3 48 15,4 5-120-15,0 0-32 16,0 0-136-16,0 0-8 0,0 0 72 15,0 0-48-15,0 0 24 16,0 0-64 0,0 0 8-16,0 0-64 0,0 0 0 15,0 0-96-15,4 5 16 16,0 7-8-16,9 4 88 0,-2 9 8 16,6 0 0-16,-2 1-8 15,1 3 8-15,0-4-8 31,0-6 48-31,-4 4-48 16,-1-11-8-16,-2-2 8 0,-1-4 0 16,3-6-112-16,2 0 24 15,2-9 88-15,10-17 168 0,10-12-72 16,5-22 24-16,8-23-64 31,-5 8-40-31,-6 4-8 0,-5 17 48 16,-13 25 40-16,-2 4 48 0,-2 4 0 15,-6 7-96-15,-1 7 24 0,-5 4-72 16,-3 3 96-16,4 0-96 16,0-2-48-1,0 2 40 1,0 0 8-16,1 0-16 0,-2 0 16 16,-3 0-120-16,0 0-72 0,0 0 8 0,0 0-72 15,0 0 56-15,-3 0-72 16,-2 0-408-16,1 0-304 31,-4 0 143-31,1 9-1095 0,-18 4-1281 16,10-5-4400-16,-5 2 2296 0</inkml:trace>
  <inkml:trace contextRef="#ctx0" brushRef="#br1" timeOffset="69800.16">15786 7610 2536 0,'0'0'6521'0,"0"0"-5416"31,0 0-761-31,0 0 144 0,0 0-32 16,0 0 448-16,0 0 136 15,0 0-424-15,-32-41-87 16,19 41-377-16,2-3 48 0,-6 3-152 0,-2 0 32 16,-1-3 32-1,0 3 88-15,0-3 72 16,0-1-144-16,0 1 0 0,0 3 120 15,0-3 80-15,0 0-128 16,-3 3-32-16,3 0 264 16,-5 0-240-16,-3 0-136 0,5 0-48 31,-1 0 72-31,-4 0-80 0,4 3 0 16,0 3 16-16,1 4-8 0,-1-1 0 15,3 1-8-15,1 2 0 16,-3-2 8-16,3 2 0 0,-4 1 0 15,4 0 8 17,-4-4-8-32,4 5 8 0,1-4-16 15,2 5 8-15,-3-2-16 16,4 3-48-16,0-2 0 16,8 3 8-16,-3-1 32 0,2 0-56 31,1 3 64-31,1 1-56 0,3 1 64 15,4 2 16-15,0 2-16 0,0 0 0 0,4 4-64 16,3-1 64-16,10 7 0 16,-2 0 48-16,5 0-24 15,1 0 72-15,-2 3-16 0,1-3 0 47,-4-4-72-47,4 1 24 0,-5-7-32 16,6-2-224-16,-1-4 224 15,4-3 168-15,8 0 16 0,4-6 32 16,3-1-112-16,5-9-16 16,4 0-40-1,-5 0-48-15,2 0 96 16,-6-9-96-16,1-4 0 0,-4-3 48 0,0 0-48 16,-4 0 8-16,4 0 8 15,-8-3-8-15,7-2 48 0,-7-3-48 16,4-1 0-16,-8-3 40 31,4-4-48-31,-8-1 72 0,-4 0-64 16,-4-6 56-16,-5 1-56 0,2 0 8 0,-5-4-7 15,-4 2-1-15,0 1-8 16,0-2 0-16,-8 3 56 0,-8 0 80 31,-5 6 8-31,-2 3 120 16,-1 7-48-16,-4 9 224 0,-8 4-248 31,1 9-184-31,-6 0-16 16,-6 3-512-16,3 13-617 0,-11 12-1279 0,10-2-2009 15,10-1-3769-15</inkml:trace>
  <inkml:trace contextRef="#ctx0" brushRef="#br1" timeOffset="70918.61">15546 8718 4424 0,'0'0'5978'15,"0"0"-5250"-15,0 0-544 0,0 0-8 16,-35-82 32-16,22 59 176 16,2-2-136-16,-2 6-136 15,5 3 184-15,-3 4 248 0,-2 2 225 16,2 4-289-16,-5-1 120 31,0 4-16-31,-1-4-120 16,-2 7 72-16,-1-2-128 0,1 2-264 15,-2 0-24-15,-3 6-40 16,0 7-64-16,5-4 144 0,-1 4 8 16,-1 0 8-16,2-4 40 31,3 4-80-31,0-1 56 0,4-2 33 15,0 3-113-15,0 2-16 0,0-2-88 16,4 6-8-16,0 4 56 16,5 2-56-16,-6 7 0 0,5 3 8 15,4 3-8 1,0 7 48-16,0-4-48 31,0 0 0-31,8 0 0 0,8-6 0 16,-4-4 0-16,4 1 8 15,0-6 0-15,0-7-8 0,-1 0-96 16,2-3 0-16,3-4 96 31,-1-2 0-31,2-1 56 16,3-2-32-16,4-1-8 0,-5 0-16 0,9-2 0 0,-4-4 0 16,4 3 40-16,-4 1-40 15,0-4 0-15,0 0-8 0,-4 0-136 31,4 0 128-31,-5-4-80 16,1-6 96-16,4-6 24 0,-4 4-24 16,4-7 0-1,-4-3 48-15,-1 2-40 16,-2-2-8-16,-5-1 56 0,-4-2-56 16,-5 0 72-1,1-4-64 1,-3-5 96-16,-1-4 48 0,-4 0 16 15,0 2-40-15,0 2-120 0,-4 2 176 16,-9 3 40-16,-2 4 0 0,-2-3 96 16,-7-1 136-16,1 4-232 31,-5 0 16-31,-4-2-120 16,4 5-16-16,0 3 8 0,0 4-64 15,0 2-48-15,0 3 0 0,0 7-72 16,0 3 8-16,0 0 64 0,-3 10-320 0,3 6-152 31,4 6-600-31,4 6-697 16,12 7-2231-16,5-4-2162 0,3-5-1255 15</inkml:trace>
  <inkml:trace contextRef="#ctx0" brushRef="#br1" timeOffset="71958.87">16913 8699 8489 0,'0'0'4145'0,"0"0"-3497"0,0 0-160 16,0 0 137-16,0 0 63 16,0 0-40-16,-64-28-136 0,44 21-232 0,0 5-136 15,-11 2 88-15,3 0 64 16,0 0 80-16,-8 2-16 16,4 10-32-16,0 2 88 15,4 4-95-15,-4 2-105 16,8-1 8-16,-4 9-176 0,8-2 32 15,1 2-24-15,6 0-48 32,2 5-8-32,11-2-8 15,0 1-8-15,0 3 16 0,0-3 8 16,11 3-8-16,10-3 0 0,3-3-72 0,4-4 16 16,0 0 8-16,3-3-40 0,1 0 80 31,-4-3-240-31,4 1-40 15,0-1-137-15,-4-4 65 16,4-2-192-16,-4 0 232 0,-1-4 48 31,1-2-88-31,4-7 160 16,4 0 136-16,4 0-104 0,-1-10-32 16,10-6 120-1,-6-3-16-15,5 1-184 16,0-6-40-16,-8 3 224 0,-4-2-24 15,-4 4 120-15,-4-3 0 16,-5 0 152-16,-3-3 280 0,-8-1 192 0,0-3 136 31,0-5-200-31,-5-8-152 16,-2-5-112-16,-1-1-24 0,-4 0-56 16,0 4 65-16,0 3-1 15,0 12-8-15,-12 7-16 16,-4 2 272-16,0 6-56 15,-4 3-152 1,-8 3-128-16,4-3-8 16,-7 5-64-16,-1 0 56 15,-8 3-168-15,3-1 0 0,-6 4 48 16,3 0-56-16,-4 0-56 16,5 11-848-16,-5 8-1072 0,12-5-2121 15,8 3-3793-15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2:35:22.529"/>
    </inkml:context>
    <inkml:brush xml:id="br0">
      <inkml:brushProperty name="width" value="0.05292" units="cm"/>
      <inkml:brushProperty name="height" value="0.05292" units="cm"/>
      <inkml:brushProperty name="color" value="#FF0000"/>
    </inkml:brush>
  </inkml:definitions>
  <inkml:trace contextRef="#ctx0" brushRef="#br0">18069 2339 200 0,'0'5'472'0,"-4"-3"-256"16,4-2 840 0,0 3-296-16,0-3-264 15,0 0 104-15,0 0 545 0,0 3 247 0,0-3-144 16,0 0-40-16,0 0-183 16,0 0-185-1,0 0-144-15,0 0-120 16,0 0-144-16,0 0-120 15,0 0-88-15,0 0-48 16,0 0-72-16,0 0-8 0,0 0-32 16,0 0 0-16,0 0-16 0,0 0-40 31,0 4 72-31,0-4-32 16,0 0 32-16,0 0-80 15,4 0 8-15,0 0 16 0,3 2 56 0,5 3 72 16,0-5-39-1,-4 0 87-15,5 0 0 0,-2 0 8 32,1 0 16-32,0 0-8 15,0 0-32-15,-1 0 72 16,2 0-88-16,-1 0-8 0,0 0-48 0,0-5 16 0,-5 5-120 16,6 0 56-1,-1 0-56-15,-5 0-8 0,6 0 8 16,-5 0-8-1,-1 0 16 1,6 0 8-16,-5 0-16 16,7 0 8-16,-2 0 40 0,2 0-48 0,-3 0 40 15,8 0 40 1,-4-2 48-16,0-2 144 0,-4 1-48 16,4-2 16-1,-9 5-136-15,6-5-48 16,-9 5-56-16,3 0 32 15,-3 0-40-15,9 0 0 0,-5 0 0 16,3 0 0-16,6 0 8 0,3 0-8 31,-1 0 8-31,5 0 0 16,-4 0 0-16,0 0 0 16,0 0 0-16,-5 0 0 0,2 0 8 15,-6 0-8-15,6 0-8 16,-6 0 8-16,6 0-8 0,-2 0 16 15,2 0-8-15,-2 0-8 32,5 0 48-32,1 0-24 15,-2 0 32-15,-3 0 40 0,0 0-24 16,-4-2 8-16,0 2-64 16,-1 0-8-16,-2 0-8 0,3 0 40 15,-5 0-32 1,6 0-8-16,2 0 0 15,2 0 8-15,-2 0 0 16,6 0 0-16,-1 0 0 0,-1 0 32 16,1 0-32-16,1 0-8 15,-2 0 0-15,-3 0 8 16,0 0 0-16,-4 0-8 16,4-4 8-16,-4 1 0 15,0 3 48-15,3-3-8 16,-2 0 16-16,-2 0-16 0,6 3-40 15,-2-4 40-15,-2 1-32 16,2 3-8 0,2 0 0-16,-2-3 0 15,2 3-8-15,-6 0 8 16,2 0-8-16,-2 0 0 0,1 0 0 16,4 0 16-16,-4 0-8 15,8 0 0-15,-5 0 0 0,2 0 0 31,3-3 0-31,-1-1 0 16,-2 2 0-16,2-2 0 16,1 1 56-16,1 3-56 0,-6-3 65 15,5 0-73-15,-4 0 48 16,-4 3-48-16,4 0 0 0,-4-4 8 31,0 4-8-31,-1 0 56 0,2 0-56 16,-1 0-8-16,-5 0-8 15,10 0 16-15,-6 0 16 0,2 0-16 16,-2 0 0-16,1 0 8 16,4 0 0-16,-4 0 0 15,4-3 8-15,-4 3-16 16,1-3 8-16,-2 3 0 16,1-3 8-16,0 0-8 15,-4 0 0-15,3 3 0 0,2-4 40 16,-1 1-40-16,0 3 0 31,0-3-8-31,-1 0 0 16,2 0 0-16,2 3 0 0,-2 0 0 15,-2-3 8-15,6 3-8 0,-6-3 0 16,6 3 0-16,-2 0-8 16,2 0 16-16,-2-4-16 31,2 4 16-31,2 0-8 0,-3-3 0 15,3 3 0-15,2-3 8 16,-5 3-8-16,3-3 0 0,-2-1 8 16,-2 4 0-16,2-2-8 15,-2 2 0-15,2-5 0 32,-2 5 0-32,1 0 0 0,5 0 0 0,-2 0 8 15,-3 0-8-15,0 0 0 16,4 0 0-16,-5 0 8 0,2 0-8 15,3 0 0-15,-4 0 0 16,4 0 0 0,3-2 8-1,-3-1 0-15,4 3 0 0,1-7 40 0,-2 7 32 16,1-6 16-16,0 3-32 16,-4-1 32-16,-4-1-48 0,0 5 8 31,-1-3 16-31,-2-1 0 15,-1 1-24-15,-1 3-48 16,-2-4 8-16,2 4 0 0,1 0-8 16,1 0 8-16,2 0-8 15,-2 0 8-15,2 0-8 0,5 0 8 16,-4 0-8-16,0 0 0 31,-4 0 8-31,0 0-8 0,-4 0 8 16,0-3-8-16,-1 3 8 15,-2 0 0-15,3 0-8 0,-4 0 16 16,7-3-8-16,6 1 0 16,-6-2 40-16,10 2-32 31,-6-3-8-31,-2 3 0 0,-2 2-8 16,-3-4 8-16,-3 4-8 15,-5 0-48-15,0 0-24 0,0 0-48 0,0 0 0 16,0 0 72-16,0 0 48 15,0 0-24 1,0 0-96-16,-5 0-256 0,-7 0-1025 16,1 0-1079-1,-2 0-1777-15</inkml:trace>
  <inkml:trace contextRef="#ctx0" brushRef="#br0" timeOffset="16094.64">15387 7643 368 0,'0'-5'6177'16,"0"3"-3961"-16,0-2-815 0,0 1-369 0,0 0 168 16,0 3 80 15,0-2 57-31,0 2-457 16,0 0-144-16,0 0-160 0,0 0-80 0,0 0-96 15,0 0-128-15,0 0-88 16,0 0-72-16,0 0-47 0,0 0-65 15,0 0-8 1,0 0-121 0,0 0-23-16,0 0 8 15,0 5 24-15,0 4 120 0,0 5 0 16,0-2 16-16,0 2-8 0,0 1 0 16,0-2 0-16,4-1 0 0,0-2-8 15,0-2 8-15,0-1 0 31,0-3 0-31,-1 2 48 16,2-6-48-16,-1 0 40 0,0 0 24 16,4 0 48-16,-1-10 305 0,10-5 167 15,2-10-176-15,9-10-104 32,-4-4-208-32,4-5 96 15,-4 0-104-15,4-5-32 0,0 9-64 0,0-2 72 16,-5 4-64-1,2 7 0-15,-1-2 40 0,-4 5-48 16,-1 2 0-16,1 4-8 31,-8 0 8-31,1 9-8 16,-6 4 8-16,-3 3 0 0,-4 2-144 16,0 1 40-16,0 3-112 0,0 0-168 15,0 0-216-15,0 0-401 0,-11 3-847 16,-14 16-320-1,5 3-1049 1,1-3-5385-16</inkml:trace>
  <inkml:trace contextRef="#ctx0" brushRef="#br0" timeOffset="17033.07">15721 8632 1272 0,'0'0'6929'16,"0"0"-4488"-16,0 0-985 0,0 0-248 15,0 0 385-15,0-28-193 16,0 28-264-16,0 0-416 0,0 0-376 16,0 0-312-16,5 0-32 0,-1 6-120 0,0 8 120 31,3 0 337-16,-3 5-105-15,5 4 0 0,-1-4-8 16,-4 3-96-16,3-5-8 16,1-5-112-16,1-2 56 0,-2-1-16 15,5-9-40 1,4 0 152-16,8-3 0 16,0-16 56-16,7-13-72 15,6-7-16-15,-5-5-40 0,-4-3-16 31,-1 5-64-31,-7 5 40 16,-8 14-40-16,-7 8-8 0,-2 9 8 16,-3 1-8-16,0 3-8 15,4 2-168-15,-4 0-560 0,4 0-1273 16,4 0-1823-16,1 2-529 16,-6 3-4201-16</inkml:trace>
  <inkml:trace contextRef="#ctx0" brushRef="#br0" timeOffset="17827.9">17112 8728 4120 0,'0'0'1689'0,"0"0"-929"32,0 0-144-32,0 0 368 0,0 0 497 15,0 0 151-15,0 0 40 0,0 0-279 16,-8-10-97-1,13 7-176-15,-5 0-96 16,0 3-176 0,0 0-183-16,0 0-201 0,0 0-320 0,0 0-144 15,0 9-176-15,3 4 136 16,1 9 40-16,4-3 8 0,0 3 40 16,4-6 0-16,0-3 0 15,8-3-32-15,-1-8 56 16,9-2 40-1,8-2 24-15,5-21-56 16,2-2-32-16,5-10 40 0,-8-3-80 16,-8-1 64-16,-8 6 0 15,-9 3-16-15,-6 11 40 16,-5 7 112-16,-4 5-96 0,0 4-24 31,0 3-88-31,0 0-336 16,-9 0-496-16,-6 3-1145 0,-2 7-1943 15,6-4-2346-15</inkml:trace>
  <inkml:trace contextRef="#ctx0" brushRef="#br0" timeOffset="19344.46">17335 7861 4248 0,'0'0'2065'16,"0"0"-1017"-1,0 0-192 1,0 0 256-16,0 0 249 16,0 0-473-16,-16-57-144 15,12 47-216-15,0 1-112 0,0-1 88 0,-3 4-71 16,-6 0-257-16,5-1 72 16,-3 4 8-16,-2 0-104 0,-2 0-40 31,2 3-48-31,-2-4-56 15,-5 4-8-15,4 0 72 16,-4 0-48-16,0 0 72 0,0 0-32 16,-4 0 8-16,0 4-8 0,5 2 40 31,-9-3 152-31,8 7 48 16,-5-7-96-16,1 6 16 15,9-5-104-15,-2 5-72 0,6-3-40 16,-1 4-8-16,0 2-64 15,4 5-40-15,-4 1 104 0,4 2 0 32,-4 5 8-32,1-2 40 15,-2 2-40-15,1 0 8 16,5-3 48-16,-6 1 8 0,9-2-56 16,1 5 24-16,-1-7-40 0,4 4-112 15,0-1 104-15,4 0 8 16,3 0 48-1,6 0 0-15,-2 1 64 16,1-2-24-16,0 2-8 16,0-1 24-16,4 1-32 0,0-4 24 15,4-1-96-15,-1 2 112 0,6-1-104 16,-5-7 56-16,4 1 88 0,-1-3-80 31,1-1 40-31,-3 1-104 16,-2-1 40-16,-3 1-48 15,-4-1 0-15,0 1-72 0,-4-4 16 16,8 1-16-16,-4-1 24 0,3-6-200 31,2 0-248-31,3 0 192 16,3 0 136-16,1 0 80 16,1-6 80-16,-1-1 8 0,-5-2 48 15,1 0 16-15,0-2-16 16,-8 3 96-16,4-6 64 0,0 5-88 31,-5-4 0-31,2 0 24 16,-1 1-56-16,4-4 0 15,-4-3-80-15,0 3 0 0,0-3 0 0,-1 4-8 16,-2-6 8-16,-1 2 0 16,-1 0-8-16,1-2-96 15,1-5 88 1,-1 4-160-16,-1-4 168 15,-3 5 8-15,5-2 40 16,-5 0-48-16,0 4 8 0,-1 0 24 16,-3 5 216-16,0-6 240 15,0 1-136-15,0 3-151 16,0 0 15-16,0-3 8 16,0 3-32-16,-3 4-96 15,-5-1 8-15,3 0-80 16,-3 1-24-16,1-2-80 0,-1 5 8 15,-9-4 72-15,6 5 184 0,-6-3-120 16,-2 2-16-16,-1-1 32 31,-4 7-32-31,0-3 0 16,-4-1-8-16,4 4-32 0,-4 0 40 16,4 0-48-16,0 3 0 15,0-3-8-15,1 3-40 0,3 0-720 31,-4 0-1273-31,-1 3-887 16,10 3-4506-16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2:32:56.78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4737 14528 1400 0,'0'0'472'0,"0"0"4289"16,0 0-3329-16,0 0-648 0,0 0 89 16,0 0 183-16,0 0-184 15,0 0-296-15,0 0-72 0,0 0 112 31,0 0 177-31,0 0 7 16,0 0-192-16,-4 0-208 0,0 0-104 16,-4 0 80-16,4 0-8 15,-8 0-88-15,3 0 8 0,-2 4-88 16,-1 3 16-16,0-2 64 31,0 2 16-31,1 0-23 16,-2 1 23-16,2 3-8 0,3-2-56 15,-5 3 8-15,2 1-40 16,3 3-40-16,3 3-64 0,5 0-96 16,0 0 64-16,0 4-64 15,0-5 0 1,13 1 0-16,-2-3-64 16,6 1 64-16,2-5-8 0,5-3-40 15,0-2-16-15,0-4 64 16,4-3-72-16,-1 0-104 0,1-12 8 15,0-7 96 1,-7 0 72 0,-1-4 8-16,-5 2 72 15,-11-9-16-15,4 8 56 0,-8-4 88 0,0 1 0 16,-4 3 48-16,-11 3 104 16,-2 2-96-16,-6 5 128 0,-1 3-32 31,-4 2-152-31,0 7-64 15,0 0-128-15,-4 3 32 0,8 13-48 16,5 0-88-16,-2 3-160 16,14 4-696-16,7 2-984 0,15-3-3113 15,5-12-4842-15</inkml:trace>
  <inkml:trace contextRef="#ctx0" brushRef="#br0" timeOffset="812.3">6378 14518 2832 0,'0'0'2225'0,"0"0"2200"0,0 0-2649 16,0 0 0-16,0 0 433 15,0 0-105-15,17-47-463 0,-13 44-329 32,-4 0-216-32,0 0-296 15,0 3-288-15,0 0-224 16,0 0-136-16,0 9-104 0,0 10 72 15,3 7 177-15,1 5-65 0,-4 8-56 16,8 2 8-16,-4 0-64 31,1 0-8-31,2-3-40 16,-3-8-72-16,-4-5 0 16,4-3-176-16,0-13-208 0,0-2-225 15,-4-7-183-15,4-16-56 16,-4-10-1256-16,0-8-5058 0</inkml:trace>
  <inkml:trace contextRef="#ctx0" brushRef="#br0" timeOffset="1858.93">8111 14547 2680 0,'0'0'8122'0,"0"0"-4873"15,0 0-1425-15,0 0 120 0,0 0-47 16,0 0-577-16,0 0-496 16,-11-25-424-16,18 21-144 15,10 2-64-15,7 2 0 0,3-4-48 16,10 4-40 0,-6 0-48-16,1 4-16 15,-9 8-40-15,-6 1-8 0,-10 6 0 16,-7 4 0-16,-7 2 8 15,-17 7 8 1,-12 0 64 0,-7 0 24-16,2-1 25 0,1-6 7 15,9-6 16-15,10 0-48 0,14-9-96 16,7-4-80-16,11-6 80 0,22 0 8 16,14 0 88-16,9-9 0 15,4-7-88-15,4-3 8 16,-4 3-16-1,-13 1 0-15,-7 5-264 16,-12 3-393-16,-8 7-543 0,-13 0-1464 16,-7 0-4314-16</inkml:trace>
  <inkml:trace contextRef="#ctx0" brushRef="#br0" timeOffset="5108.16">10115 14512 160 0,'0'0'360'15,"0"0"1096"-15,0 0-464 32,0 0 320-32,-8-28 225 0,5 25-113 15,-1-4 88-15,0 4-431 16,0 0-121-16,-8 0-288 0,8 0-136 15,-4 3-264-15,0 0-208 16,0 0-48-16,4 0 96 31,0 0 8-31,4 0 40 0,0 0 200 16,0 0 168-16,0 0 129 16,0 0 127-16,0 0-200 0,0 0 24 0,0 0-56 15,0-3-80-15,0 3-96 16,8-4-112-1,8-5 32 1,8 3-248-16,4-4-32 0,-1 1-16 16,10 6 48-16,-9-1-40 15,-1 4-8-15,-7 0-80 0,-7 0 80 16,-2 4-48-16,-7 5-112 0,-4 4-48 31,0 6-56-31,-12 3 264 16,-12 0 104-16,-4 7-96 0,-4-3 96 15,1-1-96-15,6-6-8 16,5 0 0-16,9-4-56 16,3-5-168-16,8-4-232 0,0 1-336 31,11-7 272-31,14 0 520 0,3 0 144 16,7 0 16-16,-3-7-80 15,0 4-80-15,-4 3 0 16,-4 0-96-16,-12 0-64 0,0 6-184 15,-12 11-64-15,0 4 112 32,-12 4 288-32,-16 1 16 0,0 2 48 15,-8-2-40-15,-4-3 96 16,5-4-64-16,-1-7 56 16,8-5 248-16,0-7 216 0,4 0-48 15,0-7 0-15,12-5-104 16,-4-1-192-1,8 0 80-15,4 4-256 0,4 6 72 16,0-1-120-16,0 4-736 16,4 0-1776-16,13 7-1625 15,-2 2-3281-15</inkml:trace>
  <inkml:trace contextRef="#ctx0" brushRef="#br0" timeOffset="5873.6">11638 14372 4809 0,'0'0'3176'0,"0"0"-871"0,0 0-249 16,0 0-103-16,11-31-177 16,-7 29-224-16,-4 2-592 15,0 0-471-15,0 0-265 0,0 0-224 16,-8 8 0-16,-3 9 160 15,-9 8 328-15,-4 4-136 0,0-1-112 16,0 3-40-16,4-1-112 16,5-2-80-16,6-3 0 15,5-2-8-15,4-4-8 0,0-3-48 16,13-1 56-16,6-5 168 31,9-1-32-31,4-6 0 0,0 1-136 0,3-4-216 16,-7 0-264-16,4-7-280 15,-4-5-184-15,-8 2-81 16,-4-6-271-16,-4 4-552 0,-4-11-641 16,0 8-1808-1,-4-2-2352 1</inkml:trace>
  <inkml:trace contextRef="#ctx0" brushRef="#br0" timeOffset="6092.48">11797 14484 6889 0,'0'0'2913'0,"0"0"-513"0,0 0-39 31,0 0-801-31,0 0-776 16,0 0-504-16,0 0-272 0,0 0 120 15,0 0 672-15,-15 69-87 16,2-31 15-16,-2 4-104 0,-2-1-208 16,6 7-176-16,-6-4-144 31,9 4-24-31,1-7-48 0,7-3-24 15,0-2-584-15,0 5-592 16,0-9-1177-16,0-10-3400 0</inkml:trace>
  <inkml:trace contextRef="#ctx0" brushRef="#br0" timeOffset="6967.1">13458 14440 9177 0,'0'0'2889'15,"0"0"-352"-15,0 0-89 16,0 0-864-16,0 0-447 0,-16 0-505 16,5 3-528-16,-10 6 32 0,6 7-56 15,-2 0 56-15,6 7-128 32,7-5 0-32,0 4 32 15,4-3-40-15,0 1-104 0,16 2 48 16,8-6 56-16,4-4 208 15,0 1-72-15,3 0-64 0,-6-3 0 16,-2-5-48-16,-7 5-24 31,-4 0-8-31,-4 2-40 16,-8 1-104-16,0 6-40 0,-12 0 88 16,-16 7 104-16,-4-1 8 15,-8-3 112-15,1 0 8 0,-5-5-128 16,8-8-96-1,4-3-888-15,8-12-585 16,8-10-743-16,13-9-2217 16</inkml:trace>
  <inkml:trace contextRef="#ctx0" brushRef="#br0" timeOffset="7185.8">13403 14446 8833 0,'0'0'2873'15,"0"0"-1169"-15,0 0-199 0,99-22 263 16,-43 12-288-16,4 1-319 16,3-5-257-16,-7 6-416 0,-7 2-192 31,-18-1-200-31,-19 3-48 16,-8 4-48-16,-4 0-568 0,-19 0-992 15,-37 23 423-15,3-4-2055 16,1 0-3098-16</inkml:trace>
  <inkml:trace contextRef="#ctx0" brushRef="#br0" timeOffset="8248.18">15355 14487 1320 0,'0'0'4585'0,"0"0"-2585"16,0 0-495-16,0 0 223 15,0 0-344-15,0 0-96 0,0 0 249 31,24-57-241-31,-24 57-312 16,0 0-504-16,0 0-368 0,-8 0 48 16,-8 10 40-16,-8 5 145 15,-4 7-105-15,-4 8-72 16,1-2 32-16,3 7 24 0,4-3-152 31,8 2 16-31,4-2-88 16,8 0-64-16,4-3 64 0,0-4 24 0,4 0-24 15,12-6-120-15,-1-3-168 16,2-6-152-16,2-4 168 16,1 1 71-16,-3-7 1 15,2 0-88 1,-3-7 288-16,-4-5 16 16,-4-4 56-16,-3 0 80 0,-5-4 120 0,0 5 169 15,0-1-73-15,-17 3-64 16,-3 7 32-16,-8 4-184 15,1 2-40 1,-10 2-40-16,5 14-72 16,9 3-208-16,7 2-1192 15,12 9-913-15,4-5-1712 0,8-9-3464 16</inkml:trace>
  <inkml:trace contextRef="#ctx0" brushRef="#br0" timeOffset="9091.74">16761 14443 6249 0,'0'0'5833'15,"0"0"-3945"-15,0 0-247 16,0 0-577 0,0 0-416-16,0 0-32 15,0 0-288-15,0 0-328 16,17 0 8-16,7 0 441 0,8-7-193 16,7 1-96-16,1 0-104 0,-5 0 16 15,-7-1-72 1,-3 4-80-16,-14 0 64 15,-2 3 8-15,-9 0-136 16,0 0-136-16,0 3 103 16,-4 10 177-16,-9 6 529 0,2 3-281 15,-2 6-16-15,2 0-96 0,-1 5-64 32,3-1-56-32,-2 3-8 15,3-4 40-15,-1 1 8 16,6 1-56-16,-1-6-160 0,0-2-328 15,4-2-241-15,0-1-871 16,0-6-1008-16,0-3-1545 0</inkml:trace>
  <inkml:trace contextRef="#ctx0" brushRef="#br0" timeOffset="9372.92">16750 14605 10234 0,'0'0'2584'0,"0"0"-223"0,0 0-1033 16,0 0-224 0,0 0-248-16,103-45-215 15,-59 38-225-15,7-2-136 0,2 0-56 16,-5-1-64-16,-5 3-152 15,-3 1-8-15,-16 3-24 16,-8 1-616-16,-12 2-673 0,-4 0-1551 31,0 0-1929-31</inkml:trace>
  <inkml:trace contextRef="#ctx0" brushRef="#br0" timeOffset="10403.93">18821 14516 5697 0,'0'0'2776'16,"0"0"-855"-16,0 0-353 16,0 0-232-16,0 0 281 0,0 0-249 15,0-13-464 1,0 3-256-16,4-2-216 15,0-1-160-15,1-3-87 16,-1 0-113-16,-4-2 0 0,0-2 8 16,0 1-80-1,0 0-80 1,-13 0-145-16,-6 10 105 0,-9-1 120 16,-8 10 104-16,-1 0 25 0,-2 10-41 15,3 2 0-15,8 10 32 16,4-2-64-16,13 2-56 0,3 0-80 15,8 0 72-15,0 0-80 16,8-3 80 0,16 0 16-16,7 1 112 15,1-5-48-15,8-2 64 16,-8-1-136-16,-4 2-80 0,-4-2 64 16,-9-2 8-16,-7 6-120 15,-3-4-40-15,-1 1 40 31,-4 3 55-31,0 3 65 0,0-3 16 16,-9 2-16-16,-3 3 8 16,1-6-8-16,-6 1 8 0,2 0 8 15,-9-6 137-15,0-1 63 16,-4-3 64-16,0-6 120 31,0 0 136-31,5-9 160 0,-1-10 72 16,7-4-112-16,9-8-192 15,8-1-184-15,0-10-128 0,25 5-96 0,6-4-48 16,9 8 8-16,4 5-8 16,0 9-264-1,-5 9-512 1,2 10-504-16,-9 0-2721 0,-13 0-3432 16</inkml:trace>
  <inkml:trace contextRef="#ctx0" brushRef="#br0" timeOffset="11481.8">20380 14516 368 0,'0'0'6993'0,"0"0"-4688"15,0 0-585 1,0 0-328 0,0 0-119-16,0 0 63 0,0 0-496 15,11-35-272-15,-7 28-32 16,-4-2-152-16,0-1-160 0,0-2-88 0,0-1-128 16,-8 1 0-16,-8 2-8 31,-3 0-64-31,-9 7 64 15,0 3 120-15,0 0-40 0,0 13 24 16,3 6-96-16,10 3 16 16,2 3-24-16,10 1-128 0,3 2 120 31,3-3-56-31,14-6 64 16,7-2-48-16,4-8-88 0,4-5 32 15,-4-4 104-15,0 0 0 16,-1-11-88-16,-7-3 88 0,-3 1 88 15,-6-4 8-15,1 5 152 16,-8 2 144-16,-4 3 129 31,0 7 95-31,0 0-472 0,0 0-144 16,-4 10-104-16,-4 9 104 16,-7 6 96-16,-2 5-40 0,2 4 40 15,-2-2-48-15,6 4 8 16,-2-5-48-16,9-2 40 31,0-4-48-31,4-3-376 0,0 0-504 0,17-9-1705 16,-6-7-2520-16</inkml:trace>
  <inkml:trace contextRef="#ctx0" brushRef="#br0" timeOffset="13028.57">1964 12183 760 0,'0'0'8978'16,"0"0"-7162"-16,0 0-384 16,0 0-215-16,0 0 567 0,0-23-392 15,-4 23-472-15,4 0-263 32,0 0-313-32,0 0-152 15,0 0-192-15,0 0-72 0,-5 12-240 16,1 7 312-16,4 11 240 0,-3-2-120 15,-5 7-48-15,0-4 56 0,4 1-24 16,-4 0-96 0,4-7 56-1,0-2-64-15,4-4 0 16,0-3-80-16,0-7-752 0,0 1-945 16,0-10-663-16,4 0-657 15,0-13-2480-15</inkml:trace>
  <inkml:trace contextRef="#ctx0" brushRef="#br0" timeOffset="13903.35">1812 11331 5249 0,'0'0'2968'31,"0"0"-687"-31,0 0-665 16,0 0-24-16,0 0-95 0,0 0-305 16,0 0-280-16,0 0-336 15,4-25-216-15,13 19-80 0,-2-1-264 16,9 1 48-16,-8 2-56 15,4 4-8 1,-5 0-72-16,-6 0-32 16,-1 10-32-16,-4 9-120 0,-4 3-16 15,0 8 224-15,-16 1 48 16,-4 4 168-16,-4 0-112 0,5-7 40 16,-2-2 24-1,10-8-48 1,6-5-72-1,1-6-48-15,4-7-32 16,4 0 80-16,16 0 144 0,4-7 88 16,12-6-8-16,4 1-87 15,0-4-137-15,-4 3 96 0,0 7-96 16,-5 0-104-16,-7 6-1353 16,-4 0-1359-16,-8 0-1905 0</inkml:trace>
  <inkml:trace contextRef="#ctx0" brushRef="#br0" timeOffset="15090.76">1928 10376 7961 0,'0'0'2417'16,"0"0"-681"-16,0 0-624 15,0 0-552-15,0 0 1 16,0 0 63-16,8-19-320 0,7 12-304 16,2-2 8-16,-2 2 96 15,6 4-96-15,-1 0 40 0,-1 0-48 31,-2 3 0-31,-6 0-48 16,-2 9-88-16,-5 7-40 0,-4 0-8 16,0 6 184-16,-17 3 192 15,-3-2-184-15,-3-1 224 16,3-4-168-16,4-1-16 0,4-4-48 31,4-7 64-31,4-3-56 16,4-3-8-16,0 0 0 0,4 0 64 15,7 0 16-15,14-3 48 16,-1-3-24-16,4 6-32 16,0 0-72-1,-5 0-16-15,-3 0-40 0,-4 9-48 16,-4 4 16-16,0 6-16 16,-9 3 104-16,-3 1-152 0,0 3 152 15,-3-5 0-15,-13 2 56 16,0-4-48-16,-7 3-8 0,-2-7 72 15,-2 1 56 1,-1-6 8-16,0-7 40 16,7-3 256-16,2 0 240 15,3 0 24-15,-4-13-56 0,8-3-79 16,4 4-185-16,0-1-32 16,4 3-112-16,4 8-8 15,0 2-104 1,0 0-120-16,0 0-256 15,0 0-776-15,0 6 143 0,0 7-983 16,8-1-577-16,0-6-3344 0</inkml:trace>
  <inkml:trace contextRef="#ctx0" brushRef="#br0" timeOffset="16949.52">1852 9537 9033 0,'0'0'2273'15,"0"0"-713"-15,0 0 169 0,0 0-465 16,0-19 144-16,0 19-384 0,0 0-583 16,0 0-441-16,0 0-49 15,0 4-407-15,-4 5 184 16,0 7 272 0,-3 3 160-16,-6 3-64 15,1 3 48-15,5-2 56 16,-6 3 145-16,6-7-241 0,-1-1 80 15,4 1-96-15,4-3-40 0,0-3-48 16,0-3-40 0,12-4 40-16,3 0 192 15,9-6-136-15,0 0 160 16,4 0-216-16,4 0-24 16,-8 0-632-16,-5 0-689 0,2-6-503 15,-5-7-193-15,0 3-391 31,-9-5-2417-31</inkml:trace>
  <inkml:trace contextRef="#ctx0" brushRef="#br0" timeOffset="17168.22">2024 9610 7457 0,'0'0'2953'31,"0"0"-897"-31,0 0-552 0,0 0-503 16,0 0-553-16,0 0-128 15,0 0 568-15,0 0-144 0,-17 64-96 16,10-39-304-16,-1 7-152 16,-1 0-104-16,2 4-40 15,-1-3 25 1,0 3 23-16,-1-5-96 0,6 1-8 16,-1-10-905-16,4 4-935 15,0-11-1289-15,0-5-2864 0</inkml:trace>
  <inkml:trace contextRef="#ctx0" brushRef="#br0" timeOffset="17996.14">1865 8820 5721 0,'0'0'3016'16,"0"0"-1159"-16,0 0-81 15,0 0 41-15,0 0-217 0,0-3-488 16,-5 3-632-16,-3 3-312 15,0 9-48-15,1 5-40 16,3-2-72 0,-1 1 64-16,5 3 0 0,0-3-64 15,0 0-8-15,12 0 104 16,4 0-8-16,0-4 40 0,0 5-136 16,4-2 152-16,-5 2-32 15,-2-3-120 1,-1-1 40-16,-5 4-40 15,-2-2-72-15,-5-2-8 0,0 3-16 16,-12-3 80-16,-8-4-232 16,0 1-896-16,-16-10-1024 0,8 0-569 15,4-3-2408-15</inkml:trace>
  <inkml:trace contextRef="#ctx0" brushRef="#br0" timeOffset="18199.22">1757 8890 6729 0,'0'0'4185'15,"0"0"-2897"-15,0 0-336 47,0 0-136-47,0 0 65 0,0 0 199 16,99-47-288-16,-67 36-280 0,8 3-224 0,-8-3-152 0,0 8-88 31,-9-3-48-31,-3-1-496 16,-8 7-1224-16,-7 0-513 15,-5 0-2664-15</inkml:trace>
  <inkml:trace contextRef="#ctx0" brushRef="#br0" timeOffset="19058.4">1944 7899 3992 0,'0'0'1457'15,"0"0"-25"-15,0 0-704 0,0 0-232 16,0 0-8-16,0 0 56 31,-8-10 41-31,8 17 183 0,-8 5 104 16,3 8-40-16,-6 5 56 31,-1 4-328-31,0 2 73 0,-4 7 7 16,0 1-168-16,0 2-144 15,4 0-96-15,4 0-32 16,8-3-112-16,0 1-40 0,0-11-96 16,13-3 48-16,6-8 0 15,1-8 120-15,4-6-8 0,3-3 152 16,1 0-160-16,0-12-8 15,-7-1 40-15,-10-3 8 16,-7 0 56-16,-4 2-32 0,0 6 40 16,-15-2 160-1,-6 7-224-15,-7 3 24 16,-3 0-168-16,3 13 0 0,1 2-32 16,6 5 16-16,5-1-728 15,16 3-1368-15,0-9-881 16,12-7-4216-16</inkml:trace>
  <inkml:trace contextRef="#ctx0" brushRef="#br0" timeOffset="20214.39">1812 6917 7177 0,'0'0'2793'0,"0"0"-1121"15,0 0-616-15,0 0-64 0,0 0 9 16,0 0-81-16,-3 0-344 15,3 0-312-15,0 0-264 0,0 0-8 16,3 0 8-16,9 0 56 31,4 0 96-31,9 0 96 16,2 0-32-16,4 0 136 0,-3-11-88 16,0 1-152-16,-11 3-16 15,-6 2 24-15,-7 1-112 0,-4 4 128 16,0 0 88-16,0 0 8 31,0 0-232-31,0 12 73 16,-7 5-73-16,-1 8 192 0,0 7-144 0,-1 2 32 15,2 4 16-15,-1 1-96 16,4-1 56-16,-5-3-56 0,9 0-160 16,-3-1-553-1,-1 1-1215 1,4-6-657-16,-4-13-2480 15</inkml:trace>
  <inkml:trace contextRef="#ctx0" brushRef="#br0" timeOffset="20402.07">1860 7169 2680 0,'0'0'7778'0,"0"0"-5322"16,0 0-167-16,0 0-905 0,0 0-424 15,0 0-392-15,0 0-352 32,95-63-136-32,-43 46-32 15,4 2-32-15,-4 0-16 0,0-2-488 16,-16 1-1808-16,-13 3-1561 16,-19 4-2008-16</inkml:trace>
  <inkml:trace contextRef="#ctx0" brushRef="#br0" timeOffset="21370.39">1940 6105 6617 0,'0'0'2488'0,"0"0"-895"0,0 0-513 16,0 0-384-16,0 0-184 15,0 0 8-15,11-54 137 0,-7 38-145 16,1-3-240 0,-1 3-152-16,0-6-32 15,-4 7-40-15,0-1 56 16,0 0-16-16,0 2-88 0,-4 8-16 16,-5 0-32-16,-6 6 96 15,-2 0-72-15,-6 6 32 0,-1 14-8 31,-4 2 48-31,0 6-40 16,8 1 0-16,5 3 24 0,7-1-32 16,8-1-72-16,0-5 64 15,8 0 8-15,16-3 8 16,4-6 112-16,3 3-48 0,5-10 80 31,0 1-48-31,-4 0-8 16,-4-1-88-16,-4-3 8 0,-9 4-8 15,-2-1-8-15,-9 2-72 16,-4 1-24-16,0 1 96 16,-17 2 512-16,2-3 88 0,-9 2-88 15,0-5 16 1,-1 1-40-16,6-7-47 16,3-3 7-16,4 0 88 0,4-3 64 15,0-13-224-15,8-3-368 16,0-4 112-16,8 1-120 15,8-3-16-15,8 0-32 16,0 2-264-16,4 4-624 16,-5 3-641-16,-10 4-2351 15,-9-1-4170-15</inkml:trace>
  <inkml:trace contextRef="#ctx0" brushRef="#br0" timeOffset="22323.28">2084 5238 4504 0,'0'0'1449'0,"0"0"-681"16,0 0-456-16,0 0 144 15,0 0 280-15,0 0 376 0,0 0-239 16,-69-44-201 0,58 44-624-16,-5 0 416 15,0 7-120-15,-5 5 160 0,6 7-160 16,-5 0-88-16,4 9-88 16,4-4-88-16,8 1-24 15,0 0-56-15,4-10-96 16,0 2 88-1,8-5 16-15,12-6 152 0,4-2-40 16,4-4 32-16,4-4 80 16,0-5-128-16,-4-7 0 0,-9 4-16 15,-3-4-7-15,-12 0 71 16,-4-1-16 0,0 5 336-16,0-1-168 15,0 7 208-15,-4-1-40 16,-3 5 128-16,2 2-600 0,5 0-64 15,-4 0-40-15,0 9 104 16,4 3 224-16,-4 7 80 0,1 4 40 31,-5-2 8-31,8 6-40 16,-5-2-32-16,5 4-112 16,0-1-112-16,0 5 16 0,0 0-72 15,0 3-480-15,0 12-1080 16,0-7-2481-16,0-10-4849 0</inkml:trace>
  <inkml:trace contextRef="#ctx0" brushRef="#br0" timeOffset="23994.74">1988 13002 1224 0,'0'0'6505'0,"0"0"-3968"16,0 0-1369-16,0 0-24 16,0 0 208-16,0 0 65 15,0 0-305-15,-9-7-304 16,6 7-288-16,-1 0-88 0,0 0 121 16,-4 0-41-16,-1 0-296 31,-2 0-216-31,-1 0 48 0,0 9 0 15,-4 1-48-15,4 3-8 16,0 0-16-16,4 2 24 16,-4 1-64-16,8 0 8 0,0 3-32 15,0-3 32-15,4 6-64 32,0-2 112-32,0-1 8 0,4 0 0 15,4 0-32-15,4-4 16 16,0-2-152-16,4-7 8 0,0 1-209 15,4-7 129-15,8 0 16 32,0-10 216-32,-1-9-64 15,10-3-120-15,-9-6 24 0,-1-2 88 0,-7-1 80 16,-8-1 48-16,-4 4 192 16,-8-1 136-16,0 7 168 0,-12 6-31 15,-8 4-113-15,4 1 184 16,-8 5-336-1,5 6-144 1,-2 0-104-16,1 0-568 0,-3 20-961 0,7-2-2359 16,0 1-3322-16</inkml:trace>
  <inkml:trace contextRef="#ctx0" brushRef="#br0" timeOffset="37163.51">15539 8024 5433 0,'0'0'5777'31,"0"0"-4393"-31,0 0-520 15,0 0 185-15,0 0 127 0,4 0-208 16,-1-7-400-16,5 3-224 16,-4-2 128-16,0 0-152 0,5-1 8 15,-2-2-87-15,-3 2-65 32,0-2 0-32,4 0-16 15,-4-4-40-15,0 0-40 0,-4-3 16 16,0 1 56-16,0-2-144 0,0 2 120 15,-12-2-8-15,0 6-120 0,0 0 56 16,0 5-152 0,-3 4 96-1,-2 2-8-15,-3 0 0 16,1 0 8-16,-1 5 0 0,-1 4-8 16,6 5 0-16,3-2 0 15,0 4 8-15,4-3-72 0,4 0-24 0,4-1 96 31,0 4-72-31,0 0 24 16,4-3 48-16,8 2 144 16,4-2-40-16,-1 0-96 0,6-4-8 15,-1 2 0-15,-1-3-8 16,1 3-80 0,5-5 72-16,-10 2-64 15,5-1 72-15,-8 0-56 16,0-2-32-16,-8 5 88 0,4-3 0 15,-8 1-120-15,0 2 80 16,0 4 0-16,0-5 0 0,0 4-64 16,-4 0 32-16,-4-1 80 31,0 1 0-31,-4-4-48 16,1-2 48-16,-2 2 0 0,-2-6 120 15,-2 1 248-15,-2-4 48 16,3 0 104-16,-5-4 32 15,2-5-40 1,3-1-8-16,4-6 16 0,4 4-96 16,0-4-176-16,8 2-192 15,0-4 17-15,12 1-73 0,11 2-169 16,9-3-535-16,24-12-896 16,-8 5-2985-16,-4 3-8666 15</inkml:trace>
  <inkml:trace contextRef="#ctx0" brushRef="#br0" timeOffset="38553.81">15511 8909 9730 0,'0'0'2120'0,"0"0"-664"0,0 0-39 15,0 0-249-15,0 0-112 16,0-47-272-16,0 34-112 0,0 0-271 31,-4 1-129-31,-5-2-24 16,2-2 24-16,-5 4-56 0,-1-1 24 15,-2 4 0-15,-5 2-16 16,-1 7-176-16,2 0-40 16,3 0-8-16,-4 10 8 0,4 6 0 31,4 2-8-31,0 2 0 15,8 1 0-15,0 5 0 0,4-7-8 0,0-3-40 16,17-6-56-16,-2-4 88 16,5-3-104-16,0-3 40 15,0 0 8-15,-4-6 72 16,0-7 8 0,-9-3 48-16,2 1-8 15,-5-2 48-15,4 2 80 0,-4 3 8 0,-1-2 56 16,-3 8-40-16,4-1 16 15,0 7 56-15,-4 0 16 16,0 0-96 0,0 0-40-16,0 0-80 15,0 0-24-15,0 0-48 16,0 0 0-16,0 0-16 0,0 7-16 16,0 2 32-16,0 7 216 15,0 4-72-15,0-1-16 0,0 3-16 31,0 0-64-31,0 4 8 16,0-1 0-16,0 0-56 16,-4 0 0-16,0 0 8 0,1 1 8 15,3-3-16-15,-4-1-160 47,4-3-368-47,0 0-440 0,0-3-1352 16,0-7-4242-16</inkml:trace>
  <inkml:trace contextRef="#ctx0" brushRef="#br0" timeOffset="39412.98">16993 8785 2576 0,'0'0'7762'0,"0"0"-5642"15,0 0 193-15,0 0-81 0,0 0-544 16,0 0-415-16,4-10-297 16,-4 10-328-16,4 0-192 15,-4 0-192-15,0 4-160 0,0 5-56 16,0 7 96-16,0 4-24 0,3 5 64 15,-3 2-56-15,4 6 40 16,-4-1-112 0,0-1-8-16,4-2-8 15,-4-1-40-15,5-6-312 16,-5 3-384-16,4-8-744 0,-4 2-1233 16,0-10-2152-16,0-2-3120 0</inkml:trace>
  <inkml:trace contextRef="#ctx0" brushRef="#br0" timeOffset="40006.61">17220 8887 696 0,'0'0'5793'16,"0"0"-2977"-16,0 0-1015 0,0 0-233 31,0 0-248-31,0 0-103 16,0 0-377-16,0 0-208 16,-4-4-72-16,-4 8-88 0,4 2-72 15,-1 4 16-15,1 2-143 16,1 4-1-16,-1 3-88 0,0-3-136 15,4 3 0 1,0-3-48-16,0 0-8 16,8-1 8-16,-1-2-8 15,6-3-208-15,2-1 88 0,2-5-144 16,-2-1 183 0,2-3 89-1,-2 0 0-15,1 0 80 0,1-3-31 16,-2-8 39-1,-3-1-80-15,4-1 256 16,-4-2-8-16,0-5-32 16,4 2-112-16,-4-1 56 0,0-3-32 15,-4-1 120-15,-5 7 264 16,1-3-8-16,-4 7 48 16,0 1-32-16,0 3-256 0,-4-3-40 15,-3 2-112-15,-1 4-16 0,0-2-40 16,-8 0-64-16,0 4 0 31,0 0-112-31,-8 3 96 16,1 0-320-16,-22 13-544 0,10 2-1392 15,3 4-4130-15</inkml:trace>
  <inkml:trace contextRef="#ctx0" brushRef="#br1" timeOffset="72823.8">17487 7782 1840 0,'0'0'4065'0,"0"0"-1505"0,0 0-1343 31,0 0-409-31,0 0-8 15,0 0 304-15,0 0 144 16,0 3 25-16,0-3-137 0,0 0-64 16,0 0-232-16,0 0-216 15,0 0-151-15,0 0-33 0,0 0-120 32,-8 0-160-32,3-3-112 15,-2-7-40-15,-1 4 32 16,-5 0 8-16,2-1 0 0,-1 1-48 15,3 0-128-15,-2-1-64 0,-1 7 184 16,0-3 16-16,0 0 0 16,1 0 0-1,-6 0 0-15,6 3 80 16,-2-4-88-16,-2 1 8 16,2-4 72-16,-2 5-64 0,-2-5-8 15,2 4-8-15,-5 0 8 0,4-1-8 16,0 4 16-1,-5 0 40-15,6 0-48 16,-1 0-8-16,0 0 8 16,5 0-8-16,-6 0 8 15,6 0 0-15,-2 0 0 0,2 0 0 16,-2 0 0-16,1 0-8 16,-3 0 8-1,-1 0 8-15,-1 0-16 16,2 0 8-16,-2 0 0 15,2 4 8-15,-2-4-8 0,2 3 0 16,-1 0-8-16,0 1 0 31,5-1 0-31,-2-1 0 0,1 5 8 16,-4-4 0-16,4 1-8 16,0-1 0-16,0 0 0 15,5 0 0-15,-6 0-8 0,2 4 8 16,-6-5 0-16,6 5 0 15,-5-1 0 1,4 4 8-16,0-4-8 0,-4 4-8 16,4-1-40-16,-1 4 48 15,2-4-8-15,3 4 8 16,0-1-8-16,-4 2 0 0,4-2 8 16,0 2 0-16,0-3-8 15,-4 3 8-15,8-2 0 16,-3 1-16-16,-2 2 8 15,5-2-40-15,-4 3 48 16,5-3-8-16,-1 6 8 16,0-4 0-16,-1 2 0 0,1-2-8 31,0 5 8-31,0-5-8 16,4-2 0-16,0 3 0 0,0-3 8 15,0 2 0-15,0-2 8 16,0 0 0-16,0 0 56 0,0-1-16 15,0 1 8-15,4-1-8 16,0-2-48-16,5 4 8 0,-1-6 96 31,-1 5 16-31,1-3 8 16,1-1 16-16,-2 1-80 16,5-2 16-16,-3-1-80 0,-2 3 48 15,-3-3-32-15,8-1 32 16,-4 4-40-16,-4-4 56 0,8 0-64 15,-4 1 16 1,4 2-8-16,0-3 0 16,0 1 0-16,0-1 0 15,-1-3 40-15,2 3 0 0,-1-2-48 16,-1 2 8 0,2-3 8-1,-2 0-8-15,6 1 40 0,-6-4-40 16,6 3 0-16,-2-3 40 0,1 4-40 15,0-4 40-15,0 0 24 16,0 2-64-16,-4-2 0 0,4 0 0 16,-4 3 40-16,-4-3-48 31,0 0 0-31,-1 3 8 16,6-3-8-16,-5 0 0 0,-1 0 8 15,10 0 0-15,-6 0 40 0,2 0-48 16,6 0 0-16,-2 0 8 15,-2 0-8-15,1 0 8 32,4 0 0-32,-4 0-8 0,0 0 8 15,0 0-8-15,-1 0 0 16,2 0 0-16,-2-3 8 0,2 3 0 16,-1-3 0-16,0 1 40 31,4-2-40-31,-9 1-8 15,6 3 0-15,-9-4 8 0,3 1-8 0,2 0 0 16,-2 0 0-16,6 0 0 16,-2-4 0-16,1 4 0 0,0-3 8 15,0 3-8 1,0-4-8 0,0 1-56-16,3-3 56 15,-2 2-40-15,-6 1 32 0,6 0 16 0,-6-4 0 16,1 4 8-16,1-4 0 15,-6 1-8-15,10 2 0 0,-6-2 8 16,1-5-8-16,0 6 0 31,-4-3 8-31,4 3 0 16,-4-3 0-16,0 2-8 0,0-1 0 16,-4 1 8-16,4 0 0 0,-4-4-8 15,0 3 48-15,4-2-32 31,-4-4-16-31,-1 7 8 16,6-7 0-16,-5 2 0 0,0-1 0 16,-4 2 0-16,4 1 0 15,-4 2-8-15,0-2 8 0,0-1 0 16,0 1 80-16,4-2-80 31,-4-2 0-31,0 7 40 16,0-4-40-16,0 1-8 0,0-1-48 15,0 0-24-15,-4 4 72 0,0-1 0 16,0 3 8-16,-4-2 136 0,3-1-24 16,2 1 40-16,-5 0-40 15,4-1-48 1,-4 1-64 0,0 0-8-16,0-5 0 0,0 4-8 15,0 1-120-15,-4 0-32 0,0-1 160 16,-4 1 48-16,1-4 16 0,-2 7 16 31,2-4-64-31,-6 0 32 16,1 3 24-16,-3 2-72 15,-1-4 16-15,0 2-8 0,-4 0 0 16,-4 5-8-16,-8-1-40 16,1 3-448-1,-45 0-1016-15,12 5-3025 16,0 5-4993-16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2:35:59.38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23355 2441 9826 0,'0'0'3072'0,"0"0"-1415"15,0 0-369 1,0 0-424-16,0 0-152 16,-4 0 8-16,4 0-95 15,0 0-137-15,0 4-112 31,0-1-88-31,0 3-136 0,0 3-32 16,0 7 216-16,0 7 0 0,0 5-40 16,0 7-120-16,0 3-16 0,0 7-56 15,4 2-32-15,-4 4-24 16,0-1 8 0,4-1-8-16,-4-8 0 15,0-6-48-15,5-7-48 16,-5-6-272-16,4-2-384 0,-4-8-632 15,4-5-1009-15,3-7-359 16,-7 0-1769-16,4-3-1257 0</inkml:trace>
  <inkml:trace contextRef="#ctx0" brushRef="#br0" timeOffset="431.41">23308 2421 1536 0,'0'0'8674'16,"0"0"-7530"-16,0 0 312 16,0 0 249-1,0 0-241-15,0 0-136 0,0 0-280 16,4-50-439-16,0 50-457 15,7 0-136-15,6 0 40 0,11 3-8 16,0 14-40-16,7-1-8 0,1 5 0 16,0 2-32-1,-5 5-16-15,-3 4-40 16,-3 3 40-16,-9 0-56 16,-4 0 88-16,-1 3 16 15,-11 0 48-15,0 3-32 0,0 1 88 16,0 2 64-16,-15-6-16 15,-6 3-8-15,-3-6-16 16,-4 1 24 0,-3-9-144-16,-5 3 72 15,0-5-80-15,0-3-640 0,5-6-897 16,3-7-1215-16,16-5-1721 16,-1-4-3473-16</inkml:trace>
  <inkml:trace contextRef="#ctx0" brushRef="#br0" timeOffset="894.83">24064 2286 6913 0,'0'0'6329'16,"0"0"-4080"-16,0 0-689 15,0 0-464-15,0 0-367 16,-11 3-225-16,3 12-160 0,-8 14 64 16,0 7 88-16,-4 11-64 0,5 4-64 15,2 9-80-15,5 1-112 16,8 2-8-16,0 0-104 16,4-2-16-16,16-8-48 0,8-2 0 31,4-9-64-31,8-11-160 0,-1-6 104 0,6-2-144 15,2-10-352 1,-3-10-128-16,-4 0-1177 16,3-3-775-16,-11-12-1433 15,-8-4-4953-15</inkml:trace>
  <inkml:trace contextRef="#ctx0" brushRef="#br0" timeOffset="3417.73">24483 2321 11266 0,'0'0'3921'32,"0"0"-2809"-32,0 0-256 0,0 0-408 0,0 0-248 15,0 0-136-15,0 0 40 16,-52 70 120-16,37-29-104 0,-2 6-72 15,6 7-48-15,3 1 96 16,-1-2-96 0,9-2 48-16,0 1-24 15,0-12-24-15,9-5-88 0,6-9-120 16,6-8-304-16,3-11 216 16,3-7 296-16,1 0 288 0,-4-19-88 15,-8-4-16-15,-8-2 88 31,-8 3 209-31,0 4 47 0,-20 1 24 16,-8 4-368-16,-8 13-184 16,4 0 0-16,0 0-504 0,4 16-977 15,21 6-1519-15,3-5-1489 16,4-5-3121-16</inkml:trace>
  <inkml:trace contextRef="#ctx0" brushRef="#br0" timeOffset="3646.9">24766 2686 9450 0,'0'0'4400'0,"0"0"-3439"0,0 0-609 0,0 0-344 16,0 0 144-16,0 0 24 15,0 0-32-15,48 60-144 16,-44-31-16-16,-4 6 16 0,0 0-16 15,-16-4-336 1,-8 1-96 0,0-10-377-16,-4-6-743 0,12-6-2313 15,4-10-3584-15</inkml:trace>
  <inkml:trace contextRef="#ctx0" brushRef="#br0" timeOffset="4039.21">25188 2358 6753 0,'0'0'5585'32,"0"0"-3848"-32,0 0-113 0,0 0-192 15,0 0-696-15,0 0-440 16,0 0-120-16,0 0-24 15,-67 63 16-15,47-24 33 0,4 5-73 16,0 4-128-16,12-4-8 31,4 1-72-31,4-7 80 0,12-6-641 16,3-10-79-16,2-6 80 0,3-7 560 16,-5-9 80-16,-6 0 152 15,-2-6 64-15,-3-7 480 0,-8 1 345 16,0-1-209-1,0 3-96 1,-8 4-120-16,-3 6-360 0,-6 0-256 16,2 0-416-16,-5 10-1192 15,-1 3-1393-15,14-4-3400 0</inkml:trace>
  <inkml:trace contextRef="#ctx0" brushRef="#br0" timeOffset="4345.55">25419 2082 4384 0,'0'0'10451'15,"0"0"-8379"-15,0 0-1456 16,0 0-264-16,0 0-264 0,0 0 24 15,48 29 344-15,-20-7 121 32,4 10-41-32,0 3-200 0,0 3-136 15,-4 6-128-15,-9 1-64 16,-3 5 0-16,-12 8-8 16,-4 5 88-16,-7 4-80 0,-21 0-8 0,-28 25-776 15,5-20-953 1,6-11-3288-1</inkml:trace>
  <inkml:trace contextRef="#ctx0" brushRef="#br0" timeOffset="5067.12">26165 2448 9514 0,'0'0'5905'0,"0"0"-3993"16,0 0-471-16,0 0-89 0,0 0-336 15,0 0-232-15,0 0-224 31,-5 3-304-31,14-3-152 16,-2 0-16-16,14 0-88 0,7-6 152 16,7-4 96-16,9-4-248 15,-5 3-24-15,6-3-392 0,-13 2-536 16,-1 5-1336-16,-15 4-2001 16,-11 0-1696-1</inkml:trace>
  <inkml:trace contextRef="#ctx0" brushRef="#br0" timeOffset="5252.34">26236 2607 8041 0,'0'0'4353'0,"0"0"-2552"16,0 0 87-16,0 0-248 0,0 0-551 15,0 0-345-15,79-7-352 16,-34-2-200-16,2-1-192 0,25-8-1088 31,-8-1-3537-31,-12 2-3937 16</inkml:trace>
  <inkml:trace contextRef="#ctx0" brushRef="#br0" timeOffset="5916.03">27308 2226 3952 0,'0'0'5161'15,"0"0"-3248"-15,0 0-369 0,12-74 305 16,-12 55-409 15,0 0 88-31,0 3-304 16,0 3-199-16,0 1-321 16,-12 6-232-16,0-1-152 0,-8 4-208 15,-11 3-104-15,-10 0 152 16,1 0-112-16,-8 10 40 0,1 5 56 15,7 8-72-15,4-1-32 16,13 0-40-16,6 3-72 0,9 1-48 16,8-5 8-16,8 6 64 0,16-5-88 15,16 0 32-15,8 0 104 16,8-6 0-16,-5-2-104 31,-3-2-64-31,-4-3 112 16,-12 0 48-16,-4 5 0 0,-8-2-80 15,-5 4-32-15,-2 6-32 16,-5 0-16-16,-8 4 112 0,0 2-16 16,0 2 16-16,0-5 56 31,-12 0 16-31,0-6-16 0,-8-6 8 16,4-4-8-16,-4-9 296 0,-4 0 384 15,0-9 56-15,-8-14 80 16,1-11-296-16,-1-5-143 0,8-12-225 15,7 4-8 1,13-1-80 0,4 8-64-16,21 4-264 15,10 14-225-15,33 3-991 0,-12 6-3505 0,-4 4-6273 16</inkml:trace>
  <inkml:trace contextRef="#ctx0" brushRef="#br0" timeOffset="10233.09">23789 4947 5553 0,'0'0'4441'0,"0"0"-2457"15,0-36-296-15,0 23 193 16,-4 7-225 0,4-2-192-16,0 3-71 15,0 5-345-15,0 0-384 0,0 0-304 16,-3 0-168-16,3 5-192 16,0 7-48-16,0 16 48 0,0 9 80 15,0 15 32-15,0 5 40 31,0 9-88-31,0-1-56 16,3-9 112-16,6-2-72 0,-5-4 16 16,4-8-56-16,-4-7-8 0,-4-9 0 15,3-4-48-15,1-10-112 16,-4-1-80-16,4-3-248 31,-4-4-264-31,5-4-624 0,-1-4-809 31,0-8-1744-31,0-1-1960 0</inkml:trace>
  <inkml:trace contextRef="#ctx0" brushRef="#br0" timeOffset="10964.49">24188 4909 4721 0,'0'0'7177'16,"0"0"-4304"-16,0 0-777 16,0 0-536-16,0 0-519 0,0 0-257 31,0 0-344-31,0-6-440 15,0 24-104-15,0 17 40 0,5 10 64 16,-5 8 96-16,0 2-48 16,0-3 0-16,0-3 24 0,0-8-64 15,0-3 64-15,-5-10-72 16,5-5-8-16,-4-7-168 0,4-6 16 31,0-8 160-31,-4-2 0 16,4-7 200-16,-8-14-80 15,8-10-104-15,-7-14 32 0,7-3-40 16,-4-7-8-16,-1-1 8 16,5 2 136-1,0 13 96-15,0 9 40 16,5 13-16-16,3 9-128 0,-1 8-136 16,10 2-88-16,2 6 88 15,9 9-56-15,4 8 56 0,0 6 0 16,3-1 0-1,-3 3 0 1,0 1 0-16,-4-3-80 0,0-3-40 16,0-1-56-16,0-3 32 0,-4 0-8 15,0-3 40-15,-5-6-16 16,2-3 120-16,-6-8-72 0,2-2 80 31,-6 0 56-31,2-15 64 16,-2-11 0-16,-3-5 104 0,-8-8 112 15,0-8 48-15,0-7 32 16,-4-3 48-16,-7-6-104 0,-2 5-63 16,5 11-33-16,1 8-104 31,-1 17-80-31,8 9-32 0,0 13-48 16,0 0-416-16,0 13-625 15,0 13-319-15,15 24-728 16,2-4-3426-16,-2-6-7568 0</inkml:trace>
  <inkml:trace contextRef="#ctx0" brushRef="#br0" timeOffset="11334.91">25149 4747 1592 0,'0'0'10618'0,"0"0"-7977"0,0 0-697 32,0 0-360-32,0 0-199 15,0 0-201-15,0 0-424 0,11-26-448 16,-7 33-192-16,0 12-112 15,4 6 296-15,1 10 32 16,2 3-80-16,-3 9-8 0,4 4-152 31,-4 3-88-31,0-6 65 0,1-4-73 16,-2-2-129-16,-7-7-199 16,4-7-344-16,0-2-352 15,-4-11-848-15,0-5-1169 0,0-7-2744 16,-4-3-3649-16</inkml:trace>
  <inkml:trace contextRef="#ctx0" brushRef="#br0" timeOffset="11718.21">24989 4705 10042 0,'0'0'3104'16,"0"0"-991"-16,0 0-97 0,0 0-487 0,0 0-185 31,0 0-344-31,0 0-408 16,0 0-304-16,40-28-128 0,-12 28-24 15,8-4 32-15,7 1 0 16,13 0 48-16,0 0-24 15,8-7-64-15,-4 4-16 0,-8-4-32 32,-9 1-31-32,-11-1 15 15,-12 4-16-15,-8 3-40 16,-8 0 64-16,-4-1-64 0,0 4-8 16,0 0-361-16,0 0-463 0,0 0-1000 15,0 0-3881-15,0 0-4233 0</inkml:trace>
  <inkml:trace contextRef="#ctx0" brushRef="#br0" timeOffset="13617.98">26013 4642 9025 0,'0'0'4209'0,"0"0"-2360"0,0 0 119 31,0 0-408-31,0 0-399 16,0-4-313-16,0 4-400 0,0 0-288 15,0 13-160-15,0 13 80 16,4 2 160-16,0 14-24 0,4 2-64 31,4 3-40-31,0 4-40 16,0-4-16-16,4 2-8 0,-8-5-40 16,3-6-8-16,-2-7-72 15,-5-5-336-15,3-7-320 16,-7-6-712-16,0-10-1081 0,0-3-1968 31,0 0-3433-31</inkml:trace>
  <inkml:trace contextRef="#ctx0" brushRef="#br0" timeOffset="13908.25">26021 4623 5657 0,'0'0'6649'16,"0"0"-3904"-16,0 0-889 0,0 0-320 15,0 0-255 1,0 0-225-16,0 0-568 16,4-13-480-16,16 13 0 15,12-3 184-15,8-1-64 0,3 4-56 16,5-6-72-16,-4 0 96 15,-4 3-96-15,-8-3-400 0,-8-1-784 32,-8 7-889-32,-16 0-679 15,-12 3-1105-15,-16 13 704 0,-8 0-3528 16</inkml:trace>
  <inkml:trace contextRef="#ctx0" brushRef="#br0" timeOffset="14095.9">26029 4892 2984 0,'0'0'3193'0,"0"0"-305"16,0 0-439-16,0 0-489 15,95 4-423-15,-46-4-313 16,-6-4-288-16,5 1-440 0,0-2-240 16,-8 5-256-1,-8 0-208-15,-13 0-976 16,-10 8-864-16,-5 9-633 0,-4-2-3064 15</inkml:trace>
  <inkml:trace contextRef="#ctx0" brushRef="#br0" timeOffset="14398.8">26141 5248 10354 0,'0'0'3929'0,"0"0"-2369"0,0 0 128 31,107-3-159-31,-63-4-193 16,4 1-280-16,-4 0-480 0,3 3-328 15,1-4-144-15,-4 4-56 16,0-3 24-16,0 2-64 16,-9-2 8-16,-7 3-8 0,-7 0 0 31,-10 0 40-31,-3 3-40 15,-8 0 40-15,0 0-48 16,0 0-64-16,0 0 8 0,0 0-128 16,0 0-552-16,-8 0-944 15,0 0-1129-15,1 0-3280 0</inkml:trace>
  <inkml:trace contextRef="#ctx0" brushRef="#br0" timeOffset="16650.68">27105 4547 2880 0,'0'0'8738'16,"0"0"-6049"-16,0 0-665 0,0-11-384 15,0 11-439-15,0 0-385 16,0 0-520-16,0 6-296 0,0 18-192 15,0 1 192-15,-4 13 0 32,-4 10 8-32,-1-1 64 15,6 1-56-15,-5-4-8 0,0 1 56 16,4-8-64-16,0-4-8 0,0-11-136 16,4-3-56-16,0-10-144 15,0-5-192-15,0-4-49 31,0 0 585-31,0-4 16 0,0-9 289 0,0-8-177 0,0-9-8 32,0-8-8-32,0-6-16 0,-4 0 40 15,-4-7 80-15,4 0 56 16,4 4 24-16,0 8 48 16,0 8 184-1,0 6-160-15,0 6 0 0,8 8-40 16,-4 8-72-16,4 0-192 0,0 3-64 15,4 0-112-15,0 13 104 16,8 3-8-16,0 10 8 16,4 5 8-1,4 7 0-15,-1 4 0 16,6-2 0-16,-6 4 0 0,5 5 0 16,-1-5-232-16,-3-2-192 15,0-4-24-15,-4-6-64 0,-7-7-16 16,-2-9 304-16,-3-7 168 31,0-9 56-31,-8 0 80 0,4-6 216 16,1-16 216-16,-2-10-32 15,-3-10-64-15,0-5-104 0,-4-7-24 16,0-6 64-16,0-4-112 16,0 1-80-16,-8 3 96 15,5 8-15-15,-1 15-105 0,-1 11-8 31,5 10-64-31,0 10-64 16,0 6-96-16,-4 0-529 0,4 9-1407 16,-8 30-96-16,4-5-2802 15,-3-5-6784-15</inkml:trace>
  <inkml:trace contextRef="#ctx0" brushRef="#br0" timeOffset="17083.6">27913 4336 8001 0,'0'0'4537'0,"0"0"-2040"0,0 0-617 15,0 0-136-15,0 0-279 16,0 0-265-16,0 0-360 31,0 0-448-31,4-12-392 0,-4 28-24 16,5 5 24-16,-1 19 72 15,3 4 48-15,1 3 0 0,1 8-64 16,2-1 8-16,1-4-64 16,-3 1 0-16,-2-6-88 31,1-4-128-31,0-3-224 0,1-7-208 16,-6-2 24-16,-3-6-368 0,4-4-409 15,-4-11-1215-15,0-1-1321 16,0-7-3697-16</inkml:trace>
  <inkml:trace contextRef="#ctx0" brushRef="#br0" timeOffset="17518.25">27591 4242 10354 0,'0'0'3120'0,"0"0"-983"15,0 0-1-15,0 0-551 16,0 0-321-16,-8-10-488 15,8 10-544-15,12 0-232 0,12 0 0 16,27 0 48-16,29 0 208 16,28 0-8-1,-5 0 48-15,-19 0-64 16,-32 0 32-16,-21 0-80 0,1-3 32 16,-4 0-79-16,0 3-65 15,-11-3-16-15,-14 3-48 0,1 0 0 16,-4 0-8-1,0 0-168 1,0 0-513-16,0 0-743 0,-7 19-408 16,-6-4-1233-16,1-2-2896 0</inkml:trace>
  <inkml:trace contextRef="#ctx0" brushRef="#br0" timeOffset="21684.53">23901 6080 6601 0,'0'0'5737'0,"0"0"-3512"0,0 0-897 15,0 0-200 1,0 0-208-16,0 0-200 16,0 0-471-16,0 12-249 15,12 7 0-15,0 13 400 0,4 10 40 16,0 5-152-16,0 1-136 15,-4 6 40-15,-4-7-48 16,0-2-24-16,0-1-24 16,0-9-88-16,-4-4 56 15,0-4-64-15,0-5-232 16,0-10-632-16,-1-9-1297 0,-3-3-1920 16,0 0-1696-16</inkml:trace>
  <inkml:trace contextRef="#ctx0" brushRef="#br0" timeOffset="21977.03">23862 6122 5497 0,'0'0'6145'0,"0"0"-4409"0,0 0-183 15,0 0-321-15,0 0 216 0,0 0-263 0,0-19-681 16,19 14-344 15,9 3 208-31,4-5-272 16,16-2 32-16,4-1-32 0,-1 1-48 16,1-1 8-16,-3 1-56 0,-6 2-384 15,-11 7-1217-15,-17 0-1183 16,-15 10-1465-16,0 6-1456 0</inkml:trace>
  <inkml:trace contextRef="#ctx0" brushRef="#br0" timeOffset="22158.72">24005 6445 3528 0,'0'0'4849'16,"0"0"-3048"-16,0 0-241 15,104 0-224-15,-52 0-31 0,3-6-345 16,1 2-360-16,-4-2-600 16,4 6-408-16,-20 0-2409 0,-12 0-3856 15</inkml:trace>
  <inkml:trace contextRef="#ctx0" brushRef="#br0" timeOffset="22435.74">24113 6670 1408 0,'0'0'5857'15,"0"0"-3584"-15,0 0 159 16,0 0-247-16,0 0-305 0,80 3-440 0,-48-3-272 16,3 0-327-16,5-6-297 15,3 0-280-15,9-3-128 16,0-1-80-1,1 0-48-15,-2 0-8 16,-7 1-160-16,-8 3-248 16,-8-4 72-16,-9 1 104 0,-6 2-104 0,-6 1-561 31,-7-10-871-31,4 4-1449 16,-4-1-3752-16</inkml:trace>
  <inkml:trace contextRef="#ctx0" brushRef="#br0" timeOffset="22824.66">25224 5975 11826 0,'0'0'3969'0,"0"0"-2185"16,0 0-327-16,0 0-481 16,0 0-416-1,0 0-344 1,0 0-112-16,-43 54 120 0,22-16 112 15,-3 10-72-15,0-4-120 0,5 4-72 16,-5 2 0-16,4-4-24 16,4-2-40-16,0 0-8 0,4-3-304 31,-4-9-824-31,8-4-576 16,4-9-1185-16,4-8-1968 0,0-11-3481 15</inkml:trace>
  <inkml:trace contextRef="#ctx0" brushRef="#br0" timeOffset="23125.83">24870 6103 5825 0,'0'0'5145'0,"0"0"-3273"0,0 0 289 16,0 0-73-16,0 0-752 15,0 0-751-15,0 0-577 31,0 0 280-31,47 25 296 0,-15 10 136 16,8-1-192-16,4 4-112 16,-4-3-152-16,-1 0-40 0,-7 0-104 15,0-3-40-15,-4 0-64 16,-8-7-8 0,0-2 56-16,-4-5-56 15,0-2 40-15,-4-6-40 0,-1-3 0 16,2-1-8-16,-5-4-96 15,-4-2-280-15,-1 0-496 0,-3-2-544 16,0-11-2753-16,0-3-6001 16</inkml:trace>
  <inkml:trace contextRef="#ctx0" brushRef="#br0" timeOffset="24562.73">25774 5963 696 0,'0'0'9922'0,"0"0"-7162"16,0 0-7-16,0 0-705 31,0 0-535-31,0 0-441 0,0-10-568 16,0 10-264-16,0 3-240 15,4 16-128-15,4 6 128 16,8 14 224-16,-4 8-56 0,4 1-72 15,0 3-48-15,4-1-40 32,-9-5 64-32,6-8-72 0,-6-1 0 15,-3-8-312-15,5-5-368 16,-10-5-400-16,1-5-409 0,4-9-1335 16,-8-4-1993-16,4 0-4465 0</inkml:trace>
  <inkml:trace contextRef="#ctx0" brushRef="#br0" timeOffset="24838.28">25766 5940 10610 0,'0'0'2992'16,"0"0"-1015"-16,0 0-377 15,0 0-360-15,0 0-151 0,0 0-217 16,96-76-336-16,-57 66-208 31,5 1-168-31,8 3-112 0,0 2-48 16,-5 1 0-16,-6 3-152 16,-9 0-480-16,-17 0-688 15,-11 3-1033-15,-8 19-519 0,-15-6 111 16,-9 3-1936-16</inkml:trace>
  <inkml:trace contextRef="#ctx0" brushRef="#br0" timeOffset="25018.43">25929 6096 208 0,'0'0'6209'0,"0"0"-4161"0,0 0-263 0,0 0 167 16,0 0 89-1,0 0-121 1,0 0-440-16,0 0-512 0,88 13-559 15,-44-19-241-15,0-1-168 16,-1 3-24-16,-15 4-1001 16,-12 6-2855-16,-7 11-753 0,-9-1-3385 0</inkml:trace>
  <inkml:trace contextRef="#ctx0" brushRef="#br0" timeOffset="25331.32">25898 6452 1400 0,'0'0'6161'32,"0"0"-3624"-32,0 0-313 15,0 0-263-15,0 0 31 0,0 0-448 16,0 0-423-16,99 9-361 16,-59-9-232-16,4 0-232 0,-1-2-24 15,6-5-24-15,-2 0-56 31,-7 1 16-31,-4-1-72 16,-4 1-16-16,-12-1-24 0,-4 1-24 0,-9 3 40 16,-3-3-32-1,1 2-32-15,-5 4 40 0,0-3-88 16,0 3-200-16,0 0-424 16,0-3-672-1,0 3-1097-15,0-3-2184 0</inkml:trace>
  <inkml:trace contextRef="#ctx0" brushRef="#br0" timeOffset="25996.94">26961 5747 4761 0,'0'0'4192'0,"0"0"-2207"0,0 0-329 16,0 0 1-16,0 0-225 15,0 0-464-15,-75-44-8 0,54 44-144 0,-7 0-175 32,5 0-97-32,-5 6-128 15,-4 7 128-15,1 5-8 16,-1 1-160-16,4 7-32 0,4-1-144 16,0 7-112-16,12-1 8 15,-1 7-96-15,13 4 0 0,0-1 0 31,5 4-64-31,18-4 16 16,5-4 48-16,13-1 72 0,2-8-24 16,6-5-40-16,6-11 80 15,0-9 8-15,1-3 64 0,-8 0-56 16,-4-15 80-16,-12-1-16 31,-8-3-96-31,-5-7-16 16,-2 5-56-16,-6 2 0 0,2 2-104 15,-5 8-320-15,-1-1-256 16,6 7-1584-16,-2 3-2521 0,-7 0-1601 0</inkml:trace>
  <inkml:trace contextRef="#ctx0" brushRef="#br0" timeOffset="27527.44">27535 5661 1616 0,'0'0'8682'16,"0"0"-6498"-16,0 0-688 15,0 0-79 1,0 0 79-16,0 0-232 15,0 0-423-15,0 0-425 0,0 12-304 16,0 1-104-16,0 6 72 16,0 7 40-16,0 6 24 0,0 2-136 15,12 8-8 1,0 5-16-16,7-2-40 16,6 2-8-16,3-3 56 15,3-5-104-15,5-8-112 0,5-6-48 16,-2-6 272-16,1-8 0 15,-5-11 224-15,-3 0-224 0,0-16 304 32,-8-10-24-32,0-6 360 15,-7-9 40-15,-6-10-72 0,1-2-192 16,-8-2 0-16,-4-5-128 16,0 3 56-16,0 4-15 31,-8 4-161-31,-4 11-64 0,5 10 32 15,2 8-56-15,1 11 8 16,0 3-88-16,4 6-328 0,-4 0-689 16,4 15-895-16,0 20-8 15,0 1-2113-15,8-5-2361 0</inkml:trace>
  <inkml:trace contextRef="#ctx0" brushRef="#br0" timeOffset="27988.87">28412 5416 6241 0,'0'0'5721'16,"0"0"-3448"-16,0 0 39 16,0 0-272-16,0 0-415 0,-9-28-369 31,9 28-568-31,0 0-592 15,0 9-96-15,0 14-72 16,9 8 72-16,3 14 168 0,-1 6-24 16,9 9-64-16,-4 0 16 15,4 1-48-15,0-1-40 0,0 0-8 16,-4-3 8 0,0-3-8-16,-8-6 0 15,4-7-216-15,-4-5-264 16,-5-9-40-16,2-7-424 0,-5-11-648 15,0-9-561-15,0 0-744 16,0-4-1319-16</inkml:trace>
  <inkml:trace contextRef="#ctx0" brushRef="#br0" timeOffset="28352.6">28105 5536 9378 0,'0'0'4104'0,"0"0"-2615"0,0 0 767 31,0 0-391-31,0 0-329 16,0 0-480-16,0 0-448 15,0 0-304-15,0 0-256 0,103-72 8 16,-39 62 104-16,8 1 16 31,4 2-32-31,-9 1-40 0,-15 3-16 16,0 0-80-16,-21 3 65 0,-10-3-73 16,-14 3 8-16,-3 0-8 15,-4 0-201-15,0 0-263 0,0 0-520 16,-11 0-1048-16,3 0-2849 0,-5 3-3985 0</inkml:trace>
  <inkml:trace contextRef="#ctx0" brushRef="#br0" timeOffset="30175.36">28599 4603 4841 0,'0'0'6337'0,"0"0"-4729"0,0 0-904 16,0 0-248-16,4 0-87 15,12 4 127-15,4-1 120 0,8 3-152 16,7 1-80-16,5-1-168 31,12 0-88-31,4-3-32 0,16 1-24 16,23-4 56-16,17 0-128 15,-9 0 96-15,-23 0-32 0,-20-4 104 0,-20 1 136 16,8 0 32 0,-1 0 96-16,1 0-15 31,-8-4-129-31,-8 4-96 0,-16 0-40 15,-4 0-32-15,-12 3 8 16,0 0-104-16,0-3-24 0,0 3-272 16,0 0-537-16,0 0-551 15,-4 0-1160-15,-9 0-1993 16,6 3-5465 0</inkml:trace>
  <inkml:trace contextRef="#ctx0" brushRef="#br0" timeOffset="30820.6">29021 5435 760 0,'0'0'8946'0,"0"0"-6434"0,0 0-1056 0,0 0-103 16,0 0-385-16,0 0-80 15,0 0-136-15,0 0-184 0,76-47-80 16,-48 37-119-16,8-2-1 15,3-7 152 1,6 0-152-16,2-6-48 16,9-1-64-16,-4-6 16 0,-1 0-48 15,1-6-24-15,0 3-64 16,-4 4 40-16,-8-5-56 16,0 8-48-16,-8 3-64 0,-4 2 40 31,0 7-40-31,-9 1 0 0,-3 5-8 15,0 1 8-15,-4 2 0 16,-4 1 0-16,0 3-8 16,-4 0-8-16,-1 3-112 0,6-4-72 15,-9 1-72-15,4 3-272 32,-4 0-552-32,0 0-865 0,-13 0-1815 15,2 0-1065-15</inkml:trace>
  <inkml:trace contextRef="#ctx0" brushRef="#br0" timeOffset="31472.84">29627 4479 8617 0,'0'0'3145'0,"0"0"-1529"16,0 0-343-16,0 0-65 0,0 0 144 15,0 0-256-15,0 0-607 16,-8-2-489-16,16 2-209 0,-4 12 209 16,8 4 241-16,4 3 47 31,0 4-288-31,7-2-40 0,9 5 40 16,5-1 176-16,2 1-128 15,1-1 96-15,-1-3-24 0,-2-3 8 16,-1-2-56-16,-8-5-56 15,-9-5 56-15,-3-1-72 32,-8-3 8-32,0 0 0 0,1-1-8 15,-9 3 16-15,3-3-16 16,1-2 8-16,-4 7 40 0,4-1 56 16,-4 4-32-16,0 6-64 15,0 0 128-15,0 6 72 16,0 3 120-1,-11 8 0-15,-2 0-24 0,-2 6 64 16,-2 2-56-16,-2 0-64 16,-1 0-96-16,-1-3-32 0,6-6-48 15,-1-3 0-15,8-6-64 0,0-1 0 32,4-7-16-32,-1-2-16 15,5-4-392-15,0-2-488 0,0-7-1096 16,5 0-2529-16,-1 0-3601 15</inkml:trace>
  <inkml:trace contextRef="#ctx0" brushRef="#br0" timeOffset="33429.57">30914 4511 8737 0,'0'0'4465'16,"0"0"-3032"-16,0 0-89 16,0 0-8-16,0 0-224 0,8 0-183 15,-4-2-65-15,-4 2-232 0,3-4-224 16,1-3-208-16,1 5-72 16,3-8-16-16,0-3-104 0,3 0 56 31,2-5-56-31,-6-1 8 15,1-3-8-15,-3-4-8 0,-5-3-120 16,0 0 24-16,-5-2 16 16,-10 5-24-16,-9 4 104 0,-4 3 8 15,-8 7 88-15,-4 6-96 32,-4 1 16-32,1 5-16 15,7 5 0-15,4 7 0 0,8 7-56 16,7 3-16-16,10 8-72 15,3 0-16-15,4 5 152 0,8 7-40 16,16-4 40-16,11 6 8 31,5-6 104-31,4 4-104 0,4-7-96 16,0 0-64-16,0-1 160 0,-1 1 0 16,-7-3-80-16,-12 0-184 15,-4 0-312-15,-12-4 168 16,-4 1 256-16,-8-4 64 15,0 1 16 1,0-5 8-16,-12-2 56 16,0-2 0-16,-8-2-112 0,1-5 120 0,-5-7 248 15,-4-3 312 1,-4 0 104-16,-4-3 64 0,-5-14-112 16,6-10-8-1,-5-2-64-15,8-3-168 31,8 1-39-31,5-1 39 0,6 3-80 16,10 4-120-16,3 3-112 16,0-1-64-16,20 4-104 15,8-3-376-15,7 0-72 0,13 3-369 16,15-16-887-16,-7 7-3289 16,-7-4-5513-16</inkml:trace>
  <inkml:trace contextRef="#ctx0" brushRef="#br0" timeOffset="33603.8">31464 4242 14779 0,'0'0'3888'16,"0"0"-3271"-16,0 0-393 15,0 0-224-15,0 0-817 16,0 0-1951-1,0 0-2753-15</inkml:trace>
  <inkml:trace contextRef="#ctx0" brushRef="#br0" timeOffset="46419.25">23570 5201 3504 0,'0'0'544'0,"0"0"2425"15,0 0-1689-15,0 0-736 0,0 0-264 16,0 0 217-16,-4 0 391 16,4 0-16-16,0 0-176 15,0 0-216-15,0 0-72 0,0 0-120 16,-3 0-32-16,-1 0 48 16,0 0-112-16,-4-4-111 0,-4 4-81 15,-4-3 0-15,0 0 8 31,4 3 0-31,-8 0 0 16,0 0 8-16,0 0-8 0,0 0 0 16,-4 0 8-16,1 3-8 15,-1 6 0-15,0-2 8 0,-1 3-16 0,2 2 8 16,-5-2-8 0,4 5 8-1,-4 1 0-15,0 0 0 16,0 0 40-16,-4 3-40 0,8-3 80 15,-4 3-24-15,0 0-56 16,5 4 72-16,3-4-32 0,0-1-40 16,0 1 48-1,4 3 16 1,1 2 8-16,-2 1 0 0,2 0-8 16,2 3 32-16,-2 1 48 0,2 0 48 15,2-1-56-15,7-3-16 16,-4 0 48-16,4 1-24 0,4 3-96 31,-5-4 56-31,5 0-40 16,0 4 0-16,0-3 0 0,5 0 8 15,3 2 16-15,0-3 8 16,-1 4 8-16,6-4-48 0,2 4-16 16,-2-4 16-16,-2 0 8 31,5-3 40-31,0 1 0 15,-4-4-32-15,4 0 0 0,-4-3-72 16,0-4 40-16,0 1 32 16,0-4-8-16,0 1-64 0,-4 0 40 0,3-4-40 15,2 3-8 1,-9-5 8 0,7 5-8-16,-2-6 0 15,-1 4 0-15,3-3-72 0,2 1-40 16,-2-2 112-16,6 3 208 15,-2-1-40-15,-2-3 8 0,2 2-8 16,-3-2 16 0,0-2 8-16,0 4-15 15,-4-4-65-15,4 0-8 16,-4 2-96-16,4-2 0 0,-4 5 104 16,4-5-104-16,4 0-8 15,0 0 48-15,8 2 40 0,-4-2-16 31,3 4-24-31,-6-1-40 16,-2 0 32-16,-2-3-40 0,-6 2-16 16,-3-2 8-16,0 4 8 15,0-4 48-15,5 3-48 0,-2-3 8 16,5 0 72-16,0 4-64 31,0-4 48-31,8 0-48 16,-4 3 64-16,0-3-72 0,-1 3 40 15,-6-3-40-15,-1 3-8 16,-4-3-8-16,0 0 8 0,-4 0-8 31,0 0-56-31,0 0 64 0,0 0 8 16,0 0 0-16,0 0 0 0,0 0 48 16,3 0-48-16,-3 0-8 15,0 0 8-15,0 0 48 16,0 0 16-16,0 0 0 0,0 0 0 15,0 0-72 1,0 0 0-16,0 0-112 16,0 0-152-16,0 0-224 15,0 0-281-15,-7-3-839 0,-1-7-1040 16,-1 1-2258-16</inkml:trace>
  <inkml:trace contextRef="#ctx0" brushRef="#br0" timeOffset="47132.77">23383 6163 2896 0,'0'0'6938'15,"0"0"-5282"1,0 0-320-16,0 0 129 0,0 0 55 16,0 0-384-16,0 0-488 15,0-4-232-15,0 4-136 16,0 0-72-16,0 0-56 15,0 0-96 1,0 0-56-16,0 7 89 16,4-1-9-16,9 3 72 0,2 1 16 0,5 3 24 15,12-1 112-15,0 1 56 16,7 0-144-16,2-3-32 16,-5 2-112-1,-4 1-24-15,-4-1-40 16,-9 2 0-16,-3-6-8 0,-4 3 0 15,-3-2-8-15,-6 0 8 16,-3-2 8-16,0-1 0 16,0 0 64-16,0-2-64 0,0-1 72 31,0 0 8-31,0 0-88 16,-12 6 48-16,4 1 24 0,-12 3 8 0,-3 2 40 15,-5 1 0 1,-4 8 48-16,-5-3 0 15,1 2-40-15,-3 2 8 0,7-3-80 32,4-3 16-32,8 0-56 15,4-7-8-15,9-5 56 0,3-1-64 0,4-2 0 16,0-2 0-16,0-2 0 16,0 3 0-16,0-3 8 15,-5 4-8-15,1-1 48 16,0 0-32-1,-3 4-16-15,3-1-48 16,-5 1-560-16,1-7-1360 0,1 0-2577 16,3 0-4681-16</inkml:trace>
  <inkml:trace contextRef="#ctx0" brushRef="#br0" timeOffset="71385.8">23622 7966 11090 0,'0'-6'3009'0,"0"2"-433"16,0-2-696-16,-3 3-247 0,-1 3-417 15,0 0-272-15,4 0-296 16,0 0-256-16,0 0-143 16,0 0-105-1,0 0-128-15,0 0-16 16,0 3-64-16,0 10-88 0,0 9 152 15,0 10 56-15,8 8 56 16,-1 4 8-16,1 5-48 16,5 2 0-16,-2 3-64 0,2-3 0 15,-2-4 48-15,-3-3 8 32,0-5-56-32,4-7-8 0,-8-7-80 15,4-3-112-15,-4-3-240 16,-4-6-257-16,0-4-399 15,0-2-664-15,0-7-657 0,0-3-1416 16,-4-14 873-16,-8-4-7554 0</inkml:trace>
  <inkml:trace contextRef="#ctx0" brushRef="#br0" timeOffset="71791.07">23459 7960 9193 0,'0'0'2377'0,"0"0"-849"0,0 0-223 16,0 0-105-16,0 0-64 0,83-52-104 31,-51 50-79-31,5-1-81 16,10 3-384-16,1 0-176 0,4 0-96 15,-4 12-72-15,0 7-136 16,-1 7 0-16,-7 5-8 0,-8 2 0 16,0 7-8-16,-12 2 0 31,0 2 0-31,-12 7 8 0,-1-1 8 16,-3 5 88-16,-4 2 24 15,-4-3-64-15,-11-7-48 16,-9 4 56-16,-8-6 40 0,-4-4 8 15,-8 1-32-15,1-9-16 32,-2-1-16-32,2-6-48 0,3-10-88 15,5-6-880-15,-2-10-736 0,14 0-1105 16,2-19-1984-16</inkml:trace>
  <inkml:trace contextRef="#ctx0" brushRef="#br0" timeOffset="72204.92">24539 7785 8449 0,'0'0'2537'31,"0"0"-897"-31,0 0 97 0,0 0-233 16,0 0-440-16,0 0-248 16,0 0-168-16,0 0 81 15,-80 83 87-15,52-36-80 0,5 10-56 16,-1 3-120-16,11 4-48 31,2 3-208-31,11-4-80 0,3 1-104 16,22-7-120-16,10-7 8 15,9-9 0-15,8-8-8 0,0-7-248 16,0-8-328-16,-9-5-752 16,1-13-720-1,-7 0-1097-15,-18-10-3072 16</inkml:trace>
  <inkml:trace contextRef="#ctx0" brushRef="#br0" timeOffset="72587.1">24861 7941 1256 0,'0'0'11418'0,"0"0"-9153"32,0 0-625-32,0 0-400 15,0 0-376-15,0 0-367 0,0 0-137 16,0 0-8-16,-56 37-80 16,56-11-16-16,0 6 0 0,13 3-88 15,11 0-104-15,4 0 40 31,8-1-104-31,-1-2 48 16,1-3 48-16,-8-8-24 0,0 2-8 16,-12-4-56-16,-8-3-8 15,-4 0-8-15,-4 3-40 0,0 0 48 0,-20 3 48 16,-12-3 112 0,-8 0-160-1,-8-5-600-15,-19-12-864 16,7-2-2297-16,8 0-2577 0</inkml:trace>
  <inkml:trace contextRef="#ctx0" brushRef="#br0" timeOffset="72774.32">24659 7943 6601 0,'0'0'8490'0,"0"0"-6386"16,0 0-744-16,107-65-759 0,-63 48-17 31,-4 10-368-31,-1 7-216 16,-11 0-120-16,0 14-1121 0,-7 4-2551 15,-14 4-1009-15</inkml:trace>
  <inkml:trace contextRef="#ctx0" brushRef="#br0" timeOffset="73052.7">25327 8245 7577 0,'0'0'7258'0,"0"0"-5794"0,0 0-656 15,0 0-224 1,0 0 64-16,0 0-231 15,84 48-137-15,-71-23-136 16,-5 4-64-16,-8-1-64 16,0 4 80-16,-8-1-96 15,-12-1-40-15,-5-5-1073 16,-10 0-1055-16,7-9-2425 0,8-9-6561 0</inkml:trace>
  <inkml:trace contextRef="#ctx0" brushRef="#br0" timeOffset="76404.23">25818 7769 5873 0,'0'0'6489'0,"0"0"-5057"0,0 0-519 16,0 0-537-16,-48 9 128 15,28 14 504-15,-8 5 32 0,0 7-272 0,9 4-239 16,2 5-193-1,2 0-88-15,6 3-72 32,5 5-104-32,4-6-56 0,0 0 32 15,17-9-48-15,2-1 0 0,9-11-120 16,4-4 16-16,0-7 24 0,0-7 16 16,-4-7 64-1,-4 0 8-15,-13 0 136 16,-2-7 120-16,-9-7 176 15,0 3 192-15,-16-5-184 16,-9-1-256-16,-10 3-136 0,-5 3-56 16,1 5-448-16,7 6-816 0,8 0-1105 15,11 0-3440-15</inkml:trace>
  <inkml:trace contextRef="#ctx0" brushRef="#br0" timeOffset="76741.8">26013 7619 4656 0,'0'0'8930'15,"0"0"-7305"-15,0 0-513 16,0 0-336-16,0 0 48 31,100-37-88-31,-65 40-191 0,1 16-121 16,9 6-136-16,-6 10-24 0,1 9-160 0,-5 8 16 15,-7 1 32 1,-7 5-8 0,-10-1-48-16,-7 0-88 15,-4-4 64-15,-4-1-56 16,-7-1 72-16,-10-4-40 0,2-3-48 15,-5-2-720-15,8-10-1289 16,0-10-2440-16,8-12-5609 0</inkml:trace>
  <inkml:trace contextRef="#ctx0" brushRef="#br0" timeOffset="77020.12">26782 7864 7297 0,'0'0'8578'15,"0"0"-6698"-15,0 0-607 16,0 0-513-16,92-70-248 0,-52 58 0 16,7 2-208-16,5 4-184 31,-8 3-120-31,-4 3-408 31,-8 0-1184-31,-21 9-1249 0,-11 4-1888 31,0-4-2593-31</inkml:trace>
  <inkml:trace contextRef="#ctx0" brushRef="#br0" timeOffset="77161.52">26846 8010 4256 0,'0'0'3249'15,"0"0"-320"-15,0 0-297 0,0 0-255 16,0 0-465-16,103 7-760 16,-51-14-551-16,8-2-289 0,0-1-312 15,32-12-1073-15,-17 3-2863 16,-11 0-2994-16</inkml:trace>
  <inkml:trace contextRef="#ctx0" brushRef="#br0" timeOffset="77654">28137 7604 7841 0,'0'0'1537'15,"0"0"-409"-15,4-86-328 16,-4 50-128-16,-20 3 120 0,-4 1 72 16,-8 6 353-16,-12 10-577 15,-4 10-272-15,-3 6-48 16,3 6 344 0,0 13 112-16,12 11-64 0,8 0-360 15,12 8-191-15,16 1-1 0,0-1-88 16,21-6 0-1,10-4-8 1,9-5 40-16,7-11 64 0,-2-8-168 16,-2-4 328-16,-2 0-128 15,-10-7-64-15,-7-5-16 0,-4 1 232 16,-9 2 56-16,-2 4-88 16,-1 5-104-16,-4 0-184 15,0 5-32 1,3 20 0-16,2 7 24 15,-1 7 112-15,-1 8-64 0,6 0 0 16,-2 8-72-16,1-4-96 16,-3 2-1136-16,-5 7-857 15,-4-12-2976-15,0-12-1352 0</inkml:trace>
  <inkml:trace contextRef="#ctx0" brushRef="#br0" timeOffset="77866.97">28678 7536 10042 0,'0'0'5601'16,"0"0"-4169"-16,0 0-384 15,0 0-528-15,0 0-327 16,0 0-193-16,0 0-537 0,0 0-2087 0,4 0-2801 0</inkml:trace>
  <inkml:trace contextRef="#ctx0" brushRef="#br0" timeOffset="79404.02">24148 9807 6513 0,'0'0'5809'16,"0"0"-3728"-16,0 0 295 0,0 0-319 16,0 0-593-16,0-15-536 0,0 15-336 15,0 0-328-15,0 2-264 16,0 15-16 0,0 8 16-16,0 7 272 15,0 12 56-15,8 3-112 16,1 5-88-16,-2 1-32 0,1-2-16 0,0-3-80 15,1-4-8 1,-6-2-360-16,-3-8-384 0,0 5-1088 0,0-11-2537 31,0-15-2265-31</inkml:trace>
  <inkml:trace contextRef="#ctx0" brushRef="#br0" timeOffset="80080.05">24555 9699 6785 0,'0'0'4937'0,"0"0"-2865"16,0 0 289-16,0 0-377 0,0 0-871 15,0 0-561-15,0 0-328 16,0 0-216-16,0 26 48 16,0 12 120-16,0 3-16 0,0 6-48 15,0 1-48 1,3-3-16-16,2-7 32 16,-1-3-32-16,0-6 64 15,-4-7-112-15,0-9-64 0,4-7-56 16,-4-6 120-16,0 0 0 15,0-4 208-15,0-17-32 0,0-12-168 16,0-11 56 0,0-7-64-16,0-9 0 15,0-1 0 1,0 1 0-16,0 13 0 0,4 9 64 0,3 16 304 16,-3 12 64-16,1 6-16 15,7 4-416-15,4 4-72 0,3 15-40 31,5 9 56-31,8 4 56 16,4 6 0-16,0 3 0 0,-1 1 0 16,2-2 8-16,-1-1-8 15,-4-4-248-15,-1-3-16 0,-3-7-96 16,-8-6 48-16,4-6 176 31,-8-6 120-31,-4-4 16 16,-1-3 24-16,-2-6 120 0,-1-11-48 15,-4-8 192-15,-1-10 64 16,-3-9-64-16,0-4-40 0,-7-6-8 16,-1 3-48-16,-4 0-48 15,4 9-72 1,-4 15-72-16,8 7-72 16,0 11-48-16,0 9-424 0,0 16-1192 15,4 5-1217-15,0 5-2080 16</inkml:trace>
  <inkml:trace contextRef="#ctx0" brushRef="#br0" timeOffset="80593.62">25643 9585 3024 0,'0'0'8234'16,"0"0"-5674"-16,0 0-327 15,0 0-457-15,0 0-775 16,0 0-481-16,0 0-424 15,0 0 8 1,11 35 168-16,1-4 24 0,1 8-32 16,-2-1-64-16,6 6-40 0,-10 1-80 15,5-7-16-15,-3 0-8 16,-2-6-32-16,1-4-24 16,-4-6-264-1,5-3-592-15,-2-12-1793 16,1-7-2184-16,-4 0-5097 0</inkml:trace>
  <inkml:trace contextRef="#ctx0" brushRef="#br0" timeOffset="80896.02">25432 9540 7177 0,'0'0'6137'0,"0"0"-3712"0,0 0-345 15,0 0-455-15,0 0-353 0,0 0-360 16,3-9-488-16,13 6-48 16,21 0-136-16,10-7-96 15,20-6-80-15,6 0-16 16,-2 4-40-16,1-4 0 15,-20 6 48 1,0 1-56-16,-17-1-648 0,-14 8-640 0,-17 2-472 16,-4 0-2353-16,-9 0-1801 15</inkml:trace>
  <inkml:trace contextRef="#ctx0" brushRef="#br0" timeOffset="81264.88">26340 9540 12306 0,'0'0'4681'0,"0"0"-2993"0,0 0-423 0,0 0-497 0,0 0-432 15,0 0-192 1,0 0 272-16,0 73-56 16,0-40-32-16,3 2-112 15,6-1-48 1,3 4-72-16,-5 1-32 15,2-5-8-15,-1-5-56 0,-4-3-384 0,3-4-320 16,-3-3-1000-16,0-7-2409 16,1-9-2240-16</inkml:trace>
  <inkml:trace contextRef="#ctx0" brushRef="#br0" timeOffset="81535.61">26272 9509 11898 0,'0'0'4153'0,"0"0"-2281"16,0 0-247-16,0 0-657 16,0 0-296-16,0 0-224 0,76-19-232 15,-36 12-144-15,7-2-24 31,1 3-48-31,-4 0 0 16,-4 1-536-16,-8 3-360 0,-9 2-808 0,-10 0-801 16,-13 0-272-1,-13 19-1784-15,-14-3-688 0,-1 0 1506 16</inkml:trace>
  <inkml:trace contextRef="#ctx0" brushRef="#br0" timeOffset="81692">26360 9728 8369 0,'0'0'2705'0,"0"0"-553"15,0 0-575-15,91 0-609 0,-47-10-376 16,12 1-248-16,0 3-344 16,-4 2-960-16,-13 4-1489 15,-14 0-5784-15</inkml:trace>
  <inkml:trace contextRef="#ctx0" brushRef="#br0" timeOffset="81909.73">26280 10026 6969 0,'0'0'3281'0,"0"0"-833"0,112 3-511 31,-53-6-625-31,5-10-288 15,4-6-120-15,3 4-88 16,-6-1-223-16,-10 3-593 0,-11 3-88 16,-16-5-1289-16,-9 2-1119 15,-10 0-2721 1</inkml:trace>
  <inkml:trace contextRef="#ctx0" brushRef="#br0" timeOffset="82587.57">27396 9372 9538 0,'0'0'5193'0,"0"0"-3089"16,0 0-256-16,0 0-831 0,0 0-561 15,0 10-448-15,0 15 72 16,-9 7 80-16,2 5-24 0,-5 5-48 31,0 0-32-31,0-3 8 31,4-9-64-31,0-2-280 16,0-4-112-16,4-9 72 0,0-8 112 0,0-7 144 16,4 0 64-1,0-10 264-15,0-9-184 0,0-9-72 0,0-11 0 16,0-8 40 0,0-4-48-1,0-7 16-15,4 1 144 16,4 10 248-16,0 6 152 0,0 18 24 15,0 11-272-15,4 12-184 0,0 0-128 16,4 12-72-16,8 14 64 0,4 9 8 16,3 3 0-16,1 4 8 15,4-2 40-15,0-5 0 16,-1-6-48-16,-3-7-72 0,-8-6-48 16,0-7 64-16,1-2 8 15,-10-4-64 1,1-3 112-16,0 0 0 15,0-6 144-15,0-10 48 16,-4-10 96-16,0-2 8 0,0-13 8 16,-4-7-80-16,0-6-56 15,-4 3-88-15,0 7 33 0,-4 9-17 32,0 12-96-32,0 11 0 15,0 8-385-15,-8 4-983 16,-4 10-3793-16,-8 7-4321 0</inkml:trace>
  <inkml:trace contextRef="#ctx0" brushRef="#br0" timeOffset="84268.86">24399 10947 10066 0,'0'0'3104'0,"0"0"-1143"0,0 0-425 16,0 0-368-16,0 0-384 15,0 0-367 1,0 0 119-16,-4 64 56 16,4-27-144-16,0 5-64 0,0 2-144 15,0 0-120-15,4-2-24 16,9 0-40-16,-6-8-56 0,1-2-264 15,0-7-664-15,1-6-632 16,-2-13-1193 0,-3-2-1648-16,0-4-4769 15</inkml:trace>
  <inkml:trace contextRef="#ctx0" brushRef="#br0" timeOffset="84513.52">24288 10999 10746 0,'0'0'4361'0,"0"0"-2977"0,0 0-192 32,0 0-544-32,0 0-207 0,115-35-17 15,-63 28-56-15,0 0-192 16,-1 1-176-16,-10 3-48 15,-2-1-800-15,-18 1-1505 16,-6 3-800-16,-15 0-1584 0,-19 0-984 16,-5 7 3169-16</inkml:trace>
  <inkml:trace contextRef="#ctx0" brushRef="#br0" timeOffset="84662.9">24431 11178 544 0,'0'0'5921'15,"0"0"-3697"1,0 0-63-16,0 0-681 16,104 7-712-16,-60-7-304 0,19-9-464 15,-11 5-696-15,-12-2-3201 16</inkml:trace>
  <inkml:trace contextRef="#ctx0" brushRef="#br0" timeOffset="84855.1">24296 11515 3104 0,'0'0'6193'15,"0"0"-3896"-15,0 0-489 32,131 4-631-32,-71-17-393 0,4-3-288 15,-1-3 72-15,-3-6-80 16,-8 2-488-16,-4-8-1480 15,-17 3-977-15,-7 1-4592 0</inkml:trace>
  <inkml:trace contextRef="#ctx0" brushRef="#br0" timeOffset="85554.79">25355 10922 9818 0,'0'0'4425'15,"0"0"-2577"-15,0 0-8 0,0 0-231 32,0 0-529-32,0 0-552 0,0 0-432 15,-19 12-88-15,3 13 72 16,-5 15 64-16,-2-2-32 15,3 8-40-15,-4-1-24 0,5-1-32 32,-2 2-8-32,5-9-8 15,0 1-248-15,0-3-600 0,8-10-952 16,1-6-2457-16,7-9-464 16,0-7-4969-16</inkml:trace>
  <inkml:trace contextRef="#ctx0" brushRef="#br0" timeOffset="85899.4">25021 10995 5697 0,'0'0'5849'15,"0"0"-3705"1,0 0-95-16,0 0-353 15,0 0-824-15,0 0-255 0,0 0 95 16,59 25 64-16,-27 3-208 0,9 2-248 16,2 4-136-16,5 1-56 0,0-4-72 31,-4 5 32-31,3-7-80 16,-11-4 0-16,-4 0 40 15,-4-9-48-15,-12-3-56 0,-4-4 40 16,-3-6 8-16,-9 0-40 0,0-3-160 15,0 0-512-15,0 0-256 32,0-3-521-32,-13-6-1231 15,9-4-3762-15</inkml:trace>
  <inkml:trace contextRef="#ctx0" brushRef="#br0" timeOffset="91561.1">25937 10900 10762 0,'0'0'2504'15,"0"0"-327"1,0 0-65-16,-4-13-671 16,4 13-321-16,0 0-432 0,0 0-328 15,0 0-216-15,0 0-88 16,0 3-56-16,0 10-40 16,0 6 40-16,0 3 248 0,0 10-32 31,8-1-24-31,-4 5 24 0,5-1-32 15,-2-1-24-15,1-2-112 16,1 0-40-16,-2-7 80 16,-3 0-80-16,4-5-8 0,-4-4-224 15,0 0-360-15,1-7-856 16,-2-3-1017 0,1-6-1984-16,-4 0-2504 0</inkml:trace>
  <inkml:trace contextRef="#ctx0" brushRef="#br0" timeOffset="92109.87">25873 10909 4600 0,'0'0'6746'0,"0"0"-4033"15,0 0-633-15,0 0-344 32,0 0-407-32,0 0-33 0,4-3-520 0,13-3-240 15,7-4-296-15,3 1-184 16,13-4-40 0,0 3-8-16,0-5 32 0,0 8-40 0,-8-5-432 15,-9 6-296 1,-7-1-760-16,-8 3-793 15,-4 1-839-15,-4 3-3386 16</inkml:trace>
  <inkml:trace contextRef="#ctx0" brushRef="#br0" timeOffset="92318.77">26025 11037 3528 0,'0'0'10875'15,"0"0"-8083"-15,0 0-1215 0,0 0-177 0,0 0-584 16,0 0-600 15,71-30 16-31,-26 22-136 0,2 1-96 16,1 0-760-16,-8 0-1288 16,-4 7-753-16,-12 0-1080 15,-17 0-2104-15</inkml:trace>
  <inkml:trace contextRef="#ctx0" brushRef="#br0" timeOffset="92567.08">25941 11255 3328 0,'0'0'4169'15,"0"0"-2064"-15,0 0-17 0,0 0 577 16,0 0-305-1,0 0-544-15,96 23-367 0,-52-23-505 0,3 0-256 16,1-10-232-16,-4 4-176 16,0-1-176-16,-8 0-104 0,-12 2-312 31,-8 1-344-31,-8 2-272 16,-8-12-544-16,0 5-2281 15,-8-4-2345-15</inkml:trace>
  <inkml:trace contextRef="#ctx0" brushRef="#br0" timeOffset="93023.93">26862 10632 6409 0,'0'0'4473'0,"0"0"-2985"16,0 0 168 0,0 0 1-1,0 0-353-15,-104-21-256 16,76 28-239-16,4 4-81 0,-4 6-160 15,4 8-96-15,5 0-144 0,2 10-104 16,10 0 24-16,7 3 48 0,0 4-16 31,11-1-152-31,17 0-112 16,9-3-8-16,6-3 96 16,6-6-16-16,-2-11-88 0,9-1-8 31,-4-14 8-31,-1-3 8 0,-3-3-8 15,-8-11-40-15,-8 2-120 16,-12-1 40-16,-5 1-72 16,-11-1-392-16,-4 1-808 0,0-1-1441 15,0 6-3912-15</inkml:trace>
  <inkml:trace contextRef="#ctx0" brushRef="#br0" timeOffset="93792.55">27276 10655 3528 0,'0'0'5545'0,"0"0"-3400"0,0 0-585 0,0 0 497 15,0 0-281 16,0 0-336-31,0 0-359 16,0 0-153-16,-8-9-200 0,8 9-232 16,0 0-160-16,0 0-88 15,0 0-88-15,0 0-80 0,0 0-72 16,0 3-8-16,0 3 0 31,0 1 48-31,0 5 40 16,0 1 8-16,5 3 16 0,-2-1-56 15,1 4 8-15,4 1-8 16,0-1-48-16,4-1 8 0,-4 2-8 31,0-2 0-31,-1-1 8 0,6 2-8 16,-1-4 8-16,8 2-8 16,0-2 0-16,7-2 8 15,5-7-16 1,5 1-8-16,-2-7 8 15,-3 0 0-15,-4-4 80 0,-4-8-16 0,-4-7 40 16,-4-4 8 0,-4-2 16-16,-9-7 49 0,5-5 79 15,-8-2-112-15,0-2-48 0,0 0-16 16,0-7 64-16,-4 6-72 16,-3-5-8-16,-5 9-56 15,-1 0 48 1,6 9 48-16,3 4-88 15,0 12-8-15,0 4-8 0,0 6-128 16,-1 3-256-16,5 0-489 0,-7 12-831 16,3 26 240 15,4-2-2953-31,0 2-2857 0</inkml:trace>
  <inkml:trace contextRef="#ctx0" brushRef="#br0" timeOffset="94164.99">27993 10341 11586 0,'0'0'4265'0,"0"0"-2313"0,0 0 121 16,0 0-617-16,-4-13-608 0,4 13-456 15,0 6-392-15,4 13-136 32,4 10 136-32,8 9 112 15,-4 7-40-15,4 2-8 0,0 4-16 16,0-3-40-16,0-1 56 0,0-9-56 15,0 0-8-15,0-6-120 16,-4-6-344-16,0-4-536 16,3-4-992-16,-3-11-1985 0,1-7-952 31,-6 0-3665-31</inkml:trace>
  <inkml:trace contextRef="#ctx0" brushRef="#br0" timeOffset="94433.75">27790 10359 11266 0,'0'0'4785'15,"0"0"-2809"-15,0 0-279 0,0 0-481 16,0 0-376-1,108-47-256-15,-52 38-104 0,4 2-168 16,3-2-63-16,1 5-137 0,-13-3-64 16,-7 2-48-16,-8 5-321 15,-12-3-615-15,-16-3-1256 16,-8-1-3073 0,0 1-4497-16</inkml:trace>
  <inkml:trace contextRef="#ctx0" brushRef="#br0" timeOffset="95461.1">28137 9404 9762 0,'0'0'2616'16,"0"0"-927"-16,0 0 183 15,0 0-392-15,0 0-536 0,0 0-648 16,71 6 97-16,-11 4-225 31,32 2-48-31,31 5-64 0,13-4 40 0,3-1 72 0,-3-3 32 31,-13 1-32-31,-11-4-64 16,-20-2-32-16,-29-4-8 0,-19 0 16 16,-9 0 40-16,2 0-112 15,-1-7 72 1,-4 1-64-16,-8-1 80 0,-13 0-88 16,-11 7-8-16,0 0-376 15,0 0-784-15,-20 7-1241 16,1 9 105-16,-5 0-3506 0</inkml:trace>
  <inkml:trace contextRef="#ctx0" brushRef="#br0" timeOffset="96023.92">28790 10418 8305 0,'0'0'4193'0,"0"0"-2953"16,0 0 233-16,0 0-153 15,0 0 120-15,0 0-383 0,79-46-321 0,-47 31-264 31,9-8-64-15,6 1 64-16,25-14-88 0,28-8-48 0,19-19-96 16,5-7-40-16,-21 14-32 15,-31 12-64-15,-36 20 128 16,-13 8-8-16,2 4-48 0,-1-1-80 16,-4-3-32-16,-8 10-56 15,-1 0 65 1,-2 3-73-16,-5-1 0 15,-1 1 0-15,1 0 0 16,0 3-257-16,-4 0-167 0,0 0-520 16,-4 0-1120-16,-3 0-2785 15,-10 0-440-15</inkml:trace>
  <inkml:trace contextRef="#ctx0" brushRef="#br0" timeOffset="99278.49">29492 9312 3688 0,'0'0'5465'0,"0"0"-3456"0,0 0-609 16,0 0 257-16,0 0-97 15,11-22-128-15,-7 22-400 0,4-3-375 32,-3 3-297-32,2 0-216 15,9 0-104-15,0 9-32 16,8 7-8-16,8 6 48 0,8 4-40 16,7 6 8-16,13 2 32 15,0 2-32-15,8 1 32 0,-4-5-48 16,-4 0-136-16,-9-7-80 31,-11 0 0-31,-16-6-80 16,-8-2-97-16,-12-4 65 0,-4-1 152 0,0 4 128 15,-8-3 48-15,-8 9 248 16,-8 3 0-16,-3 7-8 0,-10 6 33 16,-3 6-41-1,1 4 16 1,-2-1-152-16,6 5-8 15,3-8-80-15,8-3 48 0,4-6-56 0,8-7-376 16,4-5-681-16,8-11-1367 16,4-2-1601-1,8-10-3633-15</inkml:trace>
  <inkml:trace contextRef="#ctx0" brushRef="#br0" timeOffset="100408.68">31030 9141 4841 0,'0'0'4144'0,"0"0"-2399"0,0 0-897 16,0 0 224-16,0 0-72 16,0 0 361-16,0 0-145 0,0 0-608 0,-5-32-16 15,1 22-304 1,-4-2 0 0,-3-1-96-16,-6-6 80 15,-7 0 1-15,-4 0-185 0,-4-4-8 16,-7 4 120-16,-1 4-152 15,1 5 16-15,-2 7 0 0,9 3 104 0,1 6-160 32,6 16-8-32,2 7-8 15,11 10-144-15,4-2 48 0,8 4 104 16,4 4 104-16,20-7-96 16,0 1-8-16,12-11-8 15,0-9 8-15,-1-6 136 0,5-10-64 31,-4-3-24-31,4 0-48 16,-8-16-72-16,-8-6 72 0,-5-3 0 16,-2-5 8-16,-10 2 72 15,-3 0 152-15,5 2 104 0,-5 7 248 16,-4 6 0-16,4 7-184 31,-4 3-16-31,0 3-184 16,0 0-200-16,4 0-8 0,-4 9-168 0,0 8 32 15,0 1 136 1,3 11 8-16,-3 2 16 0,4 1 56 16,4 4 0-1,1 5 24-15,2 3-16 16,6 1-24-16,-2 6-40 16,-3-4-8-16,4 0 40 0,-4-2-32 15,4-7-16-15,-8-3-48 16,4 0-144-16,0-10-144 15,-1 0-416 1,-2-2-200 0,3-7-697-16,-1-3-1303 15,2-4-1465-15,-9-9-3297 16</inkml:trace>
  <inkml:trace contextRef="#ctx0" brushRef="#br0" timeOffset="100609.19">31500 9080 536 0,'0'0'13010'15,"0"0"-10873"-15,0 0-785 0,0 0-688 16,0 0-664-16,-8-25-112 15,-1 25-2624-15,-2 7-2489 0</inkml:trace>
  <inkml:trace contextRef="#ctx0" brushRef="#br0" timeOffset="106103.74">23946 10115 2528 0,'0'0'6217'0,"0"0"-5224"16,0 0-273-16,0 0 176 0,0 0-376 15,-9-19 64-15,9 19-72 16,0 0-176-16,0 0-24 0,-4-3 121 16,4 3 71-16,-4 0-112 15,-3 0-240 1,-6 0-64-16,1 0-40 16,-4 0-40-16,-3 0 0 15,2 0 48-15,-7 3-56 16,5 4 8-16,-5-1 40 0,4 3 16 15,-4-2-8-15,4 2 16 32,-4 4-16-32,5-1 16 0,-5 5-64 0,7-5 40 15,-2 4-40-15,-1 0 96 16,-1 0 88-16,6 3 40 16,-5 0-8-16,4 3-48 0,-4 4 56 15,5 2-8 1,-2 4 24-1,-3 4-32-15,4-3-8 0,4 6-88 16,-4-4-40-16,5 6-32 0,2-6 0 16,1-4 24-16,1-1-56 15,3-5-16-15,4 0 56 0,-5-3-48 32,5 1 136-17,0-4-40-15,0-1 48 0,0 2-39 0,5 2-65 16,-1-3 0-16,7-3 56 15,-3 6-104-15,5-3 120 0,-6 0-72 32,5 0 0-32,0 0-48 15,0 1-136-15,8-5 128 16,1 5 8-16,2-7 8 0,1 1 184 16,4 0-136-16,4-1 40 15,-4-1 24-15,-4-2-16 0,4 2 8 16,-1-2-64-16,-3-4 0 31,0 3 24-31,0-5 0 16,4 2 40-16,0-3 8 0,0 0 72 0,-1-3 0 15,1 4-24-15,0-4-48 16,-4 0-16-16,-4 0-48 0,-4 0 32 16,0 0-16-1,-4 0-64-15,4 0 40 16,-8 0-40-1,0 0 8-15,-1 0-8 0,-2 0 0 0,-1 0 8 16,0 0-8-16,0 0 0 16,-4 0 8-1,4 0-8-15,-4 0-8 16,0 0 0-16,0 0-72 16,0 0 72-16,0 0-8 15,0 0-88-15,0 0-296 0,0 0-280 16,0 0-248-16,-8-7-609 0,0-2-1223 15,-4-4-3474-15</inkml:trace>
  <inkml:trace contextRef="#ctx0" brushRef="#br0" timeOffset="106584.85">23953 10966 8089 0,'0'0'4457'0,"0"0"-2496"0,0 0 151 0,0 0-152 0,0 0-527 16,0 0-393-1,0 0-496-15,-12-25-360 16,12 25-144 0,0 0-40-16,0 0-96 15,12 6-32-15,0 6 128 16,4 5 48-16,4-1-40 0,8-1 40 0,3 4 0 15,1-2-40-15,0-2 64 16,0 1 0 0,0-3-56-16,-12 0-16 15,0-1-8-15,-8-2-72 16,0-1 72-16,-8-3-88 16,-4-2 80-16,0-1-88 0,0 0-48 15,0 3-16-15,-12 5 168 16,-4 1 168-16,-4 4 32 0,-4-1-40 31,-8 8-32-31,0-5-56 16,0 5-16-16,-3-1-48 0,3 4-8 15,0-1 0-15,4-3-136 16,4-3-128-16,5 0-504 0,6-5-688 31,9-12-1073-31,4 1-1440 16,0-3-3432-16</inkml:trace>
  <inkml:trace contextRef="#ctx0" brushRef="#br0" timeOffset="115575.59">24280 12423 3744 0,'0'0'8610'15,"0"0"-6561"-15,0 0-409 0,0 0-160 0,0 0-368 16,0 0-335-16,0 0-289 16,0 0-256-1,-8 4-232-15,12 15 120 16,8 9 248-16,0 10-96 16,-1 7 16-16,6 6-88 15,-6 3-8-15,2 3 0 0,-2-4-144 16,-3-4 0-16,5-5-40 15,-6-6 56 1,1-2-8-16,1-9-48 16,-1-2-8-16,-5-2 0 15,1-4-336-15,0-6-344 0,-4-1-552 16,0-8-561-16,0-4-807 31,0-7 575-31,0-12-1167 0,-8-3-4130 0</inkml:trace>
  <inkml:trace contextRef="#ctx0" brushRef="#br0" timeOffset="115958.28">24152 12478 3832 0,'0'0'4497'15,"0"0"-3032"-15,0 0-145 0,0 0 280 16,17-81-304-16,2 70-327 15,9 1-177-15,4 0-296 0,8 4 16 16,0 3 216 0,7 3-160-16,1 0-176 15,4 7-144-15,-4 12-71 16,0 6-121-16,-5 6 24 16,-2 8-80-16,-5 5-96 0,-8 3 88 31,-5 5 8-31,-3-2 24 0,0 1-24 15,-8-1-8-15,-1-1-8 16,-2-5 16-16,-9-3 0 16,0 0-8-16,-4-5-168 0,-16 2 143 15,-8-7 33-15,-12 1 145 16,-4-4-145-16,-7-6-233 0,-1-3-495 31,-12-8-976-31,12-6-857 16,16-5-3016-16</inkml:trace>
  <inkml:trace contextRef="#ctx0" brushRef="#br0" timeOffset="116345.6">25241 12360 9674 0,'0'0'1936'16,"0"0"-496"-16,0 0 41 0,0 0-33 31,-97 0-208-31,65 16-280 15,0 10-335-15,4 8-209 16,5 8 24-16,7 8-128 0,8 5-184 16,8 1-32-16,0 2-96 31,24-2 120-31,8-7-120 0,11-2-104 16,2-9-336-16,-2-6-576 0,6-10-369 15,6-5-847 1,-15-9-793-16,-4-5-3784 0</inkml:trace>
  <inkml:trace contextRef="#ctx0" brushRef="#br0" timeOffset="116711.42">25555 12404 9281 0,'0'0'3009'0,"0"0"-1168"16,0 0 119-16,0 0-560 15,0 0-848-15,0 0-296 0,0 0 112 32,-32 39-7-32,32-11-81 15,12 4-48-15,8 4 0 0,4-3-72 16,3-1-160-16,5 0 152 15,5 0-24-15,-5-3-40 0,-1-4 16 16,-6 4-48-16,-10-4-56 16,-7-4-48-16,-4 3 48 31,-4-2-64-31,-4-3 64 0,-16-3 0 16,-11 3 0-16,-14-4-176 15,-2-5-600-15,-22-10-1073 0,14 0-1303 16,3-6-5410-16</inkml:trace>
  <inkml:trace contextRef="#ctx0" brushRef="#br0" timeOffset="116895.57">25555 12328 11586 0,'0'0'4009'0,"0"0"-2625"0,83-28-256 15,-42 25-560-15,2 3-327 0,-2 0-169 16,-2 0-72-16,-11 18-1041 16,4 11-1999-16,-13-4-1969 0,-2-3-4001 15</inkml:trace>
  <inkml:trace contextRef="#ctx0" brushRef="#br0" timeOffset="117092.75">26229 12715 568 0,'0'0'8665'0,"0"0"-6656"15,0 0-409-15,0 0 121 0,-28 76-385 16,11-51-192-16,-7 2-488 16,1-2-376-16,-1 0-280 0,-4 4-752 15,8-7-2312-15,4-6-4650 0</inkml:trace>
  <inkml:trace contextRef="#ctx0" brushRef="#br0" timeOffset="117490">26352 12353 7705 0,'0'0'5233'0,"0"0"-3144"16,0 0-49-16,0 0-504 31,0 0-847-31,0 0-473 16,88-31-96-16,-49 28-112 0,1 3 64 15,3-7-64-15,2 4 0 0,-6 0 32 16,-11 3-32-16,-4 0-8 31,-12 0 0-31,-8 0-80 16,-4 0-248-16,0 13 328 0,0 12 144 15,-8 7 176-15,0 3-136 16,5 10-40-16,-1-1 0 0,4 3-72 16,0 3 8-16,0-1-32 15,4-2-48-15,3-1-160 31,5-9-496-31,4 1-937 0,-4-13-2415 16,-3-8-1242-16</inkml:trace>
  <inkml:trace contextRef="#ctx0" brushRef="#br0" timeOffset="117689.4">26467 12611 9962 0,'0'0'3176'0,"0"0"-1263"0,0 0-353 32,0 0-496-32,123-61-192 15,-67 52-263-15,0 2-281 16,4 1-184-16,-4 3-144 0,4-7-1033 16,-13 1-3519-16,-15-4-3338 15</inkml:trace>
  <inkml:trace contextRef="#ctx0" brushRef="#br0" timeOffset="117955.06">26989 12103 2696 0,'0'0'11138'31,"0"0"-8137"-31,0 0-672 0,0 0-1009 15,0 0-664-15,0 0-24 16,95 29-96-16,-42 3-80 16,2 8-120-16,1 5-160 0,-8 6-120 15,-16-1-56 1,-12 4-104-16,-16 4-128 16,-4-1-128-16,-24 0-272 0,-36 23-952 15,9-17-3209-15,2-13-5649 16</inkml:trace>
  <inkml:trace contextRef="#ctx0" brushRef="#br0" timeOffset="118306.61">27842 12312 8449 0,'0'0'6722'0,"0"0"-5098"0,0 0 248 0,0 0-767 16,0 0-369-1,0 0-128-15,0 0-304 16,108-60-168-16,-76 54-72 0,3 3-64 16,1 3 0-16,-8-4-184 15,-9 4-760 1,-10 0-1065-16,-9 0-1927 0,-16 0-1426 16,-8 0-1591-16</inkml:trace>
  <inkml:trace contextRef="#ctx0" brushRef="#br0" timeOffset="118463.86">27802 12395 160 0,'0'0'5713'0,"0"0"-3681"0,0 0 553 15,0 0-585-15,0 0-592 16,96 28-519-16,-40-28-489 16,4 0-400-1,31-15-752-15,-16-2-1385 16,-11-2-3384-16</inkml:trace>
  <inkml:trace contextRef="#ctx0" brushRef="#br0" timeOffset="118749.76">28699 11928 2680 0,'0'0'10986'0,"0"0"-8305"0,0 0-521 16,0 0-647-16,0 0-625 16,0 0-888-1,0 0 56-15,0 0-56 0,-13 88 168 16,13-39-40-16,-4 5 16 16,4-4-72-16,0 2-64 15,17-5-8-15,3-9-160 16,3-3-752-16,9-7-424 15,-4-11-729-15,11-14-567 16,-6-3-2121-16,-6-6-3873 0</inkml:trace>
  <inkml:trace contextRef="#ctx0" brushRef="#br0" timeOffset="119146.66">29049 11978 520 0,'0'0'4201'15,"0"0"63"-15,0 0-2231 16,0 0-849-16,0 0-312 0,0 0 753 16,4 19-257-16,1-5-240 31,-5 1-344-31,3 2-152 0,-3 2 33 16,8 0-17-16,-4 3-176 15,0 3-104-15,0 0-8 16,-4 7-96-16,4 4-80 0,-4-5-96 31,0 1-40-31,8-7 8 0,0 0-56 16,7-6-72-16,6-8-184 0,3-6 16 15,4-5 240-15,4-5 32 16,-4-20 56-16,0-8-16 16,-9-5 224-16,-3-9-24 0,-8-8 112 15,-8 4-40 1,0-2-104-16,-8 7-168 15,-12 13-72-15,-12 14-24 16,-4 8-104-16,-7 11-32 0,-17 32-768 16,12 3-1680-16,16-3-4834 15</inkml:trace>
  <inkml:trace contextRef="#ctx0" brushRef="#br0" timeOffset="121471.57">24878 13941 6857 0,'0'0'6281'16,"0"0"-4152"-1,0 0-401-15,0 0-184 0,0 0-271 16,0 0-409-1,-8-9-456-15,8 16-280 0,0 7-80 16,0 12 64-16,4 6 112 0,4 6-80 16,-1 7-40-16,1-4 8 15,1 1-8-15,-2-5-56 16,5-2 16 0,-3-3 16-16,-2-4 8 15,5-2-88-15,-3-8-320 0,6 6-832 16,-3-12-1761-16,0-6-2528 0</inkml:trace>
  <inkml:trace contextRef="#ctx0" brushRef="#br0" timeOffset="122490.78">25324 13932 7785 0,'0'0'5297'0,"0"0"-3280"16,0 0-521-16,0 0 336 16,0 0-423-1,0 0-489-15,-8-33-552 0,8 33-368 16,0 7-72-16,0 12-144 16,0 3 184-16,0 8 32 0,0 4 8 15,0 1 0-15,0 0 56 16,0-4-64-16,4-2-96 15,-4-4-216-15,0-8-184 0,0-9 56 0,4-1-32 16,-4-7 79 0,3 0 393-16,2-12 297 15,-1-14-145-15,0-9-80 16,0-3 8-16,0-9 8 16,-4-4 8-16,0-3 8 15,0 0 160-15,0 9 64 0,-4 7 208 31,0 17-72-31,4 10-176 0,0 11-288 0,0 6-80 16,15 20-184 0,9 9 208-16,8 6 56 15,4 4 64-15,8-4-64 0,-4-3-280 16,0-6 64-16,-5-10-56 16,2 0-88-16,-5-9 208 0,-4-6-32 31,-5-1 48-31,1-6 136 15,-4 0 80-15,4-10-8 16,-8-9 48-16,4-6 72 0,-8-7 216 16,-5-5 64-16,-3-5 8 0,-4-6-32 15,0-3 32-15,-15 4-96 16,3 2-120 0,0 7-168-16,4 13-48 15,0 12-48-15,4 13-288 16,4 0-1232-16,0 35-1201 0,16 1-1287 15,0-3-3658-15</inkml:trace>
  <inkml:trace contextRef="#ctx0" brushRef="#br0" timeOffset="122821.04">26312 13572 11322 0,'0'0'3849'16,"0"0"-1801"-16,0 0 81 0,0 0-785 16,0 0-760-1,0 0-416 1,0 0-56-16,0 61 272 0,0-23 8 0,3 10-200 15,10-3 16 1,2 2-112-16,2 0 8 16,-2-6-32-1,2-5-8-15,-6-1-64 0,2-10-144 16,-2-2-560-16,-3-8-896 16,1-12-1305-16,-2-3-2696 15,-7 0-5297-15</inkml:trace>
  <inkml:trace contextRef="#ctx0" brushRef="#br0" timeOffset="123120.71">26017 13509 11898 0,'0'0'4073'15,"0"0"-2017"-15,0 0 177 16,0 0-601-16,0 0-696 0,0 0-520 16,72-32-143-16,8 26-153 31,27 0-8-31,1-4-8 0,-20 4-8 31,-25 3-24-31,-27 0-16 16,0-4-56-16,-4 1-328 15,-8 3-329-15,-9-1-183 0,-15 2-376 16,-8 2-2809-16,-12 0-3977 0</inkml:trace>
  <inkml:trace contextRef="#ctx0" brushRef="#br0" timeOffset="124179.36">26949 13608 4640 0,'0'0'7162'16,"0"0"-4841"-16,0 0-393 0,0 0-560 15,0 0-688-15,0 0-384 0,4 0-200 16,0 19 24-16,5 9 321 31,-2 7 23-31,5 3-136 16,1 4-128-16,-2 2-88 0,-3-3-40 15,4-2-40-15,-4-5-32 16,0-9-640-16,0 1-1017 0,-4-10-1287 16,0-6-2617-16</inkml:trace>
  <inkml:trace contextRef="#ctx0" brushRef="#br0" timeOffset="124449.39">26957 13570 11602 0,'0'0'4081'0,"0"0"-2833"0,0 0 128 15,0 0-503-15,0 0-673 0,104-42 32 16,-53 33-48-16,13 2-80 31,1 4-104-31,-10 0-536 16,-11 3-2121-16,-25 0-1176 0,-10 0-856 31,-9 0-1480-31</inkml:trace>
  <inkml:trace contextRef="#ctx0" brushRef="#br0" timeOffset="124599.83">27073 13753 1688 0,'0'0'5169'0,"0"0"-2048"16,0 0-1481-16,99-2-488 31,-54-5-280-31,6 2-407 16,-7-2-465-16,3 7-56 0,-10 0-2393 15,-14 3-5425-15</inkml:trace>
  <inkml:trace contextRef="#ctx0" brushRef="#br0" timeOffset="124778.88">27061 14077 9073 0,'0'0'4857'0,"0"0"-3432"0,0 0-49 15,115-6-256 1,-67-3-256-16,4-1-311 16,0 1-313-16,11-7-240 15,-11 3-1697-15,-7-3-4712 0</inkml:trace>
  <inkml:trace contextRef="#ctx0" brushRef="#br0" timeOffset="125754.37">27767 13452 10626 0,'0'0'2184'0,"0"0"-127"15,0 0 359-15,0 0-823 16,0 0-849-16,0 0-744 0,0 0-96 16,-9 23 72-16,1 8 24 31,8 4 72-31,-4 10 8 16,4-1-16-16,0 3-8 0,0-5-56 0,0-1-72 15,0-10-224 1,4-8-184-16,0-7-113 15,-4-6-103-15,0-10 448 0,4 0 248 16,0-13 488-16,1-16-304 16,-2-5-136-1,1-11 24-15,4-3 0 0,-4 0 32 16,0-3 64-16,4 4 201 16,-4 9 79-16,0 6 104 15,0 10 16-15,0 12-48 0,4 3-424 16,0 7-96-1,8 5-152-15,4 14 152 0,4 3 56 16,8 6-56-16,-4 1 16 16,-1 3-8-16,1 0 0 15,0-4-8-15,-4 1-80 16,0-1-40 0,0-2-8-16,-1-1-16 15,5-3 72-15,-4-3-152 0,1-2-336 16,-6-8-8-16,1-6 135 15,-3-3 433-15,-6 0 153 16,1-12 23-16,-4-14 336 0,0-6 112 16,-4-13 152-16,0-6-272 31,-4-6-248-31,0-6-72 0,0 3-80 16,0 0 32-16,-4 11-16 15,0 12-8-15,0 15-96 31,4 9-16-31,-4 9-72 0,1 4-1672 16,-6 13-2185-16,-3 6 792 16,5 0-7649-16</inkml:trace>
  <inkml:trace contextRef="#ctx0" brushRef="#br0" timeOffset="130800.51">25117 15043 3208 0,'0'0'8170'0,"0"0"-5505"0,0 0 119 15,-9-16-591-15,9 13-793 0,0 3-456 16,0 0-376-16,0 3-312 16,0 10-192-1,0 9-48 1,9 6 328-16,3 14-32 0,-1-2-128 0,6 6-128 15,-6-5 0-15,6 0-8 16,-6-9-48-16,2-1-64 0,2-3-216 31,-3-8-368-31,0-1-960 16,0-12-697-16,4-7-2280 0,-8 0-1672 16</inkml:trace>
  <inkml:trace contextRef="#ctx0" brushRef="#br0" timeOffset="131054.64">25117 14991 10122 0,'0'0'2552'0,"0"0"-495"15,0 0 103-15,0 0-576 31,0 0-839-31,36-72-497 0,-17 60-152 16,13 5-88-16,0-3-8 16,8 4 0-16,4 1-264 0,4 0-753 0,-5 3-919 15,6 2-681-15,-14 0-1623 16,-14 0-1570-16</inkml:trace>
  <inkml:trace contextRef="#ctx0" brushRef="#br0" timeOffset="131223.41">25149 15144 760 0,'0'0'3304'0,"0"0"-879"31,0 0-665-31,0 0 233 16,0 0-161-16,95 22-624 0,-47-22-528 16,8-5-351-16,7-5-217 15,1 3-112-15,-12 0-785 0,-16 7-4104 0</inkml:trace>
  <inkml:trace contextRef="#ctx0" brushRef="#br0" timeOffset="131427.21">25200 15459 4232 0,'0'0'5266'0,"0"0"-3266"15,84 0-200-15,-17 0-207 16,21-16-529-16,-4-3-136 16,-12 3-296-16,-5-1-216 0,-22 9-416 0,-2-2-528 15,1-12-1848 1,-17 6-1841 0,-18 0-4153-16</inkml:trace>
  <inkml:trace contextRef="#ctx0" brushRef="#br0" timeOffset="132001.34">26148 14837 9538 0,'0'0'4408'0,"0"0"-2831"0,0 0 143 15,0 0-752-15,0 0-616 16,0 0 97-16,-83 98 15 16,71-44-240-16,4 0-128 0,0-7-8 31,4 4-24-31,0-6-64 0,0-4-608 15,4-6-689-15,-4-4-1015 16,0-8-697-16,0-10-4280 0</inkml:trace>
  <inkml:trace contextRef="#ctx0" brushRef="#br0" timeOffset="132255.46">25849 15002 1112 0,'0'0'11226'0,"0"0"-8521"0,0 0-97 32,0 0-815-32,0 0-1049 0,0 0-328 15,101-11 0-15,-54 41-32 0,9 4-96 16,0 1-144-16,0 0-64 16,-1 1-32-16,-11-6 24 15,-4 0-64-15,-12-14-8 0,-12-1-48 16,-8-8-128-1,0-4-328-15,-8-3-272 16,7 0-560-16,-3-10-2633 0,5 1-1272 0</inkml:trace>
  <inkml:trace contextRef="#ctx0" brushRef="#br0" timeOffset="134336.57">26587 14837 6969 0,'0'0'6113'0,"0"0"-4160"15,0 0 471-15,-8-29-295 16,8 29-809-16,0 0-608 0,0 0-424 15,0 13-288-15,11 9 8 0,2 14 24 16,2 4 104-16,2 7-64 16,-2-2-24-16,2-1-40 15,-6-6 0-15,6 1 48 0,-10-8-56 32,1-5-168-32,5-1-504 15,-6-6-984-15,9-3-1417 0,-4-6-1896 16,-4-7-3505-16</inkml:trace>
  <inkml:trace contextRef="#ctx0" brushRef="#br0" timeOffset="134598.99">26543 14783 9818 0,'0'0'2856'0,"0"0"-695"0,0 0-169 16,0 0-656-16,0 0-495 16,99-67-305-16,-54 58-112 0,2-1-208 15,1 3-112-15,-4 4-40 16,-8 0-64-16,-9 3-640 16,-6 0-585-1,-10 0-863-15,-7 0-929 16,-4 0-1360-16,-8 9-736 0,-12 5 1841 15</inkml:trace>
  <inkml:trace contextRef="#ctx0" brushRef="#br0" timeOffset="134753.79">26742 14837 808 0,'0'0'224'0,"0"0"2048"31,0 0-231-31,0 0-201 16,0 0 248-16,0 0-279 0,0 0 7 15,0 0 9-15,100 63-705 16,-49-73-600-16,1 1-336 15,-8 2-184 1,-7 7-1264-16,-14 0-2817 0,-19 7-3473 16</inkml:trace>
  <inkml:trace contextRef="#ctx0" brushRef="#br0" timeOffset="135000.28">26687 15252 8737 0,'0'0'3193'0,"0"0"-1000"0,99-3 87 16,-48-6-664-16,9-1-679 15,-4 1-193-15,-4 2-264 16,-8 1-328 0,-16 6-104-16,-8-3-48 15,-8 3-216-15,-9 0-200 0,-3 0-416 16,0 0-809-16,0-7-575 15,0 5-497-15,0-8-2288 0</inkml:trace>
  <inkml:trace contextRef="#ctx0" brushRef="#br0" timeOffset="135494.99">27611 14608 10338 0,'0'0'2440'0,"0"0"-647"31,0 0 391-31,-88-29-744 16,57 29-471-16,-6 0-305 0,10 10-224 16,-5 12 16-16,4 10-112 0,4 9-168 15,11 7 32-15,6 3-72 16,7 3 8-16,0 2-72 15,24-2-24-15,12-5 24 0,8-8-8 32,7-13-64-32,9-9 80 15,0-10 56-15,0-5-48 16,-8-4 128-16,-13-7-56 0,-3-9-152 16,-12-3 0-16,-8-6-8 15,-8-3-144-15,-8 5-112 0,0 5-88 31,0 8-392-31,0 3-1368 16,0 4-3618-16,0 3-4248 0</inkml:trace>
  <inkml:trace contextRef="#ctx0" brushRef="#br0" timeOffset="135953.29">28017 14646 11378 0,'0'0'3809'0,"0"0"-2201"16,0 0 312-16,0 0-527 15,0 0-633-15,0 0-520 0,-16 0-240 31,12 26-120-31,0 2 48 0,4 11 64 16,0 5 0-16,16 0 8 16,4 1 72-16,12-4-72 15,4-7-24-15,12-4 24 0,-1-9 16 16,5-11 112-16,-4-7-80 16,-4-3 72-16,-8-6-120 0,-5-16 192 31,-6-7-64-31,-9-6 16 15,-8-5 160-15,-1-12 48 16,-7 2-136-16,0-2-56 0,-11 4-8 0,-2 7-32 16,2 7 32-16,-1 4-80 15,0 16-72-15,8 0-112 16,-4 11-600 0,-1 3-840-16,9 0-2193 15,0 12-640-15,0-1-4257 0</inkml:trace>
  <inkml:trace contextRef="#ctx0" brushRef="#br0" timeOffset="136470.22">28751 14360 9898 0,'0'0'2936'0,"0"0"-431"16,0 0 119-16,0 0-815 15,0 0-473-15,0 0-536 0,-13-19-696 16,13 29-104-16,0 11 0 0,13 12 16 15,-2 8 264 1,5 10-64-16,4 3-24 16,8 3 0-16,0 0-80 15,-4-4-64-15,-1-5-16 0,-2-3-32 16,-1-7-272-16,-9-8-304 16,-3-5-704-16,-3-13-856 0,-1-12-1649 31,-4 0-504-31,0-3-3673 0</inkml:trace>
  <inkml:trace contextRef="#ctx0" brushRef="#br0" timeOffset="136759.67">28531 14391 7161 0,'0'0'6609'0,"0"0"-4232"0,0 0 143 16,0 0-679-1,0 0-681-15,80-44-456 16,-16 36-360-16,19 1-104 16,0-3-48-16,-6 4-120 0,-14 2 24 15,-23-1-88 1,0 5-8-16,-8-7-256 15,-12 4-424-15,-12 3-560 16,-8 0-1257-16,-16 0-3392 0,-4 0-2601 0</inkml:trace>
  <inkml:trace contextRef="#ctx0" brushRef="#br0" timeOffset="137276.6">29599 14284 10578 0,'0'0'3969'15,"0"0"-1561"-15,0 0 25 0,0 0-777 0,0 0-320 16,8-29-632-16,-5 29-480 16,2 0-224-16,3 19-152 0,0 7 152 31,8 9 104-31,3 13 49 16,2 2-9-16,3 7-80 15,-1 0-56-15,1 1 40 0,0-1-32 16,-4-10-16-16,0-5-64 15,-4-4-193-15,-4-9-215 0,-5-7-224 16,-7-10-520-16,0-5-936 31,0-7-1833-31,0 0-1096 0</inkml:trace>
  <inkml:trace contextRef="#ctx0" brushRef="#br0" timeOffset="137619.81">29324 14249 11306 0,'0'0'3865'0,"0"0"-1729"16,0 0-79-16,0 0-785 0,0 0-424 16,99-41-368-16,-47 35-280 31,8-5-72-31,4 9-64 16,0-8-56-16,-5 8 40 0,-10-5-48 15,-14 7-280-15,-19 0-672 0,-16 0-1400 16,-32 25-2025-16,-8 1 1752 31,-3 2-3592-31</inkml:trace>
  <inkml:trace contextRef="#ctx0" brushRef="#br0" timeOffset="137926.93">29583 15037 8025 0,'0'0'4809'16,"0"0"-2464"0,0 0 159-16,0 0-783 15,0 0-465-15,0 0-392 16,0 0-256-16,87-16-280 0,-42 6-88 0,11 1-96 15,15-4-56-15,-3 1-40 32,8 1-40-32,-1-1-8 15,-15-1-136-15,4-3-592 16,-12-9-1176-16,-13-1-3041 0,-19 4-392 16</inkml:trace>
  <inkml:trace contextRef="#ctx0" brushRef="#br0" timeOffset="138122.09">30815 14455 13730 0,'0'0'4361'0,"0"0"-2808"0,0 0-753 15,0 0-800-15,0 0-632 16,0 0-2305-16,3 13-3584 0</inkml:trace>
  <inkml:trace contextRef="#ctx0" brushRef="#br0" timeOffset="139365.07">29116 13605 3440 0,'0'0'4705'0,"0"0"-3072"16,0 0-57-16,0 0-248 0,0 0-608 16,0 0-39-16,9-73-65 15,7 57-336-15,4-7 48 16,0 1-256-16,12 0 0 0,4 0-64 31,7 0 96-31,9 3-104 0,4 2 176 16,8 8 80-16,-1 7 120 15,5 2 24-15,3 0-40 16,2 11-88-16,-2 9-80 0,1 5-112 31,0 4-32-31,-8 5-48 16,-1 8-48-16,1 3 48 0,-4-1 48 16,0 6-40-16,-1 1 16 15,-4 4-16-15,5-5 0 16,4-2-8-16,-4-4 8 0,0-9 0 15,-8-6 80-15,0-10-80 32,-9-6 40-32,-3-10 48 0,-12-3 48 0,0 0 88 15,0-14 353-15,-8-11 63 16,-1-6-336-16,-6-7-192 16,-5-7-120-16,-1-2 8 0,-7 6 0 15,0 2-8 1,0 11-280-16,-7 12-400 15,-9 16-801-15,0 0-2792 16,-5 9-1664-16</inkml:trace>
  <inkml:trace contextRef="#ctx0" brushRef="#br0" timeOffset="140125.34">30523 14640 120 0,'0'0'7801'0,"0"0"-5664"16,0 0-345-16,0 0-464 0,13-89-431 15,2 63 287-15,5 1-576 16,8-4-408-16,-1 1-96 16,5 3-88-16,1 2 168 15,-1 5 192-15,0 7-88 0,0 3 0 16,-1 3-40-16,1 5 32 0,8 0 104 15,-4 0-64-15,-1 5-135 32,-3 3-73-32,5 3-104 15,-5-2 8-15,-5 0 64 0,1 1-32 16,-4-4-48-16,-8-3 8 0,-4 1 88 16,-1-4-8-16,2 0 24 31,-2-10-16-31,6-9-32 15,-2-4-56-15,2-2 0 16,2-7 48-16,-3-6 88 0,5-3-24 0,-6-6-112 16,-2-4 8-16,-6 3-16 15,1 0 248-15,-8 7-104 0,0 6-144 16,-4 7-8 0,-7 8-48-1,-2 5 48-15,-2 5-200 16,2 7-96-16,5 3-408 0,1 0-601 0,3 0-167 15,-1 3-168-15,5 7-49 16,0-8-1135-16,0 2-3170 0</inkml:trace>
  <inkml:trace contextRef="#ctx0" brushRef="#br0" timeOffset="140688.26">30842 13566 9978 0,'0'0'3120'31,"0"0"-743"-31,0 0-321 0,0 0-471 0,0 0-873 15,0 0-512 1,0 0-8-16,96 0-104 16,-49 0-16-16,5 0 16 0,8 0-40 0,0 0-48 15,4 0 0 1,3 0-72 0,-7-8 56-16,-4-6 8 15,-5 2 8-15,-6-4 48 0,-10 3-48 16,-11 0 8-16,-4 4 64 0,-12 5-72 15,-8 2 0-15,0 2-184 0,0 0-112 47,0 2 32-47,0 14 160 16,0 10 104-16,0 8 80 16,-3 4 48-16,3 11 96 0,0 5-56 15,0 5-16-15,11 9-64 0,1-2-32 16,8 5 8-16,4-2-56 15,4-2 0-15,0-1 64 16,-5-5-24-16,-2-8-32 0,-6-9 40 16,-10-9-56-16,-1-5-232 15,-4-11-392-15,-4-7-416 0,-16-8-313 16,-1-4-1159-16,6 0-3866 0</inkml:trace>
  <inkml:trace contextRef="#ctx0" brushRef="#br0" timeOffset="143050.13">31926 13268 10818 0,'0'0'4289'0,"0"0"-2737"15,0 0 112-15,0 0-567 32,4-6-585-32,0 9-352 0,-4 10-160 15,4 9 144-15,3 10 176 16,6 2-32-1,-1 8-32 1,4 2 96-16,-1 1-128 0,2-1-152 0,-2 1 24 16,2-1-96-16,-6-3-136 15,-3-3-528-15,1-3-824 0,-2-2-1153 16,-3-12-2312-16,-4-8-4649 16</inkml:trace>
  <inkml:trace contextRef="#ctx0" brushRef="#br0" timeOffset="143505.12">32265 13358 7393 0,'0'0'6329'15,"0"0"-4952"-15,0 0 479 16,0 0-264-16,0 0-503 0,0 0-537 16,-9-19-552-16,1 33-192 15,1 12 120-15,-1 9 48 0,-1 3 24 32,5 7 64-32,4-1-64 0,0-2-8 15,17-2-64 1,11-5 64-16,8-3-192 0,11-6-168 15,5-7 80-15,12-10-89 16,-1-9 105 0,1 0-200-16,-4-16 472 0,-12-9 48 15,-12-10 128 1,-8-6 296-16,-13-3 265 0,-15-7 103 16,0 0-96-16,-19 3-48 0,-13 4-168 15,-9 8-192-15,-6 8-208 16,-5 12-104-1,-4 10-24-15,0 6-272 16,5 19-1472-16,11 3-2017 0,20 0-2616 16</inkml:trace>
  <inkml:trace contextRef="#ctx0" brushRef="#br0" timeOffset="143669.44">33133 13230 12018 0,'0'0'5033'0,"0"0"-4369"16,0 0-664-16,0 0-184 31,0 0-3817-31,0 0-5929 0</inkml:trace>
  <inkml:trace contextRef="#ctx0" brushRef="#br0" timeOffset="153090.21">14618 16131 1632 0,'0'0'7577'16,"-8"-31"-5544"-16,0 12-369 0,4 0 681 16,4 0-81-16,-8 3-367 0,8 4-361 15,-4 5-352-15,4 1-336 32,-4 2-143-32,4 4-201 15,0 0-160-15,0 0-144 0,-4 0-200 16,0 7-8-16,0 15-136 15,-4 13 24-15,-8 12 120 0,4 11 40 16,1 2-40-16,-2 4 8 31,5-4 0-31,5-6 16 16,-1-3-24-16,0-7-392 0,4-9-256 16,0-7-417-16,0-8-903 15,0-17-2025-15,0-3-1712 0,0-3-4001 0</inkml:trace>
  <inkml:trace contextRef="#ctx0" brushRef="#br0" timeOffset="153689.31">14805 15963 3776 0,'0'0'9218'0,"0"0"-5417"0,0 0-2145 0,0 0-279 16,0 0-737-16,0 0-640 0,0 0-40 31,0 58 40-31,0-7 128 16,0 6-112-16,0-6 64 16,0-1-32-16,0-8-40 0,0-8 0 15,-3-5 56-15,3-10-64 16,0-6 0-16,0-10-8 15,0-3 8-15,0 0 40 0,0-16 8 32,0-12-48-32,0-7-80 15,3-13 32-15,1-6 48 0,4 7 96 16,0-2 64-16,-3 15 168 16,-2 12 88-16,1 6-56 0,0 13 88 0,4 3-328 15,0 0-120 16,8 9-96-31,8 10 40 0,-1 9-32 16,10 4 32-16,-1 4-16 0,0-5-96 16,-4 4-120-16,-1-6-104 15,1-4 8 1,-4-6-80 0,0-7-24-16,-9-5 64 0,6-7 408 15,-10 0 16-15,6-19 232 16,-6-6 192-16,2-16 256 0,-9-13-192 0,3-7 48 15,-7 1-56-15,0-3-120 16,0 17-120-16,-3 8 185 16,-1 10-161-1,0 15-128-15,4 7-136 16,0 6-136-16,-4 10-1001 16,4 43-799-16,0-1-369 0,0-5-3872 0</inkml:trace>
  <inkml:trace contextRef="#ctx0" brushRef="#br0" timeOffset="153940.54">15578 15961 10018 0,'0'0'7393'0,"0"0"-5952"0,0 0 471 0,0 0-680 15,0-38-832 1,0 46-400-16,0 17-136 0,0 17 136 0,0 9 40 16,4 9-32-16,-4 1 40 15,4-4-48-15,-4-3-176 16,0-4-720-16,0-5-816 0,0-6-809 16,0-11-704-16,-4-15-3176 15</inkml:trace>
  <inkml:trace contextRef="#ctx0" brushRef="#br0" timeOffset="154179.41">15419 15872 11746 0,'0'0'2753'0,"0"0"-585"31,0 0 33-31,0 0-777 0,0 0-496 15,0 0-528-15,0 0-48 16,92-48-248-16,-45 39-96 0,5-1 72 16,4 1-80-16,-12 2-160 15,0 7-1592-15,-17 0-3433 32,-7 0-3961-32</inkml:trace>
  <inkml:trace contextRef="#ctx0" brushRef="#br0" timeOffset="155129.93">16108 15977 8121 0,'0'0'2921'0,"0"0"-1065"16,0 0 737 15,0 0-337-31,0 0-583 0,0 0-265 16,-4-33-480-16,4 33-344 16,0 0-224-16,0 0-120 0,0 0-96 0,0 0-136 0,0 0 64 31,0 0-64-31,0 0 48 15,0 0 8-15,0 0-64 0,0 4 48 16,0 9 0 0,0 3 25-16,0 5 159 15,4 11-80-15,-4 6-104 16,0 0 0-16,4 4 16 0,-4-1-56 16,0 0-8-16,0 1 0 15,0-4 0-15,-4-3-96 16,-4-7-192-16,1-3-217 15,-2-8-199-15,1-5-1000 16,4-12-1049-16,4 0-2136 16,-4-9-4273-16</inkml:trace>
  <inkml:trace contextRef="#ctx0" brushRef="#br0" timeOffset="155580.54">16128 15906 1320 0,'0'0'10802'0,"0"0"-7569"16,0 0-1401-16,0 0-544 15,0 0-207-15,0 0-249 16,0 0-360-16,76-8 16 0,-28-6-264 16,8 2-64-16,-9-4-152 15,1 3-8 1,-12 7-488-16,-17-1-1232 16,-2 7-921-16,-17 0-440 15,-17 16 297-15,-10 0-457 0,-6 6-2752 16</inkml:trace>
  <inkml:trace contextRef="#ctx0" brushRef="#br0" timeOffset="155745.57">16200 16119 3568 0,'0'0'4337'0,"0"0"-2224"0,0 0-305 16,0 0 136-16,0 0-223 15,0 0-505-15,0 0-552 0,103-10-384 31,-55 5-280-31,4-1-376 16,-12 1-2336-16,-8 5-4898 0</inkml:trace>
  <inkml:trace contextRef="#ctx0" brushRef="#br0" timeOffset="155919.44">16016 16437 6129 0,'0'0'5433'15,"0"0"-3561"-15,0 0-175 0,0 0-553 32,128-13-408-32,-68 0-360 15,3-2-152-15,17-11-224 0,-20 4-664 16,-9 3-4185-16</inkml:trace>
  <inkml:trace contextRef="#ctx0" brushRef="#br0" timeOffset="156539.2">16865 15881 13314 0,'0'0'2729'0,"0"0"-577"16,0 0-695-16,0 0-785 0,0 0-672 0,0 0-16 16,0 0 8-16,-31 102 16 15,22-48-8 1,1-4 8 0,0 1-8-16,1-6-64 0,-6-7-104 15,6-10-104-15,-1-5 120 16,4-8-88-16,4-11 72 0,0-4 56 15,0 0 112-15,0-12 0 0,8-18 0 32,3-4 8-32,9-11 104 15,-4-9 40-15,4 0 96 0,-3 0 192 16,-2 9 64-16,1 13 160 16,-8 17-104-16,4 5-48 0,0 10-392 31,8 6-120-31,4 13-80 15,4 11 8-15,4 5 72 0,7 6-8 16,2-4-120-16,-6 1-480 16,5-12-216-16,-8-3 240 0,-8-11 160 15,-9-8 160-15,2-4 264 16,-13-14 96-16,-1-14 704 16,1-14 224-1,-4-18-96-15,0-3-224 16,0-3-127-16,0 2-113 15,-4 15-184-15,4 6 24 0,0 14-64 16,0 10-128-16,0 12-112 0,0 7-192 16,0 5-792-1,0 28-905-15,4 2-647 16,4 1-3378-16</inkml:trace>
  <inkml:trace contextRef="#ctx0" brushRef="#br0" timeOffset="156826.99">17674 15605 14323 0,'0'0'4128'0,"0"0"-2215"31,0 0-329-31,0 0-736 16,0 0-464-16,0 0-384 0,0 0-96 15,0 0 96-15,20 104 72 16,-16-47-24-16,-4 4-40 0,0 3 40 16,0-4-40-16,0-3-8 31,0-6-256-31,0-6-240 0,4-11-280 0,0-9-568 16,4-15-1169-1,-1-6-1832-15,2-4-3312 0</inkml:trace>
  <inkml:trace contextRef="#ctx0" brushRef="#br0" timeOffset="157169.44">17363 15627 4825 0,'0'0'7241'0,"0"0"-4696"16,0 0-97-1,0 0-399-15,0 0-657 16,0 0-632-16,0 0-344 0,135-36-80 16,-43 34-48-16,32-4-48 15,15-4 0-15,-7 0-64 0,-37 1-8 32,-35 6-64-32,-28 0-56 0,-21-1 16 0,2 1-64 15,-5 3 8 1,-8-4 305-16,0 4 15 15,0 0-112-15,0 0-176 0,0 0-40 16,0 0-96-16,-4 0-488 31,4 4-353-31,-4 13-423 16,0-5-1305-16,4 1-4120 0</inkml:trace>
  <inkml:trace contextRef="#ctx0" brushRef="#br0" timeOffset="158652.43">14527 17043 4705 0,'0'0'5121'15,"0"0"-1257"-15,0 0-1143 0,0 0-240 16,0 0-697-16,3-13-688 16,-3 20-560-16,-3 8-448 15,-6 17 64-15,1 7 64 0,0 8-48 31,-3 4-96-31,-2 3-8 0,6-6-64 16,-6-4-80-16,9-3-472 16,0-6-856-16,4-6-1353 0,0-14-3048 0,13-8-5305 15</inkml:trace>
  <inkml:trace contextRef="#ctx0" brushRef="#br0" timeOffset="158835.26">14562 17015 5265 0,'0'0'6633'15,"0"0"-3848"-15,0 0-777 16,0 0-592-16,0 0-864 16,100-70-287-16,-37 51-145 0,5-1-48 15,4 1-72-15,-4 11-761 16,-12-3-3487-16,-21 8-3842 0</inkml:trace>
  <inkml:trace contextRef="#ctx0" brushRef="#br0" timeOffset="159013.04">14555 17215 3208 0,'0'0'4289'0,"0"0"-2048"0,0 0-409 31,0 0 176-31,0 0-327 15,0 0-345-15,103 47-520 0,-51-47-432 16,-1-3-160-16,5-4-224 16,-12 2-2032-16,-20 5-4137 0</inkml:trace>
  <inkml:trace contextRef="#ctx0" brushRef="#br0" timeOffset="159180.29">14514 17412 5641 0,'0'0'5161'31,"0"0"-3065"-31,0 0-207 0,0 0-249 0,0 0-472 16,0 0-144-16,80 44-263 15,-8-44-377-15,23 0-160 16,25-13-224-16,7-9-8 0,-35 3-2145 16,-20-3-5008-16</inkml:trace>
  <inkml:trace contextRef="#ctx0" brushRef="#br0" timeOffset="159409.03">15626 16881 8809 0,'0'0'7786'15,"0"0"-5545"-15,0 0-137 16,0 0-624 0,0 0-1096-16,0 0-312 15,0 0-16-15,-92 80-40 16,49-4-8-16,-6-1 0 0,14-4-8 15,-1-11-104-15,8-16-544 16,0 0-784-16,0-2-1145 0,0-26-1936 16,16-13-512-1,5-3-536-15</inkml:trace>
  <inkml:trace contextRef="#ctx0" brushRef="#br0" timeOffset="159548.57">15268 17015 10866 0,'0'0'4833'16,"0"0"-2337"-16,0 0 65 0,0-73-1001 15,0 73-936-15,7 16-624 16,17 15-8 0,4 10 8-16,12 13 104 15,8 0-104-15,3 3-104 0,13 4-536 16,-12-17-1872-16,-8-13-3354 16</inkml:trace>
  <inkml:trace contextRef="#ctx0" brushRef="#br0" timeOffset="160436.47">15833 16970 5841 0,'0'0'8105'0,"0"0"-5496"16,0 0-408 0,0 0-185-1,0 0-736-15,0 0-624 16,0 0-624-16,0 0-32 0,0 32 0 0,0 6 176 15,0 9-32-15,8 4-56 32,-3-6-16-32,-2-7-72 15,5-3-32-15,-4-10-352 0,4-2-376 16,0-10-840-16,4-11-1385 16,-4-2-2776-16,-1 0-5681 0</inkml:trace>
  <inkml:trace contextRef="#ctx0" brushRef="#br0" timeOffset="160837.99">15837 16938 9914 0,'0'0'4385'0,"0"0"-2521"0,0 0 192 15,0 0-535-15,0 0-641 16,40-12-456 0,-8 3-144-16,12 2 40 15,8-5-144-15,8 5-56 16,-9 0-120-16,-3 4-144 0,-8 1-1200 16,-16 2-2905-16,-17 2-440 31,-7 4-2225-31</inkml:trace>
  <inkml:trace contextRef="#ctx0" brushRef="#br0" timeOffset="160979.93">15929 17100 5097 0,'0'0'6289'0,"0"0"-4649"16,0 0-832-16,0 0-239 31,108 0-297-31,-61 0-272 0,13 0-152 15,-12 0-1825-15,-12 0-5880 0</inkml:trace>
  <inkml:trace contextRef="#ctx0" brushRef="#br0" timeOffset="161154.28">15777 17395 392 0,'0'0'11610'0,"0"0"-8753"16,0 0-1065-1,0 0-176-15,0 0-23 16,100 7-657-16,-28-7-472 0,-1 0-304 16,2-7-160-16,13-2-168 15,-26-1-1584-15,-4-2-6234 0</inkml:trace>
  <inkml:trace contextRef="#ctx0" brushRef="#br0" timeOffset="161594.43">16802 16783 7457 0,'0'0'5225'0,"0"0"-3376"15,0 0-217-15,0 0 0 16,-108 3-471-16,68 19 87 16,4 7-320-16,-8 6-296 0,8 5-40 15,5 9-136 1,6 5-192-16,14-1-144 15,11-2 8-15,0-3-80 0,28-7-40 16,11-6 0-16,13-10 97 16,12-12-17-16,8-10-8 15,-5-3-72-15,2-16-8 0,-14-9-184 32,-11-7-233-32,-16-9-23 15,-16 0-184-15,-12 3-664 0,-17 3-1609 16,-10 16-3360-16,-1 6-5041 0</inkml:trace>
  <inkml:trace contextRef="#ctx0" brushRef="#br0" timeOffset="162099.17">17164 16799 912 0,'0'0'13547'0,"0"0"-10731"0,0 0-743 15,0 0-481-15,0 0-912 16,0 0-528-16,0 0-152 16,-16 31 0-16,16 4 0 0,8 10 8 15,3 3 0 1,10-1-8 0,-1 0 0-16,4-1-408 0,-1-9-176 15,5-11-256-15,0-7 144 16,0-16 264-16,0-3 432 0,-4-13 24 15,-4-15 176-15,0-10 472 16,-9-14 80-16,-2 2 56 0,-9-7-104 31,0-1-152-31,0 8-72 16,-9 9-152-16,2 6-63 16,-1 9-105-16,4 14-160 0,0 12-401 15,4 6-1471-15,0 13-2225 31,0 3-2600-31</inkml:trace>
  <inkml:trace contextRef="#ctx0" brushRef="#br0" timeOffset="162334.84">17714 16681 5473 0,'0'0'10834'0,"0"0"-8249"0,0 0-681 15,0 0-1072-15,0 0-608 0,0 0-208 16,0 0 208-16,28 86 16 31,-17-38-112-31,-2 5-64 16,2 2-56-16,-3-2 64 0,1-2-72 16,2-6-216-16,-7-7-496 15,9-6-1024-15,-5-10-1969 0,-5-13-2088 16</inkml:trace>
  <inkml:trace contextRef="#ctx0" brushRef="#br0" timeOffset="162550.91">17487 16668 13218 0,'0'0'4833'15,"0"0"-3088"-15,0 0 23 16,0 0-1144-16,0 0-312 0,95-34-256 16,-39 30 8-16,4 1-64 0,8 3-184 15,11-3-1136 1,-16 0-4201 0,-14-3-8746-16</inkml:trace>
  <inkml:trace contextRef="#ctx0" brushRef="#br0" timeOffset="162915.9">18316 16563 7681 0,'0'0'7562'0,"0"0"-5378"15,0 0 17-15,0 0-809 0,0 0-688 16,0 0-384-16,0 0-272 16,0 0 296-16,11 112 8 31,1-58-136-31,4 6-112 0,1 0 0 15,2-3-96-15,-3-2 8 16,4-5-16-16,-4-9-360 0,-1-9-176 0,2-6-672 16,-9-17-1473-16,-5-9-2944 15,-3 0-5313-15</inkml:trace>
  <inkml:trace contextRef="#ctx0" brushRef="#br0" timeOffset="163197.72">18112 16512 11018 0,'0'0'4385'0,"0"0"-2409"31,0 0 369-31,0 0-825 15,0 0-632-15,0 0-424 0,0 0-312 16,0 0-8-16,108-25-128 16,-61 25-8-16,9 0-8 0,4 0-240 15,-8 0-232-15,-4 4-864 32,-4 11-1553-32,-21-2-3088 15,-6 6-5409-15</inkml:trace>
  <inkml:trace contextRef="#ctx0" brushRef="#br0" timeOffset="163469.94">18180 17249 10082 0,'0'0'6153'0,"0"0"-4745"16,87-25-191-1,-38 9 103-15,10 0-224 16,1 4 32-16,-5-1-480 16,-3 4-304-16,-7 2-183 0,-10 1-65 15,-7 3-40-15,-12-1-56 16,-8 4-48-16,-5 0-48 0,2-3-89 31,-5 3-159-31,12-4-512 16,8-8-1088-16,-1 3-3745 0,6-8-8074 15</inkml:trace>
  <inkml:trace contextRef="#ctx0" brushRef="#br0" timeOffset="165114.01">18587 15837 10178 0,'0'0'2856'0,"0"0"-575"0,0 0 23 16,0 0-887-16,0 0-473 15,-5-10-528-15,21 10-408 0,12 10 128 31,12 5 8-31,24 12 8 16,27 3-40-16,33 9-8 0,7-4-96 16,-3 0 48-16,-13-10 32 15,-35-9-80-15,-20-3 72 16,-24-6-72-16,-16-2 0 16,-1 2-8-1,-2 0-8-15,-10-5-184 16,-7 4-400-16,0-3-432 0,-11 4-193 15,-17 6-951-15,0 0-2233 16,4-1-4569-16</inkml:trace>
  <inkml:trace contextRef="#ctx0" brushRef="#br0" timeOffset="165464.04">19040 16684 8785 0,'0'0'6546'0,"0"0"-4450"0,0 0-95 16,0 0-913-16,0 0-432 16,0 0-168-16,120-63-248 0,-64 40-80 15,15-2-88 1,30-6-16-1,13-7 16-15,-2 6-72 0,-28 3 8 16,-29 13-8-16,-31 7 64 16,-3-1-56-16,-10 4 48 15,2 0 8-15,-13-1 8 0,0 7-8 32,-5-3-64-32,-10 3-336 0,-6 0-480 15,2 0-928 1,-1 0-1321-16,8 0-3600 0</inkml:trace>
  <inkml:trace contextRef="#ctx0" brushRef="#br0" timeOffset="165851.17">19706 15909 8209 0,'0'0'4569'0,"0"0"-2560"16,0 0 599-16,0 0-623 15,0 0-481-15,0 0-448 0,0 0-424 16,-13-16-448-16,18 16-184 16,7 7-112-16,12 9 112 0,4 6 72 31,12 7-56-31,8 0-16 15,3 5-64-15,1-2-64 0,-9-1-112 0,2-1 64 16,-17-8 64 0,-9 0-40-16,-15 3 88 0,-4 1 8 31,-8 2 56-31,-16 7 256 16,-4 3 32-16,-4 10-136 15,9 0-80-15,-1 2-56 0,8 4-16 16,4 0-240-16,12 3-1080 15,0-12-3793-15,8-16-4569 0</inkml:trace>
  <inkml:trace contextRef="#ctx0" brushRef="#br0" timeOffset="166326.84">20563 16100 4112 0,'0'0'7986'0,"0"-73"-6033"16,0 32 359-16,0-1-536 0,0 4-199 31,11 11-281-31,1 4-472 16,4 10-384-16,5 7-304 16,7 2-136-16,3 1 8 0,9 3 0 15,0 0 32-15,4 13-40 16,-1 6-8-16,1 6 0 0,-12 4-80 15,-4 6 40 1,-16 0-24 0,-8 3-64-16,-4 0 136 0,-16 0 56 15,-7 0 168-15,-9-3 8 0,0 7-104 16,-5-1-8-16,5 3-120 16,-3 23-680-16,10-7-2056 15,14-8-3866-15</inkml:trace>
  <inkml:trace contextRef="#ctx0" brushRef="#br0" timeOffset="166635.97">20806 16808 8969 0,'0'0'2233'0,"0"0"-1113"15,0 0-24-15,0 0-431 0,0 0-9 32,0 0-264-32,0 0-392 15,64 19 0-15,-53-28-192 0,-3-10 192 16,-8 0 408-16,0-3 216 16,-8-1 720-16,-3 5-136 15,-6 7-95-15,6 5-137 0,2 6-488 31,1 0-328-31,8 10-160 16,0 6-72-16,8 3-168 0,12-1-1296 0,-3-5-3377 16</inkml:trace>
  <inkml:trace contextRef="#ctx0" brushRef="#br1" timeOffset="180464.9">23913 5715 72 0,'-4'0'8161'0,"4"0"-6240"16,0 0-913-16,0 0-160 31,0 0 104-31,0 0 56 16,0 0-111-16,0 0-345 15,0 0-272-15,0 0-168 0,0 0-56 16,0 0-8-16,0 0 80 16,0 0 80-16,0 0-32 0,0 0-48 31,0 0-8-31,4 0-64 16,5 0 8-16,-2 0-56 0,10 0 80 15,-2-4 0-15,5 4 0 16,0-2-16-16,4 2-8 0,0-4 0 15,0 2 32-15,-1 2-48 16,-3-5-40-16,1 5 40 16,-6 0-40-16,2 0-8 15,2 0 8 1,1 0 16-16,4 0 16 0,4 0-32 16,0-2-8-16,4 2 0 15,0-4 8-15,0 1 0 0,-8 0 0 16,3 3 0-1,-3 0 0-15,-4-2 40 16,1-2-48-16,2 1 8 16,-3-1-8-16,8 1 0 0,-4 0 48 15,4 0-48-15,-5 0 8 16,9-1 0 0,-4 1-8-16,0 0 0 15,4-3 56-15,0 3 8 16,-1 0 8-16,-3-1-64 0,0 1 0 15,0 0 0-15,0 3 0 16,0-3 56-16,-3 0-56 16,2 3-8-1,-3-3 0-15,0-1 8 16,4-2 0-16,7 3 0 16,1-4 0-16,0 1 40 0,8 0-40 15,-8-1-8-15,4 4 0 16,-5-3 0-16,2 2 8 0,-1 2-8 15,-5-5 0-15,-3 4 8 16,4 0 32 0,0-3-40-16,4-1 0 15,3-2 0-15,6-1 8 16,-2 4 0 0,2-4-8-16,-6 3 8 15,-3 1-8-15,-1 3 0 0,-7-2 8 16,0 0-8-16,0-4 8 0,0 3 0 15,4-4 0-15,4 1-8 16,4-1 8-16,4-2 0 0,-1 2-8 16,-3 0 0-16,4-2 0 15,-4 6 0 1,-1-4-8-16,-2 3 8 16,-5 0 48-16,0 2-48 15,0 2-8-15,-4-3 8 0,-1-1 8 16,1 3 0-16,0-1-8 15,3 2 0-15,1-4 16 0,5 0-8 32,2 2 0-32,-3-1-8 15,0 1 0-15,0-1-16 16,-8 6 0-16,-1-3 8 0,-6 0 0 16,-2 3 0-16,1-2 8 15,-3 2 0-15,2-5 0 0,5 5 0 31,4-2 8-31,0-2-8 16,4-2 0-16,-4 3 0 0,4 0 8 16,-4-1-8-16,0 1 0 0,-5 0 88 15,-3 0-24-15,0 0 8 16,0 0-16 0,-4 3 16-1,8-4-64-15,-1 1 0 0,5 0 48 0,4-3-48 16,0 3 0-1,0 0 57-15,5-4-57 0,-10 4 0 0,4-4 0 16,-3 5 0-16,-3-2 0 31,3 1 40-31,-4-3-40 16,4 3 56-16,0-4-48 0,0 4 40 16,3-4-40-16,1 0-8 0,4-1 8 15,0 2 40-15,-1-1-56 0,-3 1 0 16,0 0 8 15,-8-1-8-31,-7 3 8 0,-6 1 64 16,-3 0 104-16,-4 3-56 15,-4-2 24-15,0 2-48 0,0 0-16 16,0 0-80-16,0 0-8 16,0 0-776-16,0 0-1145 31,-8 0-727-31,-4 0-3034 0</inkml:trace>
  <inkml:trace contextRef="#ctx0" brushRef="#br1" timeOffset="182797.59">24172 6892 592 0,'0'0'7673'0,"0"0"-5048"0,0 0-1761 0,0 0-480 15,0 0 192 1,0 0 256 0,0 0-15-16,4 0-185 0,0 0-296 15,4 0-120-15,4 0-56 16,0 0-8-16,8 0-16 16,0 0-128-16,4 0 64 0,4 0-16 15,3 0-40-15,1-3 56 0,0 0-8 16,0 1-56-1,-4-2 56-15,4 1-56 16,-4-1 8-16,0 1 64 16,7 0-80-16,-3 0 8 15,9 0 0-15,-2 1 0 0,1-5 40 32,4 3-40-32,0 1-8 0,-1 0 8 15,2-1-8-15,-2-2 8 16,-2 3 0-16,-6-3 8 15,1 0 56-15,-4 2-64 0,0-2 0 16,-1-1-8-16,1 1 16 31,0 0-8-31,4 6-8 0,-4-6 8 16,3 2-8-16,2 4 8 31,-1-3-8-31,-1 0 0 16,5 0 0-16,1 0 0 0,2 0 0 15,0-4 8-15,9 4-8 16,-3-3 0-16,-2 0 8 0,1-4 0 0,0 3 0 16,-4 0-8-16,-5 1 0 15,-3 0 0-15,0 4 8 16,-4-5 40-16,0 3-48 0,-1-2 8 16,-3 4-8-1,4-5 24-15,0 3 80 16,5-2-40-16,-2 3 16 0,1-2-72 15,0-2 0-15,0 3 56 16,-1-2-64-16,-7-1 16 16,-4 7-8-16,0-6 0 0,1 3 0 15,-10-1 40-15,9 1-32 16,-5 1-8 0,9-2-8-16,-3 1 8 15,6 0 0-15,1-4 0 16,0 7-8-16,4-3 8 0,0-3-8 15,0 3 0-15,-4 3 0 16,4-3-8-16,-8-1 0 0,3 1 8 31,-3 0 8-31,4 0 0 16,-4 0 0-16,4 0 8 16,-4 0-8-16,0-4 0 0,0 1 8 15,-1 3 32-15,1-3-40 31,-4 1 40-31,4 3-40 0,-4-1-8 16,0 0 8-16,3 3 0 0,1-6 0 16,0 6 16-16,0-7 24 15,0 3-48-15,4 2 16 0,0-4-16 16,-4 2 136 0,4-3 0-1,0 1-64-15,-4 4 8 0,4-5-64 0,-5 0-8 16,5 1 64-16,0 1-72 15,0 0 8-15,-4-1-8 16,-4 0 8-16,4 3-8 0,-5-1 0 16,1-2 8-16,0 3 0 15,1-1-8 1,3-1 16-16,0-2-16 16,0 4 0-16,-1 0 16 15,4-4-16-15,1 4 48 0,5-3-48 16,-1-1 8-16,-5 4 120 31,1-3-72-31,-4 3 40 0,-8 0 24 16,-4 3 1-16,-4-3 55 15,0 3 0-15,-4-4-64 16,3 4-32-16,-2-3-72 0,7 3 0 16,-9 0 40-16,6-3-32 31,-2 3 64-31,-7-3-72 0,5 3 0 15,-5-3 64-15,0 3-56 16,-4 0-8 0,0 0 0-16,0 0-8 15,0 0-16-15,0 0-752 0,0 0-1033 16,0 0-823-16,0-4-3154 16</inkml:trace>
  <inkml:trace contextRef="#ctx0" brushRef="#br1" timeOffset="200983.34">31049 4016 808 0,'0'-3'6985'15,"0"-3"-5425"-15,0 0-711 0,0-1-129 32,-4 4 104-32,0-4-120 15,4 5-40-15,-4-2-40 16,1 1-263-16,-1-1 79 0,-1-2-48 31,-3 0 0-31,-3 0-16 16,-2-1-80-16,5 1-144 0,-3 0-24 15,-6 0 0-15,6 2 0 16,-6 1-80-16,2 3-48 16,-9 0 16-16,4 0 0 0,-4 0-8 0,0 0 0 0,0 7-8 46,0 2 8-30,0-4-8-16,-3 9-8 0,-1-5 8 16,4 4-80-16,-4 3 80 15,4-3-8-15,0 3-88 16,0 3 88-16,4-4 0 0,0 7-48 16,1-3-88-16,-2 4 144 15,1 2 8-15,5 0 64 0,-6 5-72 0,6-2 0 16,2 0 40-16,2 4-40 15,-1 0-96-15,7 0 24 16,2-1 72-16,3 1 104 0,0 0-32 16,0-1 32-16,0 1-32 15,8-1-64 1,0-1 40-16,0 1 40 16,-1 1-72-16,-3-3-8 15,-4 3 0-15,0 0 8 0,0-4 32 16,0 4-40-16,0-4 0 15,0-2 8-15,9-1-16 0,-1 0 0 32,-1-3-48-32,6 4-136 15,2-5 184-15,6 6 152 16,-2-5-96-16,1 0 56 0,4 0-104 16,0-6 56-16,4 3-64 15,-1-3 0-15,5-4 176 0,9-1 32 31,-2-3-64-31,6 3 0 0,-10-5 8 16,5 0-24-16,-8-4-8 16,-4 3 0-16,0-3 56 0,-9-2 24 15,1 0-32-15,1 0 89 16,3 0-113 15,3-7-24-31,1 2 8 16,4-8-80-16,4-2-32 0,4-4-8 15,-4-1 8-15,-5-2 32 16,-3 3-40-16,-4-3 96 0,-4-1-96 16,0 5 96-16,-4-6 56 15,0-1 64-15,0 0-48 16,4-2-88-16,-4-6-88 0,3 2 8 16,2-1 0-16,-1 0-8 0,-5 0 0 15,-2 6-56-15,-2 1-56 16,-3 0 208-16,-4 3-96 31,0-1 112-31,-4-5 40 0,0 6-144 16,0-3 80-16,5-5-8 15,-5 5 16-15,0-3-96 0,0 2 8 16,0 3-8-16,0-2 8 16,0 3-8-16,0 4-248 31,0-2 152-31,-9 1 16 0,-3 0 80 0,1 3-104 15,-2-6 104-15,-2 3 96 16,-2-3-96-16,-2 3-120 0,3 0 120 16,-1 3-16-16,-2 0 16 15,3 1-8-15,4-2 8 16,-8 2 16-16,4-5-16 16,-4 5-40-1,0-4 32-15,-3 3 0 0,-1-3-144 16,-1 2 152-16,-3 2-16 0,0-1 16 15,-3 0 0-15,-1 4 112 32,0-2-112-32,-4 5 0 15,4-1 0-15,-3 8-8 0,3-5 8 16,0 4 0-16,-4 0 16 0,4 3-16 16,1 0 0-16,3 0 0 15,-4 0-584-15,4 3-873 31,-13 16-919-31,13 0-769 0,5-3-4480 16</inkml:trace>
  <inkml:trace contextRef="#ctx0" brushRef="#br1" timeOffset="206008.17">28894 3223 5113 0,'0'0'6089'16,"0"0"-3705"-16,0 0-407 16,0-35-217-16,0 31-231 15,0 2-153-15,0 2-312 16,0 0-352-16,0 0-304 0,0 0-192 16,0 0-160-16,0 0-56 0,0 6-112 15,0 9-104-15,0 8 104 31,0 5 112-31,0 10 96 16,3 4 24-16,1 6-32 0,1-4-8 16,3 3 40-16,-4-6-56 15,0 1-56-15,-1-7 40 0,1-3-40 32,-4-4 64-32,4-6-56 15,1 0-8-15,-1-5-8 16,-4-6-120-16,4 0-200 0,-4-5-264 15,0-6-416-15,0 0-360 0,0-3-345 16,0-13-751-16,-4-7-3377 0</inkml:trace>
  <inkml:trace contextRef="#ctx0" brushRef="#br1" timeOffset="206401.93">28471 3203 9209 0,'0'0'2913'15,"0"0"-1345"-15,0 0-231 0,0 0 63 16,0 0 208-16,33-9-479 0,-6 3-345 16,13-5-360-16,11 3-8 31,9-5 40-31,9 1-40 16,-2-5-80-16,5 4-112 15,-12 1-80-15,-8 2-64 0,-13-3-72 0,-7 10 64 0,-16 0-72 16,-8 3-216-1,-4 0-712-15,-4 3-1024 16,-4 13 15 0,-28 19-495-16,0 1-793 15,1-8-5297-15</inkml:trace>
  <inkml:trace contextRef="#ctx0" brushRef="#br1" timeOffset="206744.84">28551 3902 10970 0,'0'0'2024'16,"0"0"-647"-16,0 0 535 0,0 0 8 15,108-42-623-15,-65 27-337 16,13-1-328-16,4-3-240 0,4 3-56 31,0-1-24-31,-5 5-88 16,-6 3-104-16,-10-1-40 16,-3 4-32-16,-12 0 0 0,-4-1-40 15,-4 3-8-15,-1 2-96 16,-2-2-360-16,2 1-416 0,13-13-888 15,-4 0-2241 1,0-2-2601-16</inkml:trace>
  <inkml:trace contextRef="#ctx0" brushRef="#br1" timeOffset="206922.19">29619 3432 6905 0,'0'0'6489'16,"0"0"-4384"-16,0 0-1305 0,0 0-296 16,0 0-504-16,0 0-480 15,0 0-1688 1,0 0-2666-16</inkml:trace>
  <inkml:trace contextRef="#ctx0" brushRef="#br1" timeOffset="-189606.98">23622 3257 6689 0,'-3'0'2705'16,"-1"0"-1313"-16,0 0-416 0,-5 0-160 31,5 0 136-31,-3 0 185 15,3 0-57-15,0 0-48 16,4 0-176-16,0 0-392 0,0 0-160 16,0 0-104-16,0 0-136 15,0 0 17-15,4 0 87 0,7 0 104 32,2 0 16-32,19 0 16 15,19-6 320-15,29-7-184 16,40-6-184-16,15-4-24 0,8 2-64 0,-8-2-40 15,-15 4-32-15,-8 3-24 16,-9 1-72-16,-23 5 0 16,-16 0 48-1,-21 4-48-15,-7 0 16 16,5 0-8-16,-2-4 8 16,5 4 32-16,-12-4-48 0,-4 7-88 0,-8-4-80 15,-4 5-232-15,0-1-208 16,-5 3-368-1,-2 0-1121-15,-5 0-439 16,-8 3-561-16,-9 3-2608 16,-10 3-392-16</inkml:trace>
  <inkml:trace contextRef="#ctx0" brushRef="#br1" timeOffset="-189066.14">23789 3495 6585 0,'0'0'2336'0,"0"0"-1031"0,0 0-177 15,0 0-128-15,0 0-312 16,0 0-16 0,0 0 193-16,9 0 7 0,3 0 0 15,12 0-128 1,8 0-224-16,3-3-16 0,14-3-8 16,2-4-127-16,25-2-33 0,19-7-64 15,25-3 24 1,7-5-32-16,-7 6-96 15,-13 2 56-15,-15 0-72 16,-16 3-40-16,-12 6-8 16,-17 1-56-16,-3-1 24 0,4-3-72 15,4 4 64-15,8-4-56 0,-8 4 64 32,-5-1-72-32,-7 4 16 15,-9 0 56-15,-6-1-24 16,-9 4-48-16,-8 3 16 0,-5 0-16 15,1 0 0-15,-4 0-40 16,0 0-48-16,0 0-8 0,0 0-40 31,0 0-72-31,-4 0-328 16,-3 0-568-16,-1 0-257 16,-1 0-1391-16,6 0-3490 0</inkml:trace>
  <inkml:trace contextRef="#ctx0" brushRef="#br1" timeOffset="-186354.32">25372 851 4352 0,'0'0'7346'32,"0"0"-5042"-32,0 0-735 0,0 0 511 31,0 0-263-31,-8-26-393 0,8 26-304 16,0 0-256-16,0 0-207 15,0 0-153-15,0 0-136 16,0 0-192-16,0 0-104 0,0 3-72 15,0 7-88-15,0 0-64 32,0 12 152-32,0 6 8 0,12 11 88 15,3 7 0-15,1 3 40 16,5 5-56-16,-2-3 8 16,5-4-80-16,-4 1 72 0,0-7-80 15,-4-3 0-15,0-5-120 16,-4-6-120-1,-4-4-80-15,0-8-304 0,-5 2-281 16,-3-5-431 0,0-12-1080-16,0 0-2089 0,-7 0-945 0</inkml:trace>
  <inkml:trace contextRef="#ctx0" brushRef="#br1" timeOffset="-185990.38">25299 842 6529 0,'0'0'6313'0,"0"0"-3824"0,0 0-481 16,0 0-399-16,0 0-689 15,0 0-344-15,77-65-272 0,-38 65-232 31,13 4 0-31,8 11 56 16,4 10-128-16,-1 5 0 16,-3 5 48-16,-8 3-48 0,-12 3 0 15,-8 3-8-15,-12 4-16 16,-5 0 24-16,-11-1 96 0,-4-3-88 16,0 4 128-16,-7 0-80 31,-10-1 184-31,-6-5-48 0,-9-2-64 15,0-4-128-15,-4-4-48 0,0-7-368 16,-15-9-880-16,14-7-1385 16,5-9-2872-16</inkml:trace>
  <inkml:trace contextRef="#ctx0" brushRef="#br1" timeOffset="-185570.84">26252 749 6833 0,'0'0'6457'31,"0"0"-4704"-31,0 0 119 16,0 0-224-16,0 0-287 0,0 0-313 16,0 0-560-16,0 0-360 15,0 0-128-15,-20 6 0 0,0 16 144 16,-4 10 232-16,5 7-56 31,-5 8-56-31,3 4 48 0,6 5-112 16,6 3-128-16,5 0-64 0,4-2 0 15,4-2-8-15,16-4 96 16,8-7-96-16,8 0-232 0,0-13-440 16,8-5-528-1,12-16-904 1,-8-7-2473-16,-13-3-3593 16</inkml:trace>
  <inkml:trace contextRef="#ctx0" brushRef="#br1" timeOffset="-184899.97">26595 857 5921 0,'0'0'3168'0,"0"0"-711"15,0 0-57 1,0 0-95-16,0 0-505 0,0-6-527 16,0 6-337-16,0 0-264 0,0 0-160 15,0 0-40-15,0 0 8 0,0 0-120 31,0 0-168-31,0 0 16 16,-5 6-200-16,-2 7-8 16,-5 6-8-16,0 9 8 0,-4 10 8 15,8 7 80-15,0-1-32 0,8 4-56 16,0-1 0-16,4-5-120 31,12-2-200-31,4-7-232 16,8-4-232-16,-1-14-360 0,5-5 64 15,-4-7 271-15,0-3 657 16,0-13 152-16,-8-12 272 0,-8-4 561 16,-3-2 271-16,-9-1-24 31,0 3-88-31,-13 7-384 16,-7 3-271-16,-7 6-177 0,-5 7-160 15,-1 6-64-15,1 3-16 16,5 13-529-16,11 19-1151 0,8-7-1257 0,8-2-2808 15</inkml:trace>
  <inkml:trace contextRef="#ctx0" brushRef="#br1" timeOffset="-184650.85">26957 1102 13378 0,'0'0'2769'16,"0"0"-1705"-16,0 0-568 15,0 0-104-15,0 0-184 16,0 0-120 0,0 0-32-16,44 88 88 15,-60-57-144-15,-8 5-352 0,-12 5-824 16,4-9-952-16,4-7-2241 0</inkml:trace>
  <inkml:trace contextRef="#ctx0" brushRef="#br1" timeOffset="-184089.28">27368 838 3472 0,'0'0'10474'16,"0"0"-7945"-16,0 0-793 16,0 0-247-16,0 0-545 0,0 0-448 15,0 0-264-15,-37 10-104 16,14 15-48-16,-1 10-16 15,0 3 16-15,5 6-32 0,6 4-40 32,2-3-8-32,11-1-272 15,0-2-312-15,0-9-216 0,15-3-336 16,5-5-401-16,4-12 393 16,4-7 512-16,-8-6 632 31,0 0 616-31,-5-9 152 0,-6-4 472 0,-9-3 193 15,0-1-249-15,0 5-416 16,-16-1-288-16,-5 7-400 0,-6 4-80 16,-4 2-352-16,-1 0-1648 15,4 0-2321-15,11 0-3625 16</inkml:trace>
  <inkml:trace contextRef="#ctx0" brushRef="#br1" timeOffset="-183814.06">27591 683 8369 0,'0'0'7402'0,"0"0"-5634"16,0 0-1032-16,0 0-736 15,0 0-80-15,0 0 80 16,56 44 625-16,-24-13-129 0,3 5-112 31,1 5-216-31,-8 0-88 16,-8 3-72-16,-16 1-8 0,-4-3-120 15,-12 2 120-15,-16-3-48 16,-12 0-568-16,-7 7-1049 16,3-13-2104-16,12-10-6945 0</inkml:trace>
  <inkml:trace contextRef="#ctx0" brushRef="#br1" timeOffset="-183503.96">28153 974 1400 0,'0'0'12362'0,"0"0"-8401"0,0 0-2200 16,0 0-169 0,0 0-288-16,0 0-472 15,0 0-447-15,80-9-217 0,-45 2-80 16,9 4-80-16,0 0 48 16,-4 0-56-16,-8 0-272 15,-8-1-201-15,-9 1-311 0,-6 1-616 31,-9-5-1137-31,-13 1-3392 16,-2-4-3809-16</inkml:trace>
  <inkml:trace contextRef="#ctx0" brushRef="#br1" timeOffset="-183250.23">28261 828 5473 0,'0'0'9050'0,"0"0"-6234"15,0 0-79-15,0 0-825 0,0 0-664 16,0 0-487-16,-9-19-345 16,9 19-416-16,0 12-80 15,5 9-40 1,6 7 120-16,1 10 128 16,4 3-56-16,0 4-72 0,4 2 72 15,-5-2-72-15,6-7-72 0,-5-4-448 16,-4-2-449-16,-1-3-1263 15,6-7-2433 1,-10-9-2465-16</inkml:trace>
  <inkml:trace contextRef="#ctx0" brushRef="#br1" timeOffset="-182881.81">28841 635 12322 0,'0'0'5113'0,"0"0"-3624"0,0 0-33 15,0 0-424-15,0 0-408 16,0 0-304-16,0 0-312 0,0 0-8 15,28 60 376-15,-11-22-80 16,-6 3-32-16,6 10-63 16,-2 3 31-1,2-6-8-15,-2 2-88 16,-2-2-8 0,2-7-80-16,-6-5-32 15,-2-5 40-15,1-9 0 0,-4-3-56 16,0-3-304-16,-4-6-312 15,0-10-521-15,0 0-1775 0,-4 0-4794 16</inkml:trace>
  <inkml:trace contextRef="#ctx0" brushRef="#br1" timeOffset="-180760.07">29711 758 11546 0,'0'0'4977'0,"0"0"-3969"0,0 0-192 15,0 0 89-15,0 0-73 16,0 0-24-16,0 0-176 0,0 0-120 16,8 0-48-16,-1 0-224 15,10 0-24-15,11 0 8 32,3 0-128-32,9 0-8 0,-4-3-88 15,-4 0-48-15,-12 0-368 16,-5 0-432-16,-11-1-704 0,-4 4-1225 0,-23 0-2120 15,-5 10-1888-15</inkml:trace>
  <inkml:trace contextRef="#ctx0" brushRef="#br1" timeOffset="-180591.41">29734 969 5945 0,'0'0'4801'0,"0"0"-3105"0,0 0-15 31,0 0 287-31,0 0-416 16,88 0-664-16,-48-11-463 0,11 5-425 16,2 0-208-16,14-7-2601 15,-15 4-2824-15,-5-4-4041 16</inkml:trace>
  <inkml:trace contextRef="#ctx0" brushRef="#br1" timeOffset="-180063.84">30878 648 9193 0,'0'0'2609'0,"0"0"-1489"16,0 0-64-16,-12-93 25 0,0 65-49 15,0 2-64 1,-4 8-80-16,0 2-120 0,-7 2-335 31,-1 9-225-31,-8 5-112 0,0 0-96 16,-4 8 0-16,4 12-8 16,4 5-128-16,4 4 64 15,13 3 16-15,2 0 48 16,9-1-168-16,0-2 176 15,12-4 72-15,16-3 136 0,8-9-40 16,8 0 8-16,0-13 40 16,3 0 0-16,-2 0-120 0,-14 0 120 15,-4-7-8-15,-10 1 424 32,-9 6 40-32,-5-3-136 0,-3 3-224 15,5 0-312-15,-1 6-88 0,0 13-296 16,4 10 384-1,3 8 80-15,-2 9-72 0,-1 1 104 16,3 7-16-16,2-1-16 31,-5-1-80-31,3-4-24 0,2-4-192 16,-6-2-592-16,10 2-896 16,-6-6-2217-16,-3-16-1144 0</inkml:trace>
  <inkml:trace contextRef="#ctx0" brushRef="#br1" timeOffset="-179837.22">31420 657 11690 0,'0'0'8234'0,"0"0"-7002"0,0 0-752 15,0 0-304-15,0 0-176 16,0 0-176-16,0 0-944 0,0 16-232 16,0 0-2521-16,0-4-5433 15</inkml:trace>
  <inkml:trace contextRef="#ctx0" brushRef="#br1" timeOffset="-168184.35">24276 10537 856 0,'0'0'7865'0,"0"0"-5648"15,0 0-1273-15,0 0-112 16,0 0 112-1,0 0 49-15,0 0-273 16,0 0-464-16,0 0-176 16,0 0-32-16,0 0-48 15,0 0-112-15,0 0-16 0,7 0-16 16,-2 0 144-16,3 0 416 16,3 0-152-16,6 0-16 0,2-3-136 31,5 0 8-31,0-3-24 15,4 3-48-15,-3-4 0 0,-2 7-48 16,-3-3 0-16,4 0 56 16,-12 0-48-16,4 3 0 0,0 0 0 31,-4-3 16-31,3 3-24 16,2-3 8-16,7-1 0 15,-1 1 8-15,5-3-16 0,0 0 48 0,0 1-40 16,-4 0 0-1,-8-1-8 1,0 3 16-16,-8 3-8 0,0-4 8 16,0 4-16-16,0-3 8 15,3 3-8-15,6-4 0 16,2 4-8-16,1-5 8 0,5 2-8 16,-1-4 8-16,4 0 0 0,-5 4 0 15,1-3 0 1,-4 4 0-16,-4-3 8 15,-4 3 0-15,0 2-8 16,-1-4 0-16,2 1 0 16,6 0 0-16,1 1 0 0,8-5 8 15,-3 3 0-15,3-2-8 0,0 0-8 32,-1 2 8-32,1-2 0 15,0-1 8-15,-4 5-8 16,-4-2 0-16,-1 1-8 0,-2 0 8 15,-2 0-16-15,1 3 16 16,0-3 0-16,4 3 0 0,4-4-48 31,0 1 40-31,0-3 8 16,7 3 0-16,1 0-8 16,0-1 8-16,1-2-8 0,-6 6 8 15,1-3-8-15,-4 0 8 0,-4 0 0 16,0 3 0-16,0-3 0 15,0-1 8 1,3 4-8-16,5-3 16 16,0-3-16-16,0 2 0 15,4 2 0-15,4-3 0 0,0 0 8 16,-4 2-8-16,4-1 0 16,-8 2-8-16,0 2 8 15,-5-4 8-15,-3 1 0 16,1-1 0-16,-2 4-8 15,5-2 8-15,-4-1-8 16,3 0 0-16,5-1 8 0,0-3-8 16,8 4 16-16,1-2 40 31,2-1-56-31,5-1-8 0,-4 0 8 16,-4 4 0-16,-4-4 0 15,-4 7 8-15,0-2-8 0,0-2 0 16,-5 1-8-16,1 0 8 15,0-3 0-15,4-1 8 32,4-3-8-32,4 4-8 0,3 0 8 15,-3-7 56-15,4 7-56 16,-4-4 8-16,-4 1 0 0,0 3 0 16,0-1 0-16,-4 1 0 15,3-1 0-15,-3-2 0 16,0 6 0-1,0-4 0-15,-4 0 0 0,4 1-8 16,-8 1 8-16,4-2 96 16,0-3 208-16,-1 5 8 0,1-2-16 15,4 1-104-15,-4-1-88 16,8-3-32 0,0 4-24-16,0 0-48 15,0-1 0-15,0 1 0 0,-4 3 8 16,-4-4 81-16,-9 1-89 15,-7 6 160-15,1-3 128 0,-9 0 144 16,3 3 80-16,-3 0-56 31,0 0-168-31,0 0-160 0,0 0-128 16,0 0-8-16,0 0-232 16,0 0-696-16,0 0-1337 0,0 0-2656 15</inkml:trace>
  <inkml:trace contextRef="#ctx0" brushRef="#br1" timeOffset="-166390.9">24607 11651 880 0,'0'0'712'0,"0"0"-280"0,0 0 2345 16,0 0-337-16,0 0-1240 16,0 0-223-16,0 7 159 31,3-7 48-31,-3 0-288 0,4 0-256 15,-4 0-72-15,0 0-39 16,4 0-193-16,1 0-96 0,7 0 64 16,3 0 8-16,1 0-112 15,9-3-72-15,-2-3-32 32,5 3-80-32,-4-4 40 0,0 5-56 15,4-5 0-15,-4 3-8 0,-1 1 0 16,1 0-8-16,0-3 8 15,1 0 8-15,3-1 8 0,0-2-8 16,3 0 8 0,1 2-8-1,4-2 8-15,-4 2-8 0,0-3 8 16,-1 7-8-16,-3-3 0 0,4 2 8 16,-4 1-8-16,4 0 8 15,0 0-8 1,0-3 8-16,7 3-8 15,1-4 8-15,4 1 0 16,4-4 40-16,0 4-40 0,4 0 32 16,-5 3-40-16,-2 0 0 15,-10-1 0-15,1 4 0 0,-8 0 0 16,4-3 0-16,-4 3 16 31,4 0-16-31,-1 0 0 0,1-3 16 16,0 0-8-16,4 0-8 15,3-1 8-15,-7 1 8 16,5-1-8-16,-5 1-8 0,0 1 0 16,-4-1 0-16,-1 3 0 31,4 0 56-31,-3-4-56 0,0 2 0 16,4-2 8-16,0 1 0 15,5-1 0-15,6 1-8 16,-7-2 8-16,8 5 0 0,-8-4-8 0,-4 4-16 15,-4 0 16 1,-5 0 0 0,1 0-40-16,0 0 40 0,0 0 8 15,0 0-8-15,3 0 0 16,5-3 8-16,9 0-8 16,-2-1 8-16,10-3 8 0,-10 5-8 0,1-1 0 31,-5 0-8-31,-7-1 16 15,0 1-16-15,-7-1 8 0,3 2 8 16,-1-2-8-16,5-2-8 16,4 4 16-16,3-5-16 0,2 3 0 31,6-2 8-31,-3 0-8 16,4-1 8-16,-8 1 0 0,-4 3-8 15,-8-3 0-15,-5 2 0 16,-2 1 0-16,-2 0 64 15,2 0 16-15,3-3-56 0,3-1 48 16,9 1-72-16,5-3-64 31,-2 2-64-31,5-2 48 0,-4-2 80 16,-5 6 40-16,-3-4 8 16,-7 2 152-16,-2 0 152 15,-7 2 64-15,0 1 136 0,-4-3-208 16,0 4-160-16,4 0-56 15,1-3-55 1,2 3-17-16,-3 0 112 0,4-4 0 0,-4 3 128 16,4 2 96-16,-4-5-24 15,0 4-24 1,0 1-176-16,-5-2-48 0,-3 4-72 0,1-3-40 31,-5 3-8-31,0 0-88 16,0 0-568-16,0-4-1217 0,-5 4-3352 15,1-6-4321-15</inkml:trace>
  <inkml:trace contextRef="#ctx0" brushRef="#br1" timeOffset="-154060.39">17869 15312 6081 0,'0'0'7073'0,"0"0"-6064"0,0 0-849 15,0 0 112-15,0 0 776 0,0 0-264 16,-51-19-440-16,38 16-192 31,6 3-80-31,-5-3-72 0,-4 3-144 16,-5-3-736-16,-2 3-536 15,-1-3-409-15,-4 3 17 0,-4 0 7 16,4 0 729 0,-4 3 432-16,8 6 408 15,0 2 232-15,5 1 144 16,2-2 208-16,6-4 240 0,-2-1 232 16,9 2 353-16,1-3 135 15,-1-4-376-15,0 3-312 0,-9 0 56 16,2 4 41-16,-1-2-249 0,-4 2-272 31,-4 6-128-31,0-3-72 16,4 5-552-16,-4 1-345 15,4 0-119-15,5 0-344 0,3-1-48 16,-1-2 135-16,1 4 641 16,5-2 384-16,-1-1 240 0,-4 1 8 31,-1-2 256-31,-2-1 608 15,-1 1 73-15,3-3-145 16,6-1-152-16,-1 1-152 0,4-4-256 16,0 0-120-16,4 4 184 15,8 2-184-15,0 7-8 0,3 0-40 32,2 6-64-32,-6 1 24 0,2-1-24 15,-6-2 0-15,1-1 8 16,1 0 8-16,2-6-8 0,5 6-8 15,4-6-400-15,4 6-560 16,0-2-320-16,3 2-513 16,1 0-367-1,4 4 151-15,-8-1 497 0,-3 0-16 16,-1 1 1160-16,-9-5 368 16,-3-2 904-16,0-2 1008 0,0-4-839 15,0-4-657-15,4 1-416 16,0 2 0-1,8-5-80-15,0 2-176 16,0 4-161-16,-4 0-39 16,4-1-264-16,-5 1-224 15,-2-1 520-15,-5 1 424 0,-5 1 1280 16,-3-6 577-16,4-2-81 0,-4 1-552 31,0-1-472-31,9 0-416 16,-1 5-264-16,3-5-72 15,6 3 144-15,2 1-144 0,1 3-104 16,0-1-136-16,-4 4 144 0,0-3 96 16,0 6-112-16,-9 0-280 31,-2 0 168-31,-1 1 136 16,-4-1 88-16,0-1 0 0,0-3 72 15,0 5-72-15,0-1 16 0,8-3-16 16,-4 3-312-1,7-3-1032 1,2 0 192-16,-2 3 191 0,6-3 153 16,-6 5 152-16,2-2 248 15,-5 4 168-15,-4 3 240 16,-4-4 104-16,0 0 360 0,0 0 112 16,0 0 24-16,0 1 113 0,0-2 351 15,0 3 24 1,0-3-200-16,-4 2-344 15,0-1-160-15,4 0-152 16,0 0-152-16,0 3 0 16,0 2-80-16,0-2-408 0,0-3-720 15,4 0-456-15,0 3 496 0,-4-3 455 32,0 4 241-32,0 0 112 15,0-5-424-15,-8 4 184 16,-1 1 464-16,5-7 56 0,0-3 56 15,4-3 40-15,0-4-16 16,17 1 136-16,-2 3 504 0,6-4 488 31,3 7-559-31,4-3-393 16,-5 4-256-16,1-3-889 16,0-1-879-16,-5 0-272 0,-2-1 1368 15,-1 1 672-15,-4-3 1336 0,-1-3 872 16,6-1 945-16,-6-3-1297 15,2-3-519 1,2 0-409-16,2 0-264 16,2 0-320-16,1 0-160 15,8 0-184-15,0-7-456 0,8 5-328 16,-4-3 64-16,0 0-433 16,-4 2-695-1,3-1 1256-15,-10-3 592 16,2 1 1912-16,-3-2-95 0,-5 1-737 31,2-3-664-31,-6 1-160 16,2-1-184-1,-1 2-64-15,-5-3 48 16,6-2-48-16,-2 0 0 16,6 1 0-16,-6-1-8 0,6 1-64 15,-2-1-400-15,2 4-200 16,-6-4 64-16,1 3 256 0,-7-2 232 15,-1-5 112-15,-4 2 336 16,0-4 368-16,0-4 88 16,0-5-168-16,0-1-264 0,0-2-128 15,0-4-8-15,0 2-96 16,0 2-128-16,3 3-264 0,-3-4-936 16,0 3-536-16,0 4-489 15,-3 3 1273-15,-14 0 952 16,6-1 1680-1,-6 1 113-15,6 0-185 0,3 0-352 16,-5 0-135-16,9-1-257 16,-3 1-160-16,3 3-248 0,-5-4-256 15,5 1-200 1,-3-3-456-16,3 3-976 16,-8-4-193-16,0 4-223 15,-4-4 576-15,-4 1 912 0,3 3 360 16,-2-3 320-16,3 6 624 15,4-1 240-15,4-2-56 0,5 3-143 16,-2-3-49-16,5 0-448 31,0-3-240-31,0-1-168 0,0 3-80 16,0 4-56-16,0-3-336 16,-4 7-208-16,-11-4 80 0,-2 3 256 15,-2 0 7-15,-1 0 17 16,-1 2 64-16,6 3 48 31,-2-5-72-31,10 3 40 0,3-3 32 16,0 0 88-16,0 0 40 15,4-6 232-15,-5-3-88 0,1 2-64 16,1-5-72-16,-1 2-8 16,4-2 0-16,-4 3-272 15,0 2-168 1,4 4 128-16,0 3 88 0,0 1 176 15,0 5 48-15,0 0 48 16,0-2-40-16,-4-1 48 0,4-4 0 16,0-1-40-16,0-1-8 15,0-2 64 1,0-3-64-16,0-1 0 16,4 6 8-16,4 0-16 15,-8 4 72-15,0 2-64 0,0 0 48 16,0 4 16-16,0-4 64 0,-8 0 32 15,0 1 64-15,3-2-48 32,2-2-8-32,-1 2-104 15,4 0-16-15,0-2 0 0,-4 4-40 16,-4-1 40-16,0 3-48 0,0 1 8 16,-4 0 40-16,4-4-48 31,-4 0 8-31,-3-3-8 15,2 3-8-15,1-2 0 0,5 1 8 16,-6 2-8-16,2 2 16 16,3 1 40-16,-9 2-56 0,6 1-64 15,-2 0 64-15,2 3 80 16,-6-1-32-16,2 1-40 31,-5 0 0-31,0 3 73 0,0 0-33 16,-4 0-40-16,0-3 0 0,1 0 8 15,-1-3-8-15,3-1 72 0,2 1-32 16,-1-4-48-16,3 4-232 16,2 6-161-1,-2 0-399 1,-2 0-288-16,7 6 216 0,-12 20-176 0,4-4-1449 16,4 0-3352-16</inkml:trace>
  <inkml:trace contextRef="#ctx0" brushRef="#br1" timeOffset="-149830.52">31584 9204 9738 0,'0'0'3184'0,"0"-3"-1247"0,0 3-201 16,0 0-40-16,0 0-319 16,0 0-249-16,0 0-352 15,0 0-264-15,0 0-152 16,0 0-160-16,3 0-80 16,13 0-56-16,4-4-16 15,8 1 24-15,8-6-16 0,3 3-40 16,1-1-16-16,4 1-88 15,-8 0-160-15,-4-1-328 16,-4 4-320 0,-8-3-336-16,-8 0-409 15,-5-4-463-15,-7 0-329 16,-7-2-2336-16,-14-1-2168 0</inkml:trace>
  <inkml:trace contextRef="#ctx0" brushRef="#br1" timeOffset="-149553.28">31635 9013 8585 0,'0'0'4769'16,"0"0"-2584"-16,0 0-209 0,0 0-327 31,0 0-345-31,0 0-400 0,0 0-400 16,0 4-304-16,4 8-200 15,4 10 152-15,4 10 120 0,-1 6-80 16,6 10-72-16,-6-4-48 16,2 7-24-16,2-3-48 15,2-3-96 1,-2-3-320-16,2-5-424 16,-2-5-648-16,13-7-1361 0,-8-9-2344 15,-4-13-4929-15</inkml:trace>
  <inkml:trace contextRef="#ctx0" brushRef="#br1" timeOffset="-148758.58">32488 8925 11858 0,'0'0'4265'0,"0"0"-3385"16,0 0 264-16,0 0-7 15,0 0-177-15,0 0-264 0,0 0-440 32,7-13-256-32,-14 29-272 15,-14 6 272-15,-3 3 240 0,-11 4-64 16,-1-1-16-16,-4-3-24 0,1-6 72 15,7-2-200-15,4-7 168 16,8-7-40-16,3-3-88 16,6 0-48-1,11-16 0-15,0-10-296 16,0-2-152-16,16-7 256 0,11 0 184 16,6 3-40-16,-1 7-80 0,3 9 128 15,1 10-96-15,0 6 96 16,7 3 8-1,-2 16 64-15,-2 6-64 16,1 4-8-16,-3 5 0 16,-10 1 0-16,-3 1 0 0,-4 2-8 15,-8 3-8-15,-9 0-40 16,-3 3 40-16,0 4-112 0,-7 0 128 31,-14 3 0-31,-6-1 0 16,-4-3-88-16,-2-1 88 15,-3-8-120-15,0-10 112 0,1-6-168 16,-1-8 112-16,4-6 64 16,4-8 48-16,8 0-40 0,4-12 112 31,13-9-56-31,3-12-56 16,0-2 168-16,23 3 8 15,1 1-64-15,0 12-40 0,4 6-80 0,0 6-8 16,4 7 8-16,7 0 0 15,1 7 0-15,4 2 8 16,0 8 56 0,0-3-64-16,-4 6 8 15,-5-4 0-15,-10 3-8 16,-6-3-8-16,-7 0-40 0,-4 0 48 0,0-3-8 16,-8-4 8-16,0 3 0 15,0-5 0 1,0-1-352-16,0-6-1128 15,-8 0-3257-15,-3 0-4017 16</inkml:trace>
  <inkml:trace contextRef="#ctx0" brushRef="#br1" timeOffset="-146606.04">28869 7699 2696 0,'0'0'5241'31,"0"0"-2176"-31,0 0-1345 0,0 0-295 16,0 0-41-16,0 0-216 16,-3 0-176-16,3 0-304 15,0 0-271-15,0 0-49 0,0 0-120 16,0 0-96-16,0 0-48 31,12 0-88-31,0 0 280 0,4 0 0 16,7-6-72-16,9-1-16 15,5-1-8-15,6 1-32 16,-3 0-40-16,0 0-32 0,-4 2-80 0,-4 5-8 0,-13-3 40 47,-3 3-40-47,-4 0-8 0,-3 0-8 16,-5 0-208-16,-4 0-200 15,0 0-96-15,0 0-40 0,0 0-64 16,0 0 39-16,0 0-159 0,0 0-256 15,0 0-376 1,0 0-145 0,-9 0-999-16,1 0-1417 0,-3-4-2208 15</inkml:trace>
  <inkml:trace contextRef="#ctx0" brushRef="#br1" timeOffset="-146140.4">28989 7515 6385 0,'0'0'7265'0,"0"0"-4984"0,0 0 15 0,0 0-671 16,0 0-401-1,0 0-480 1,0 0-384-16,-4-23-360 0,4 42 48 0,13 11-16 31,2 4 208-31,5 8-64 16,0 5 8-16,4 0-80 16,-4-2-40-16,-1 3-8 0,-2-7-56 15,-2-6-152-15,-2-7-440 16,-5-2-704-16,4-7-1345 0,0-6-2728 15,-1-10-6673-15</inkml:trace>
  <inkml:trace contextRef="#ctx0" brushRef="#br1" timeOffset="-145521.93">30053 7322 11682 0,'0'0'4193'0,"0"0"-2873"16,0 0-296-16,0 0-511 16,0 0-257-16,0 0-96 0,-76 34 0 0,37-15-88 15,-5 6 0 1,0-6-8-1,-7-2 40-15,6-8-48 0,2-5 64 16,11-4-32-16,8 0 8 16,7-13 40-16,14-6 0 0,3-7-136 15,3-9 0-15,25 1 8 16,4-5-8 0,9 8 0-16,2 11-120 15,9 14 96-15,-4 6 24 0,4 19 72 16,-4 13-64-16,-5 15 0 15,-7 4 8-15,-4 10-8 16,-12 2 64-16,-4 4-72 0,-8-4-160 31,-8 1-152-31,-8-7-128 16,-20-6 120-16,-4-9 240 0,-12-14 80 16,5-6 0-16,-2-16 72 15,6-6 72-15,10 0-8 0,14-13 56 31,11-16-24-31,0-2-168 16,24-4 8-16,12 4-8 16,-1 7 120-16,5 13 0 0,-3 4 0 15,2 7-72-15,-3 0-40 16,3 16 80-16,2 0-40 0,-5 3 24 16,-5 0-72-16,1 3-8 15,-8-3-872 1,4-3-1401-16,-8-4-1840 15,-4-5-3560-15</inkml:trace>
  <inkml:trace contextRef="#ctx0" brushRef="#br1" timeOffset="-143709.81">29515 7375 10002 0,'0'0'3048'15,"0"0"-1343"-15,0 0-793 0,-120 0-152 16,69 25 184-16,-9 13 152 31,4 13-343-31,9 7-233 16,10 2-328-16,18-3-192 0,15-3-64 15,4-6-168-15,27-10-392 16,29-10 127-16,32-11 177 0,32-17 104 16,20-13-696-16,-1-29 0 31,-16-9 408-31,-27-12 504 16,-33 7 0-16,-18 10 304 0,-26 15-112 15,-15 15-184-15,-4 7 1168 0,-4 9 184 16,-19 0-495-16,-18 21-641 15,-2 14 72-15,-2 13-104 16,6 4-144 0,19 1-48-16,16-2-56 15,4-9-392-15,28-9-336 0,12-7 119 0,11-16 25 16,5-10-64-16,4-13 112 31,0-18-272-31,-13-14 336 16,2-23 528-16,-25 3 928 0,-9-2-440 31,-15 4-368-31,-4 21 904 16,-20 10 633-16,-12 17-769 0,-7 15-520 15,-5 12-256-15,-3 16-104 16,10 11-8-16,9 5-8 0,17 0-160 16,15-2-304-16,0-10-496 15,11-10 151-15,10-12 25 0,-2-10 760 16,-7-3-96-16,-8-26 128 15,-4-10-264-15,-11-8 264 16,-26-7 224-16,-10-7 128 0,-9 5-136 31,-19 2-24-31,2 19 256 16,2 24 241-16,-1 11-241 0,16 46-176 16,8 33-272-16,44 29-48 0,21 6-296 15,30-19-649-15,5-30-159 16,-8-34 240-16,-9-6-168 15,6-13 88 1,2-1-65-16,-3-11 385 16,-16-14 672-16,-16-16 552 0,-8-29 689 15,-20-24 519-15,-24-10-680 16,-3 0-352 0,7 29-464-16,8 27 216 15,8 26 401-15,-8 11-73 0,-12 4-512 16,0 21-288-16,5 16-8 15,7 14-200-15,20 6-440 0,12-2-184 16,0-1-169-16,28-14 49 16,3-5-160-16,1-18 24 15,0-14 368 1,-8-7 399-16,-8-14 265 16,-16-20 48-16,-8-20 713 0,-20 0 983 15,-12-10-320-15,-16 1-560 16,0 18 161-16,-11 3 223 15,3 21-280-15,1 21-352 0,7 6-344 32,20 30-224-32,28 27-288 15,32 23-584-15,55 15-800 0,1-9-665 16,-8-26-3208-16</inkml:trace>
  <inkml:trace contextRef="#ctx0" brushRef="#br1" timeOffset="-142680.41">31822 9029 576 0,'0'0'10434'0,"0"0"-6545"16,0 0-2665-16,0 0-56 15,-92-37 40-15,64 37-231 0,0 0-233 31,9 12-360-31,3 13-384 16,12 10 0-16,4 7-200 16,24 5-640-16,28 4-129 0,36-6 1 15,30-11-784-15,15-14-481 16,2-20-255 0,-16-7 1280-16,-27-15 1208 0,-24-1 240 15,-29 4 624-15,-15 4 680 16,-7 2-216-16,-13 3 1001 15,-4 8-121-15,-21 2-1023 0,-22 18-545 16,-9 21-112-16,0 11-280 16,8 11-248-16,20 3-48 15,20-1-176 1,12-3-288-16,40-8-200 0,36-19 144 31,35-26-441-31,13-14 33 16,-8-37-496-16,-29-10 768 0,-20-23 704 15,-19-8 968-15,-20 6 120 16,-12 10-168-16,-24 30 25 0,-4 17 663 16,-28 3-328-16,-31 9-432 15,-53 10-736-15,-47 16-112 0,-37 16-864 16,41-4-4321-16,24-6-6858 0</inkml:trace>
  <inkml:trace contextRef="#ctx0" brushRef="#br1" timeOffset="-127421.34">31197 10681 11106 0,'-4'-5'2616'0,"4"0"-1231"16,0-1-241-16,-4-4-288 15,0-2 248-15,-1-2-351 0,1-2-169 32,-3-3-72-32,-5-3-144 15,-4 0-144-15,0 0-8 0,-8 9 120 16,-8 1-168-16,0 9-96 16,-3 3-72-16,-6 12-24 0,2 10-64 15,7 10 8-15,4 6 72 16,12 1 0-16,4-1 0 31,12-4-96-31,0-8-360 0,12-3-64 16,8-11 80-16,12-10 448 15,-1-2 416-15,14-9 8 0,-2-10-72 16,5-6 88-16,-8-4 176 16,-4 4 160-16,-8 0-104 15,-4 5-39 1,-13 7-73-16,-3 4-152 0,-3 9-104 15,-1 0-304-15,0 9-248 16,3 14-152-16,1 12 376 0,9 6 24 16,-6 11 64-16,5-2-64 15,0 4-88 1,0-7-232-16,0-3-240 16,4-4-401-16,8-2-743 0,-4-17-1241 15,-1-8-3560-15</inkml:trace>
  <inkml:trace contextRef="#ctx0" brushRef="#br1" timeOffset="-127174.15">31476 10769 9738 0,'0'0'7001'0,"0"0"-5089"31,0 0-519-31,0 0-369 0,0 0-656 16,0 0-152-16,108-25-16 16,-57 22-160-16,1-1-32 0,0 4-16 15,-12 0-288-15,-9 0-936 16,-10 0-969-16,-14-3-551 31,-7-13 183-31,-16 4-4512 0</inkml:trace>
  <inkml:trace contextRef="#ctx0" brushRef="#br1" timeOffset="-126996.58">31670 10592 2512 0,'0'0'7906'16,"0"0"-5258"-1,0 0-55-15,0 0-321 0,0 0-655 16,0 0-481-16,0 0-608 0,0 21-352 16,9 9 232-16,3 8-88 15,-5 9-96-15,6 3-152 0,-1 4-72 16,4 1-280-16,7 8-1144 31,1-14-2369-31,-4-11-3929 16</inkml:trace>
  <inkml:trace contextRef="#ctx0" brushRef="#br1" timeOffset="-126429.08">32213 10585 14963 0,'0'0'4113'0,"0"0"-2737"16,0 0-608-16,0 0-440 0,0 0-328 0,0 0 24 0,0 0-24 47,-64 22 112-47,32-9-32 0,-7-4-80 15,2-6-8-15,5-3-88 0,9 0-32 16,7-8 120-16,12-12 8 0,4-2-144 15,7-3-408-15,21-1 192 16,4 4 352 0,8 6-64-1,4 10 0-15,-4 6 80 0,4 6-16 0,0 23 0 16,-5 6-64-16,-3 9 64 16,-8 6-64-16,-4 5 72 15,-16-2-8 1,-8 6 0-16,-8-1-64 15,-24 0-8-15,-11 0-376 16,-6-11-184-16,-7-3-129 0,0-15 321 16,9-10 344-16,4-9 104 15,6-10 96-15,22-4 512 0,11-14-135 16,4-8 143-16,23-5 48 31,18-5-224-31,10 2-128 0,1 8 40 16,0 7 48-16,-5 13 16 15,-6 6-88-15,-6 3-136 16,-3 12-128-16,0 11 8 0,0 3 0 16,-8 3-64-16,-1 0-8 31,-3-1-80-31,-3-6-528 0,-2-6-672 16,6-8-1057-16,-2-11-2976 0,1 0-5545 15</inkml:trace>
  <inkml:trace contextRef="#ctx0" brushRef="#br1" timeOffset="-126287.88">33010 10826 17987 0,'0'0'4369'0,"0"0"-3865"16,0 0-216-16,0 0-288 16,0 0-392-16,0 0-2472 0,0 0-13924 15</inkml:trace>
  <inkml:trace contextRef="#ctx0" brushRef="#br1" timeOffset="-125831.13">31201 11646 12634 0,'0'0'5145'16,"0"0"-4385"-16,131-51-311 0,-27 28 311 31,35 4 176-31,25 3-216 16,3 7-224-16,-16 0-168 0,-31 5-144 15,-28-2-88-15,-33 3-96 16,-23 3-56-16,-20 0-496 16,-8 0-1008-1,-24-3-1073-15,-12 3-2952 16,-19 0-472-16</inkml:trace>
  <inkml:trace contextRef="#ctx0" brushRef="#br1" timeOffset="-125559.95">31260 11776 9193 0,'0'0'4009'15,"0"0"-2232"-15,0 0 383 16,104 13-255-16,-8-13-489 0,39 0-592 16,17-4-288-16,-5-5-272 15,-32 2-120-15,-46 5-8 16,-26-5-136-1,-19 4-208-15,0-1-96 0,-8 1 144 16,-9 0 152-16,-3 3-80 16,-4 0 80-16,0 0-48 15,0 0-232-15,0 0-896 16,0 0-1065-16,0 6-535 16,0-2-1745-16</inkml:trace>
  <inkml:trace contextRef="#ctx0" brushRef="#br1" timeOffset="-119119.42">24929 14665 1592 0,'0'0'280'0,"0"0"-72"16,0 0 3081-16,0 0-1233 0,0 7-608 0,0-7-183 15,0 0-41-15,0 0-168 32,0 0-240-32,0 0-7 0,0 0-169 15,0 0-48-15,0 0-128 16,0 0-112-16,0 0-104 15,0 0-96-15,0 0-16 0,0 0-64 32,0 0 0-32,0 0-16 15,9 0-48-15,-2 0 136 0,1 0 8 16,8 0-48-16,-4 0-80 16,1 0 48-16,-2 0-64 0,1 0 0 15,0 0 0-15,0 0 0 16,-4 0 48-16,4 0-56 31,-4 0 0-31,8 0 0 0,-4 0 0 16,-1 0 8-16,6 0 0 15,-6 0-8-15,6 0 48 0,-6 0 48 16,1 0-48-16,0 0 0 16,0 0-48-16,-3 0 8 15,6 0 8 1,-3 0-8-16,0 0 72 0,4 0-72 15,0 0 0-15,3 0 88 16,2 0-80-16,-5 0-8 0,3 0 72 16,-2 0-64-1,-6 0-8 1,2 0-8-16,-5 0 0 0,-1 0 0 16,1 0 0-16,5 0 0 0,-6 0 8 15,10 0 0-15,-2 0 0 16,2 0 8-16,2 0-16 0,1 0 48 31,-4 0-48-31,-4 0 0 16,4 0 8-16,-8 0-8 0,-4 0 0 15,4 0 0-15,-1 0 0 16,1 0 8-16,1-4 0 0,2 4 0 16,6-3 0-16,6 0 0 15,1 3-8-15,4-3 8 31,0-1-8-31,-8-2 16 0,0 6-16 16,-4-6 8-16,0 3 0 16,-4-1 0-16,-4-2 0 0,3 3 40 15,-2 0-48-15,3-3 56 16,-1 2-56 0,6-2 0-1,3 3 0-15,-1-4 8 0,1 4 0 0,1-3-8 16,-2 0 0-16,-3 0 0 15,-4 1 8-15,0-1 0 0,0 0 40 16,-4 4-48 0,3-5 0-1,2 3 0-15,2-2 8 0,-2 0-16 16,6-1 8-16,5 1 0 0,-3 0 0 16,3-1 0-16,-1 1 0 15,-3 0 0-15,0-1 0 0,-4 1 0 31,-4 3 8-31,0-1-8 16,-4-2 8-16,-1 3-8 16,6 0 8-16,-1-3 0 0,4-1-8 15,3 1 0-15,1 0 8 16,5-4-8-16,3 1 0 0,-4 2 0 16,3 1 0-16,-7-4 0 31,4 3 0-31,-8 5 8 0,0-4-8 15,-1 2 0-15,-6 2 8 16,3-5 0-16,4 3 0 16,-1-2-8-16,6-1 0 0,-2 1 8 15,5 0-8-15,4 0 0 32,-4-1 0-32,-3 4-8 0,-6-4 8 15,1 7 8-15,-8-2-8 0,0-2 8 16,0 1 56-16,4 1 40 15,0-2 17-15,-1 1-113 0,6 0 80 16,-1-4-72 0,3 7-8-1,5-3 56-15,-3 0-64 0,-2 0 0 16,1 3 8-16,-4-4-8 0,-4 4 48 16,0 0-40-16,-4 0 96 15,0 0 160-15,0-3-64 0,4 3-48 31,0-3-8-31,7 0-80 16,-2 0-56-16,3 3 40 0,-1-3-40 16,2 0 0-16,-6-1-8 15,1 4 8-15,-4-3 8 0,1 3-16 16,-6-3 16-16,5 3-8 31,-3-3 48-31,-2 0 0 0,5 0-48 16,0-1 32-16,0 1-40 15,3 0 8-15,2 0-16 16,-1 0 8-16,0 0 0 0,-5 0 8 31,-2-1 0-31,2 4-8 16,-3-3 0-16,1 3 0 0,-1-3 8 16,-1 3-8-16,1-3 0 0,5 0 8 15,2-1-8-15,1-3 16 16,4 5-16-16,0-4 8 0,4 2-16 15,-5 2 16 1,-2-3-8 0,-6 3 0-16,2-2 0 0,-5 4 8 15,-1-2-8-15,-3-2 0 16,5 4 8-16,3-2-8 0,-5 2 0 16,10-5 0-16,-2 3 0 0,5-2 0 31,1 1 0-31,2 0 0 15,-3 1 8-15,-4-2-8 0,0 1 0 16,-4-1 8-16,-4 4-8 16,4-3 8-16,0 3 0 0,4-6-8 15,-5 3 8-15,6-1-8 32,3 1 0-32,-1-3 0 0,5 3 0 15,-7-3 0-15,-2 2 8 16,2 1-8-16,-6 0 8 15,1 0-8-15,-4-1 0 0,4 4 0 16,0-3 8-16,0 0-8 31,0 0 8-31,8 0-8 0,-5-3-8 16,6-1 8-16,-1 4 0 16,-1 0 0-16,1-3-8 15,-8 2 8-15,1 4 0 0,-6-3 8 0,-3 3-8 16,4 0 0-1,-3 0 0 1,-1 0 8-16,3-3-8 0,-3 3 0 16,8-3-8-16,-4 3 8 15,0-4 0-15,4 4 8 16,-8-2-8-16,4 2 8 0,-4-3-8 0,0 3 8 31,-4 0-8-31,0 0-8 16,4 0 0-16,-4 0-400 0,0 0-432 15,0 0-569-15,0 0-1087 16,-20 0 343-16,0 0-247 0,4 0-7266 16</inkml:trace>
  <inkml:trace contextRef="#ctx0" brushRef="#br1" timeOffset="-113635.91">25368 15887 1064 0,'0'0'1752'15,"0"0"2377"-15,0 0-2625 0,-4 0-616 16,4 0-95-16,0 0-121 0,0 0-144 16,0 0-192-16,0 0-56 15,0 0 128-15,0 0-104 16,4 0 80-1,0 0 16-15,7 0-32 16,-3 0 9-16,1-3-81 16,2 3-8-16,6 0-80 0,-2-3-96 15,5 3 0-15,5 0-48 16,-6-2 0-16,9 2-56 0,0 0 0 31,0-5 40-31,-4 3-32 16,4 2-8-16,-5-4 72 15,1 1-72-15,0 0 0 0,0-3 0 16,1 6 8-16,-2-4-8 31,5-2 8-31,-4 3-8 0,4 0 0 16,0-4 0-16,0 4 0 16,-5 0-8-16,1 0 0 0,4 0 8 15,-4 0 0-15,0 0 0 0,-4-1 48 16,0 1-48-1,4 3 0 1,-5-3 40-16,1 0-40 0,5-1 96 16,-6 2-96-16,9-3 8 15,-4 0 88-15,4 2-24 0,0-1 8 16,0 4-16-16,0-2-56 0,-4-2 40 16,-1 1-48-16,1-1 0 15,-3 1 8 1,-2 1-8-16,5-3 8 15,4 0 64-15,-4-2-72 16,4 1 48-16,4 3-48 0,-4-3-8 16,4 0 8-16,-4 2-8 31,0-3 0-31,-5 1 8 0,5 4 8 16,-4-9 24-16,0 9-40 15,4-5 0-15,-5 2 8 16,1-2-8-16,-3 0 0 0,3 1 48 15,-5-1-40-15,5 1-8 16,-4 0 0-16,5 3 0 0,-2-4 0 31,1 1 8-31,0 0-8 16,4 3-16-16,-4-1 16 16,3-2 0-16,-3 3 0 0,-4-1 0 0,1-3-8 15,-6 5 8-15,5-1 0 16,-8-4 48 15,4 1-40-31,0 3-8 0,4-4 0 0,-1 5 0 16,6-5 0-16,2 1 0 15,1-1 0-15,0 3-8 0,-3 0 16 0,-2 0-16 32,-7 1 8-32,0-4 0 15,0 4 8-15,-4-1-8 16,4 1 0-16,-1 1 0 0,2-1 0 15,3 3-8-15,-1-4 8 16,5 1-8-16,1 3 8 0,-1-4-72 16,-1 2 72-16,1-2 0 31,-4 4 0-31,4-3 0 0,-8 0 0 16,4 1 0-16,-4-3 56 15,4-1-56-15,4 3 0 0,-5 0-8 16,5-4-40-16,0 1 32 15,4 3-160-15,-3 0-80 32,-2 0 80-32,-3 0 24 0,0-1 152 15,3-2-8-15,2 0 16 16,-5 3-8-16,-1-4 16 0,5 4 32 16,0-3-40-16,0 2 0 15,1-3 80 1,-2 2-88-16,1-2 0 15,0 1 0-15,0 3 8 0,-1-4 0 16,1 5 0-16,-3-8-8 16,-2 7 16-16,5-4-16 0,-4 1 0 15,4 0 8-15,-4 0 0 0,4 2-8 32,0-3 8-32,0 2 0 15,4-2 0-15,-5 4-8 0,5-4 0 16,-8 1 8-16,5 3 0 15,-10-4-8-15,1 5 16 0,0-5-16 16,0 1 56-16,0 2-48 31,0-2-8-31,8 0 0 0,-1 3 0 16,2-4-64-16,-1 4 64 16,0 0 0-16,-5 0 0 0,1 0 0 15,1-4 0-15,-6 4 48 31,1 0-48-31,0 3 0 16,0-3 8-16,4 0-8 0,-4-1 8 16,3 2 64-16,2-3-72 15,3 3 0-15,-4-1 0 0,-1 0-8 16,1-1 8-16,0 2 8 16,-4-3 0-16,4 3 0 15,-4-2-8 1,0 1 0-16,4 1 8 0,-4-1-8 15,3-1 0-15,-2 1 0 16,3-1 0-16,-1 1 8 0,-2 0-8 16,2-1 0-1,-3 2-8-15,1-1 8 16,-2 3 0-16,2-3-8 16,-6-1 16-16,5 1 0 0,0 0-8 15,-1 3 0-15,6-3 0 16,-5-1-40-16,3 4 40 0,-2-3 8 15,-6 1-8-15,6 2 0 32,-2 0 0-32,-2-3-8 0,-2 3 8 15,6-4 0-15,-6 1 0 16,5 3 0-16,0-4-32 0,0 1-224 16,-4 3 40-16,0-3 88 15,0 0-8-15,-4 3 64 31,0-3 64-31,-1 3 0 0,2-2 8 16,-1 2 48-16,0 0 0 16,4-5 8-16,0 5-48 0,-1-2 56 15,2-2-56-15,-5 4 0 16,-5 0 96-16,1 0 0 16,0 0-24-1,-4 0-80-15,0 0-104 0,0 0-104 16,0 0-136-16,0 0-624 15,0 0 111-15,-4 0-631 0,-3 4-1201 16</inkml:trace>
  <inkml:trace contextRef="#ctx0" brushRef="#br1" timeOffset="-112001.29">24833 14249 1400 0,'0'0'6609'0,"0"0"-5481"0,0 0-447 16,0 0-41-16,-7-9-272 16,-5 9-192-16,0 0-96 0,-8 0 56 31,0 0 112-31,-4 0 136 16,0 0 0-16,1 6 8 0,-2 0 64 15,-3-3-64-15,4 7-16 16,-4-4 81-16,0 0-81 15,5 1-72-15,-5-1 48 0,4 4 72 32,0-1 88-32,-4 0-88 15,5 5-40-15,-1 1 136 0,-4 2-24 16,4-2-64-16,3 4-151 0,2 4-129 16,-1-4 16-16,4 6-64 15,0-3-8-15,8 3 40 0,-4 2-40 16,8 0 40-1,-4-2 24 1,4 2-32-16,4-2 48 0,0 4-64 16,0-4-16-16,0 3 16 15,0 5-104-15,8-5 0 16,5 0 136-16,-2-2-48 16,9-1 24-16,-4 3 16 15,4 1-48-15,-1 0-8 16,2-1-72-16,3-2 0 0,0-1 88 15,-5 0-88-15,1-1 40 16,-4 1-32-16,0-7-8 16,0 4 64-16,0-5-72 0,-4-1 56 31,4-2 40-31,0 3-96 0,4-7 88 16,4 2-80-16,4-5-8 15,-4 2 0-15,3-3 104 16,1-3 8-16,-4 1-16 0,4 2-16 15,-4-3 40-15,-4 1-40 32,0-4 16-32,0 2 16 0,-5 3-104 15,-2-5 8-15,2 2 80 16,2-2-88-16,-6 0 64 16,-3 0-64-16,1 0 40 0,-5 0 40 0,0 0-8 15,-4 0 112 1,0 0 24-1,0 0-63-15,0 0 7 16,0 0-88-16,0 0-64 0,0 0 48 16,0 0-48-16,0 0 8 15,0 0 24-15,0 0-40 0,3 0 0 0,1 0-64 32,0 0-16-32,0 0 64 15,0 0-112-15,-4 0-177 16,5 0-207-16,-1 0-392 0,-4 0-744 15,3 0-1065-15,-3-9-479 16,0 2-1778-16,0 1-2623 0</inkml:trace>
  <inkml:trace contextRef="#ctx0" brushRef="#br1" timeOffset="-111423.92">24870 15093 1672 0,'0'0'5281'0,"0"0"-3257"0,0 0-367 15,0 0 63-15,0 0-384 0,0 0 81 16,0 0-257 15,-28-47-32-31,28 47-168 0,0 0-271 16,0 0-169-16,0 0-48 15,0 0-168-15,0 0-96 0,0 0-40 16,0 0-160-16,0 6 8 0,0 4 152 0,12 2 112 16,-1 1-40-1,9 7-72 1,5-5-96-16,-1 4 32 16,4-2-56-16,-1-3 0 15,-7 3-40-15,0-4 56 0,-8-7-64 16,-1 4-72-16,-6-7 72 15,-1 0-48 1,-4-3 48-16,0 0 48 16,0 0-48-16,0 0 56 15,-4 3 16-15,-4 0 72 0,-12 0-16 16,-4 1-40-16,-4 5-40 16,-4 0 80-16,0 8 40 0,-3-5-24 31,-1 8-8-31,4-1-80 15,-4 6 40-15,9-3-40 16,-6 4-48-16,13-4 64 0,0-3-64 16,9-4 0-16,3-2 0 31,3-4-8-31,1-4-216 0,4-3-264 16,0-2-600-16,0 0-640 0,0-2-1217 15,0-9-1576-15</inkml:trace>
  <inkml:trace contextRef="#ctx0" brushRef="#br1" timeOffset="-101646.08">18348 15237 2216 0,'-9'-4'4681'16,"1"-2"-3441"-1,-3 0-144-15,3-1 89 0,-5 4-209 16,6 0-48-16,-1 0-280 16,-9 0-144-16,2-1-192 15,-5 2-15-15,-1-3-17 16,-2 3 256-16,-1-1 72 16,0 0-160-16,0 3-144 15,0-4-152-15,5 4 16 16,-6 0 112-16,-3 0-48 0,4 0-32 31,-4 0-80-31,1 0 0 0,-1 4-72 16,-4 2-48-16,4 1 64 15,-3-5-56-15,-1 5 88 16,-5-1 8-16,10 1-32 0,-5-1 72 16,4 3-48-16,0 1-40 15,4-1 64-15,-4 1-40 0,4 0 96 31,5 2-39-31,-5 1-33 16,3-3 112-16,-3 2-32 16,1 1-64-16,-1-1-8 0,4 5-16 15,-4-5-40-15,8 4 16 16,-4-3-64-16,8 3 40 0,1-1 24 16,-2 1-24-1,6 0 8-15,-1 3-40 16,-1 1 64-16,1 2 24 15,1 6-8-15,-1-3 16 16,-1 7-56 0,5 0-40-16,1-1 24 15,-1 1-40-15,4-7 0 0,0 5-16 0,0-2 8 16,0-2 8-16,0-1 80 16,4 3 64-16,7-3-40 15,2 5-40-15,-2-2-56 0,2-2 80 31,2 2-88-31,2 0 80 16,-2-2-32-16,1-4-40 0,0-3-8 16,-4 0 48-16,4-3 0 15,-5-3 32-15,2 0-80 0,-1-1 8 16,8 4-8-16,-5-3 0 31,6 3-8-31,3-4 8 0,0 1-8 16,-1 0-112-16,9-4 120 0,-4 0 40 15,0-2-40 1,0 3-48-16,0-8 0 0,0 3-120 16,0-3-200-16,0-2-48 31,0 0-96-31,0 0 88 0,3 0 88 16,1 0 135-16,-4-7 1 0,8 1 16 15,-4-2 184-15,0-3 0 16,0 5 0-16,-1-7 8 0,-3 4 0 15,0-1-8-15,0 1 0 16,-5-4-104-16,2 1-120 16,-1-4 128-1,0-1 96-15,-1-1 0 0,1-1 0 16,-4-7 8-16,4 5 40 16,0-6-48-16,-4 5 0 0,-4 0 0 15,4-3 0-15,-4 3 8 16,-4-1 0-1,0-3-8-15,-4-2 8 16,3 3-8-16,2-1 8 16,-5 1 40-16,-1 0-48 15,5-2 80-15,-3 2 48 0,-9 0 64 32,4-2 80-32,-4-3 105 0,0 5-89 15,-4-3 64-15,-9-5-24 16,2 3-80-16,-1-6-96 15,-1 4-56-15,-2-6 104 0,-1 7-8 16,0-4 0-16,-4 3-72 16,-4 0-16-16,-4 7 152 0,-4-1-72 31,-8 4-88-31,1 6 24 16,-6-1-112-16,2 5 64 0,3 10-56 15,0 2-16-15,0 0-96 0,9 2-552 16,-5 27-1016-16,12-4-1305 15,3-6-2752-15</inkml:trace>
  <inkml:trace contextRef="#ctx0" brushRef="#br1" timeOffset="-100210.13">18710 15158 6737 0,'0'0'2512'0,"0"0"-527"15,0 0-65-15,0 0-183 0,0 0 23 16,0 0-288-16,4-26-447 16,-4 26-289-16,0 0-192 0,0 0-224 15,0 0-80-15,-9 3-96 16,-2 9 32-16,-1 2-8 0,-4 4-40 16,0 5 16-16,-4 5 24 31,4 1 24-31,0 5 0 15,-4 2-120-15,5-2-24 0,2 1-40 16,2-3 0-16,-1-3-8 0,3-4-448 0,2-2-360 0,-1-7-656 16,4-10-1305-16,-5-2-1520 31,5-4-1680-31</inkml:trace>
  <inkml:trace contextRef="#ctx0" brushRef="#br1" timeOffset="-99910.14">18486 15233 2800 0,'0'0'4713'16,"0"0"-2064"-16,0 0-417 0,0 0 201 0,0 0-481 16,0 0-760-16,0 0-472 15,0 0-399-15,21 0 71 16,-6 19 120-1,2 1-144-15,7 8-72 16,0-2 48-16,8 6-56 0,-1-1-40 16,1-2-80-16,0-1-96 15,0-2-8-15,-4-1-64 16,-1-6-480-16,-7-2-504 0,-3-9-625 16,-6-5-1207-16,-3-3-1665 31,-4 0-5073-31</inkml:trace>
  <inkml:trace contextRef="#ctx0" brushRef="#br1" timeOffset="-99730.08">19168 15233 12458 0,'0'0'5361'0,"0"0"-4200"16,0 0-617-16,0 0-136 0,0 0-160 15,0 0-248-15,0 0-1144 16,-24 16-3273 0,20-10-3953-1</inkml:trace>
  <inkml:trace contextRef="#ctx0" brushRef="#br1" timeOffset="-90715.61">26830 16145 8953 0,'-4'-3'5770'16,"4"-1"-3938"-1,-4 1-216-15,4 3-231 0,0 0-185 16,0 0-304-16,0 0-360 16,0 0-272-16,0 3-264 0,8 10 72 15,-1 9-24-15,14 7 200 32,-5 6-128-32,-1 0 24 0,2-1-40 15,2 2-40-15,-2-2-16 16,-2 1-48-1,5-3 16-15,1-1-16 16,-6-5-232-16,1-7-272 0,0 0-744 16,0-9-1016-16,-4-10-1753 15,-4 0 824-15,-5 0-3904 0</inkml:trace>
  <inkml:trace contextRef="#ctx0" brushRef="#br1" timeOffset="-90384.7">26798 16163 10042 0,'0'0'2872'16,"0"0"-1055"-16,0 0-417 15,20-79-192-15,-1 60-48 16,13 3-343-16,5 0-249 0,6 7-56 31,1 6-56-31,4 3-224 16,0 6-184-16,-4 16-48 0,-9 8 0 15,-7 3-56-15,-7 3 40 16,-10 2 16-16,-7-3 168 31,0 6 24-31,-4-3 0 0,0 0-72 16,0 0-16-16,-12 1-8 0,-4 2-88 16,0-6-8-16,-8 0-120 0,-4-7-832 15,0-2-432-15,-3-10-673 16,7-10-903-1,8-6-3362 1</inkml:trace>
  <inkml:trace contextRef="#ctx0" brushRef="#br1" timeOffset="-90098.91">27675 16030 10546 0,'0'0'4225'0,"0"0"-2105"0,0 0-31 16,0 0-409-16,0 0-672 16,0 0-384-16,0 0-384 31,-92-3-72-31,68 41-48 0,4 9-16 16,8 2-16-16,8 5 8 31,4-4-80-31,12 1 40 0,16-4-48 15,12-5-8-15,4-4 0 16,7-9 0-16,-3-8-136 16,4-8-736-16,0-13-1320 0,-17-2-2729 15,-7-18-3921-15</inkml:trace>
  <inkml:trace contextRef="#ctx0" brushRef="#br1" timeOffset="-89282.57">27950 16112 392 0,'0'0'12018'0,"0"0"-7425"16,0 0-3321-16,0 0-383 15,0 0-177-15,0 0-512 31,-13-3-64-31,30 23-64 0,6 2 24 16,5 10 88-16,0 0-72 16,4-1-104-16,-4 2 96 0,-12-8-104 15,-4 0-8-15,-12 0-8 16,0-3-208-16,-12-2 104 16,-16-5 40-1,-8 1-552-15,-16-13-1193 0,4-3-2464 16,9 0-3480-16</inkml:trace>
  <inkml:trace contextRef="#ctx0" brushRef="#br1" timeOffset="-89120.31">28033 16008 8633 0,'0'0'7634'0,"0"0"-5762"0,0 0-959 16,104-41-9-16,-61 41-192 15,1 3-576-15,0 19-136 0,0 26-1312 16,-9-4-3105-16,-14-2-1361 0</inkml:trace>
  <inkml:trace contextRef="#ctx0" brushRef="#br1" timeOffset="-88975.49">28448 16291 7865 0,'0'0'3897'0,"0"0"-2673"0,0 0 57 31,0 0 335-31,0 0-368 16,23 95-368-16,-46-60-448 16,-1 3-432-16,-25 1-1104 0,14-8-3217 0,3-15-2760 0</inkml:trace>
  <inkml:trace contextRef="#ctx0" brushRef="#br1" timeOffset="-88639.19">28678 15989 3288 0,'0'0'10835'0,"0"0"-7859"16,0 0-1544-16,0 0-535 16,0 0-721-16,52-19 160 15,-16 19-216-15,8 0-120 0,4 0-384 31,0 0-464-31,-8 0 47 16,-12 0 569-16,-9 0 232 0,-10 0 0 31,-6 0 368-31,-3 10-16 16,0 12 185-16,-3 13 447 0,-10 7-272 16,1 5-272-16,5 0-256 15,-6 4-88-15,6 4-48 0,-1-5-48 16,4-3-360-16,-5 4-1232 15,2-16-3209-15,3-16-3265 0</inkml:trace>
  <inkml:trace contextRef="#ctx0" brushRef="#br1" timeOffset="-88473.54">28778 16218 12346 0,'0'0'5281'16,"0"0"-4112"-16,0 0-809 0,0 0-32 15,100-20-112-15,-45 20-160 16,10-2-56-16,18-8-552 16,-20 1-4049-16,-14-5-5153 15</inkml:trace>
  <inkml:trace contextRef="#ctx0" brushRef="#br1" timeOffset="-88256.18">29172 15731 4504 0,'0'0'11195'16,"0"0"-8995"-16,0 0-495 0,0 0-537 15,0 0-488-15,0 0-216 32,124 48-80-32,-72-9-168 0,-5 11-96 15,-6 8-64-15,-17 2-56 16,-16 3-80-16,-8 0-160 15,-28-5-256-15,-40 12-528 0,12-12-1369 16,0-18-4496-16</inkml:trace>
  <inkml:trace contextRef="#ctx0" brushRef="#br1" timeOffset="-86665.54">29762 16002 9754 0,'0'0'4705'0,"0"0"-3001"0,0 0-96 32,0 0-599-32,0 0-465 0,0 0-152 15,64-46-248-15,-40 41-136 16,0-2-8-16,-4 5-64 16,-4 2-1016-1,-13 0-1641-15,-3 6-1504 0,0 7-1552 16</inkml:trace>
  <inkml:trace contextRef="#ctx0" brushRef="#br1" timeOffset="-86506.32">29771 16167 776 0,'0'0'8866'0,"0"0"-6370"16,0 0-752-16,95-4-319 15,-55-3-633-15,3-1-424 16,9-14-368-16,-7 5-2344 0,-10-8-6210 15</inkml:trace>
  <inkml:trace contextRef="#ctx0" brushRef="#br1" timeOffset="-86298.68">30265 15624 13634 0,'0'0'4881'16,"0"0"-2840"-16,0 0-449 0,0 0-672 0,0 0-567 16,0 0-345 15,0 0-8-31,51 95 56 16,-31-37-56-16,0 8-201 0,12 20-1063 0,-16-26-3185 15,4-6-2200-15</inkml:trace>
  <inkml:trace contextRef="#ctx0" brushRef="#br1" timeOffset="-86006.28">30599 15674 14427 0,'0'0'4393'16,"0"0"-3249"-16,0 0-816 15,0 0-256-15,0 0-72 0,4 92 120 31,8-40-72-31,4 2-48 16,7-3-784-16,5-7-425 0,4-15-143 16,-4-7 648-16,4-19 320 15,-8-3 384-15,0-29 0 0,-12-9 680 32,-8-12 816-32,-4-8-143 15,-16 1-369-15,-8 3-400 0,-4 10 16 16,-4 15-256-16,4 16-344 15,4 13-536-15,9 19-2593 16,11 4-3184-16</inkml:trace>
  <inkml:trace contextRef="#ctx0" brushRef="#br1" timeOffset="-85833.63">31010 15693 15051 0,'0'0'4385'0,"0"0"-3353"0,0 0-256 31,0 0-656-15,95-47-112-16,-52 47-8 0,13 0-560 15,21 0-1528-15,-18 0-2802 0,-7 0-3271 16</inkml:trace>
  <inkml:trace contextRef="#ctx0" brushRef="#br1" timeOffset="-85645.55">31148 15437 1408 0,'0'0'10178'16,"0"0"-7746"-16,0 0-1071 0,0 0-369 15,0 0 792-15,0 0-479 32,32 111-617-32,-15-68-416 0,-2 12-96 15,-2 3-176-15,2 17-392 16,-2-11-1881-16,-6-9-2592 0</inkml:trace>
  <inkml:trace contextRef="#ctx0" brushRef="#br1" timeOffset="-85450.45">31711 15408 5697 0,'0'0'12434'16,"0"0"-9817"-1,0 0-1025-15,0 0-1184 16,0 0-344-16,0 0-64 0,68 146 104 16,-29-32-104-16,-11 14-48 15,-12-33-1064 1,-16-25-3865-16</inkml:trace>
  <inkml:trace contextRef="#ctx0" brushRef="#br1" timeOffset="-66379.13">15929 7883 3080 0,'0'0'2449'0,"0"0"-1177"0,0 0-512 15,0 0-104-15,0 0 136 16,0 0-55-16,0 0-153 0,0 0-120 16,0 0-16-1,0 0-72-15,0 0-56 16,0 0 88-16,0 0-8 15,0 0-56-15,7 0-144 0,2 0 56 0,3-5-88 16,0-2-80-16,0 0-24 16,3 0 16-16,-2-1-56 15,2 2-24 1,1-5 48-16,-4 8-40 16,4-2 41-16,-4 0-49 15,1 3-105-15,-2-2 97 0,1 4 8 16,0-3 8-16,0 3-8 15,-1 0-8-15,2 0 8 0,-1 0 0 32,0 0-16-32,0 0 16 15,-1 0-8-15,2 0 8 0,-2 0 16 16,2 0-16-16,2 0-8 16,-3 0 8-16,4 0-8 31,-4 0 8-31,0 0-152 0,0 0 152 15,-8 3 0-15,5 1-80 16,-6-2-72-16,1-2 88 0,0 7 64 16,0-4 8-16,0 4 64 15,0-5-8-15,0 3-8 16,0-3-56 0,0-2-8-16,-4 0 8 0,0 0 40 15,0 0-40-15,0 0-272 16,0 0 168-16,0 0-208 0,0 0-352 15,-4 0-608-15,0 0-1313 0,-4-7-5104 16</inkml:trace>
  <inkml:trace contextRef="#ctx0" brushRef="#br1" timeOffset="-65950.4">16327 7753 5673 0,'0'0'2528'0,"0"0"-327"15,0 0-457-15,0 0-272 16,0 0 49-16,0 0-417 16,0-19-448-16,0 19-320 0,0 0-160 15,0 0-104 1,0 0-72-1,0 0 0-15,8 7 56 0,0 2 96 16,4-3 16-16,0 7-96 16,4-4-64-16,-1 1-8 15,2-1 128-15,-1 1-72 0,0 0 32 16,-9-3-80 0,2-2-8-16,-5 2 8 15,0 0-8-15,-4-1 0 0,0 2 8 16,-4 3 56-16,-9-1-8 15,-2-2-8 1,-5 5 128 0,4-4-168-16,-4 5 129 0,4-5-129 0,0 1 8 15,5-1-16-15,6 1-1177 16,5-1-1839-16,0-3-3506 0</inkml:trace>
  <inkml:trace contextRef="#ctx0" brushRef="#br1" timeOffset="-62606.07">17801 8979 3272 0,'0'0'456'0,"0"0"-448"0,0 0 600 16,0 0 1305-16,4-13-1105 16,0 10 128-16,-4-4 360 0,0 4-759 0,0 0-217 15,4 0 104 1,-4 0 80-1,5 0 32 1,-5 0-200-16,4-1-112 0,0-2-64 16,-4-1-16-16,3 1-16 0,-3 0 160 15,4-4-184-15,0-2 64 0,0-1-40 32,-4 1-16-32,4-7 40 15,1 2 0-15,-2 1 16 16,1 0 49-16,0 1 39 0,-4-1-40 15,0 3 48-15,0 1-72 0,0 2 120 16,0-3-136-16,0 4-24 31,0-4 16-31,0 0-88 16,0 4 24-16,0-5 96 0,0 2-104 16,0 3 8-16,0-3-32 15,-4-2-72-15,0 5 48 0,4-1 24 16,-8 1-16-16,8 2 64 0,-4 1 8 15,4 0 0 17,-4-1-64-32,4 4-64 0,-4-3 88 15,4 0-88-15,-4-1 48 16,1 4 32-16,3-3-80 0,-8-1 8 16,3 1 8-16,1 0-16 0,0 6 16 15,4-3-16 1,-4-1 0-1,4 2-480-15,-3 2-496 0,-1 0-80 16,4 0-377-16,-8 0-383 16,3 6-793-16,-3 3-2664 15</inkml:trace>
  <inkml:trace contextRef="#ctx0" brushRef="#br1" timeOffset="-62060.58">17734 8632 6953 0,'0'0'2729'16,"0"0"-1441"-16,0 0-536 31,0 0-160-31,0 0 16 0,0 0-48 16,0 0-208-16,0 0-119 0,0 0-129 15,0 0-48 1,0 0 32-16,0 0-88 0,0 0 128 16,0 0 296-1,4-6-16-15,0-3 168 16,7-11-368-16,-2 2-112 0,2-5 96 15,-7-5-192-15,5 3-48 16,-5-2-32-16,0 6 80 16,-4 2 96-16,0 7 160 15,0 1 144-15,0 5-80 16,0 6-88-16,0-3-96 16,0 3-136-16,0 0-24 0,4 0-88 15,-4 0-24-15,3 0 64 16,1 6 72-16,0 1 72 15,5 0-64-15,2 1 40 0,1 5 0 32,0-1-32-32,4 2 56 0,0-2-64 15,4 2-8-15,0-5-224 16,0 3-720-16,-1-2-880 16,-6 0-2321-16,-5-7-4593 0</inkml:trace>
  <inkml:trace contextRef="#ctx0" brushRef="#br1" timeOffset="-60139.9">15885 8928 3880 0,'0'0'2265'16,"0"0"-1049"-16,0 0-352 0,0 0-64 15,4-3-71-15,0 3-65 0,-4 0-112 0,0-4-120 16,4 4-96-1,0-3-8-15,-1 0 0 32,2 0 32-32,3-3-24 15,0 3-24-15,-1-4-112 0,2 4-120 0,-1-3 112 16,0 2-40-16,-1-3-47 16,-2 5-17-16,7-1-24 15,-5-4 16 1,6 0 0-16,-1 1-64 15,3 0 72-15,1-3-80 16,0 2 40-16,0-2 48 0,1-1-88 16,-6 4 56-16,1-1-64 0,0 1 8 15,-4 0 80-15,-4 0-80 0,4 2 8 32,-5-2 40-32,2 3-40 15,-1-3-16-15,0 2 0 16,4 1 0-16,-4 3 8 0,-4-3 0 15,0 3-8-15,0 0-80 0,0 0-128 16,0 0-16-16,0 0 0 31,0 0 224-31,0 0 48 16,0 0 48-16,0 0-96 0,0 0-104 16,0 0-233-16,0 0-263 15,0 0-320-15,0 0-224 0,0 0-456 16,0 0-1449-1,0 0-2456-15</inkml:trace>
  <inkml:trace contextRef="#ctx0" brushRef="#br1" timeOffset="-59613.75">16060 8721 5961 0,'0'0'1560'16,"0"0"-256"-1,0 0-271-15,0 0 127 16,0 0-160-16,0 0-360 0,0 0-200 16,0 0-16-16,-12-3 16 15,12 3-55-15,0 0-65 0,0 0-120 16,0 0-24-16,0 0-40 31,0 0-128-31,4 0-8 0,9 0 8 16,-6 0 360-16,9 0-240 15,4-3 24-15,-4 3-8 0,4-3-144 16,0 3-264-16,-8 0 192 16,0 0 64-16,-8 0-112 31,0 0 32-31,-4 0 72 0,0 0 16 15,0 0 144-15,0 0 64 16,0 0 120-16,0 0-96 0,0 0-8 16,0 0-80-16,0 0-144 15,0 0-216-15,0 6 216 32,-4 10 152-32,-5 0 168 0,-2 6-120 0,-1-3-48 15,0 3-56-15,4 1-48 16,-4-2-40-16,8-2-8 0,0 4-624 15,4-4-1408-15,0-3-721 16,4-3-4448-16</inkml:trace>
  <inkml:trace contextRef="#ctx0" brushRef="#br1" timeOffset="-49856.21">30735 1467 2960 0,'0'0'7962'0,"-4"0"-6010"0,0-4-655 15,4 4 15-15,0-2 128 32,0 2-112-32,0 0-303 15,0 0-201-15,0 0-112 0,0 0-160 31,0 0-104-31,0 0 112 16,8-4-176-16,3-2-104 0,9-1-56 16,16-2-71-16,12-5 55 15,8 0-200-15,12 1 80 0,-5-4 88 0,5 2-104 16,-4-1-56-16,-8 0 64 16,-13 0-72-16,-7 4 112 15,-16 2-40-15,-7 4-80 0,-10 3 0 16,-3-1-408-1,0 4-97 1,0 0-319-16,-8 0-728 16,-28 4-2185-16,-3 5-400 0,-1-3-1456 0</inkml:trace>
  <inkml:trace contextRef="#ctx0" brushRef="#br1" timeOffset="-49503.02">30783 1527 6585 0,'0'0'2264'16,"0"0"-1143"-16,0 0 551 0,0 0 192 16,0 0 233-16,0 3-505 31,0-3-384-31,0 0-399 16,4 0-113-16,7 0 16 0,17 0-232 15,28-3 248-15,23-4-368 16,37-2-208-16,4-4 24 0,-21 1-40 15,-27-1-56-15,-36 3 160 32,-13 8-72-32,-6-5 72 15,-10 4 25-15,2 3-49 0,-9-3-48 16,0 3-168-16,0 0 8 0,0 0-8 16,0 0-48-16,0 0-128 0,-9 0-345 15,6 0-335-15,-9 9-64 16,-1 1-720-1,-2 9-961-15,2-3-2208 16,2-4-4753-16</inkml:trace>
  <inkml:trace contextRef="#ctx0" brushRef="#br1" timeOffset="-35791.09">17136 7985 1344 0,'0'0'7321'16,"0"0"-5056"15,0 0-1313-31,0 0-208 16,0 0 224-16,0 0 201 0,4 0-225 0,-4 0-272 0,0 0-184 31,0 0-24-31,0 0-120 0,0 0-40 0,0 0-32 16,0 0-72-1,0 0 16 1,0 0 33-16,0 0 103 0,0 0 80 0,0-7-256 16,0-5-112-1,-8-1 8-15,0 1-72 0,0-1 0 16,-4 3-16-16,0-2 8 0,1 5 0 31,-10-3 0-31,5 7 8 16,-3 0 0-16,-2 3-104 0,1 0 104 15,1 0 0-15,-5 6-72 16,0 8 64-16,4-2 8 0,-4 7-56 16,8 0 40-16,4 3-88 31,1 4 48-31,2-3 40 16,9 2-64-16,0-3 16 0,0-7-56 15,16 0 16-15,5-5 56 16,6-3 48-16,1-7 48 0,3 0-48 15,1-10 0-15,-4-8 0 32,0-1 0-32,-4-7 8 15,-3 0 0-15,-10 1-8 0,1 3 8 0,-7 3 64 16,2 7 0-16,-7 5 144 16,4 1-64-16,-4 3 0 0,0 3-16 15,0 0-136 1,0 0 0-1,0 0-56-15,0 3-112 16,0 5 168-16,0 3 40 0,0 2 112 0,0 2 0 16,0-2 8-16,0 6 112 15,0 0 0-15,-4 6-56 0,-3 0-72 32,2 7-48-32,-3 1-48 15,0 1 8-15,4 1-48 16,1-2 88-16,-2-2-88 0,5-4 0 15,-4-3 88-15,4-6-96 0,0-1 8 16,0-8 40-16,0-3-48 31,0 1 0-31,0-7-48 16,0 0-136-16,0 0-120 0,0 0-240 16,4 0-304-16,1 0-833 15,-2-7-2624-15,5-5-8425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2:43:03.367"/>
    </inkml:context>
    <inkml:brush xml:id="br0">
      <inkml:brushProperty name="width" value="0.05292" units="cm"/>
      <inkml:brushProperty name="height" value="0.05292" units="cm"/>
      <inkml:brushProperty name="color" value="#00B050"/>
    </inkml:brush>
  </inkml:definitions>
  <inkml:trace contextRef="#ctx0" brushRef="#br0">4971 12953 10426 0,'0'0'2840'16,"0"0"-1439"0,0 0-745-16,0 0 264 15,0 0 168-15,0 0-120 16,0 0-343-16,0 0-361 0,0 0-208 16,0 0-56-16,5 0 0 0,-1 0-593 15,4 0-159-15,16 0-1520 31,-5 0-1665-31,5 0-5313 0</inkml:trace>
  <inkml:trace contextRef="#ctx0" brushRef="#br0" timeOffset="563.82">6777 12747 12258 0,'0'0'5393'0,"0"0"-4304"15,0 0-449-15,0 0 384 16,0 0-24-16,0 0-296 0,0 0-416 16,0 0-192-1,4 0-96-15,-4 0-184 0,7 0-728 16,-2 0-1849-16,3 0-3888 16</inkml:trace>
  <inkml:trace contextRef="#ctx0" brushRef="#br0" timeOffset="1192.68">8482 12906 11722 0,'0'0'4209'16,"0"0"-3425"-16,0 0-624 0,0 0 376 31,0 0 264-31,0 0-304 16,0 0-496-16,8 0-1144 0,-4 0-1488 16,4-3-2609-16</inkml:trace>
  <inkml:trace contextRef="#ctx0" brushRef="#br0" timeOffset="1828.44">10335 12725 10114 0,'0'0'6505'0,"0"0"-5145"0,0 0-952 0,0 0-112 16,0 0 481-16,0 0 87 16,0 0-376-16,-5 0-376 0,5 0-112 31,0 0-1112-31,0 0-1633 16,0 0-2048-16</inkml:trace>
  <inkml:trace contextRef="#ctx0" brushRef="#br0" timeOffset="2547.94">12012 12804 13050 0,'0'0'4481'16,"0"0"-3569"-16,0 0-511 0,0 0 231 15,0 0 360 1,0 0-360-16,0 0-632 16,-4 0-56-16,20 0-1120 15,0 0-1729-15,4 0-2120 0</inkml:trace>
  <inkml:trace contextRef="#ctx0" brushRef="#br0" timeOffset="3087.43">13610 12884 12458 0,'0'0'4505'16,"0"0"-3553"-16,0 0-288 16,0 0 193-16,0 0 183 31,0 0-392-31,0-6-352 0,0 6-280 16,0 0-16-16,0 0-1216 15,-4 0-1489-15,0 0-3168 0</inkml:trace>
  <inkml:trace contextRef="#ctx0" brushRef="#br0" timeOffset="3623.24">15487 12843 7865 0,'0'0'6730'0,"0"0"-4858"16,0 0-1376-1,0 0-448 1,0 0-48-16,0 0-96 0,0 0-784 15,0-4-1705-15,4 1-4704 0</inkml:trace>
  <inkml:trace contextRef="#ctx0" brushRef="#br0" timeOffset="4133.42">17470 12884 9690 0,'0'0'2664'16,"0"0"-1536"-16,0 0-976 15,0 0-152-15,0 0 0 0,0 0-8 16,-7 0-656-16,3 0-3329 31,4 0-4048-31</inkml:trace>
  <inkml:trace contextRef="#ctx0" brushRef="#br0" timeOffset="4620.51">19068 12833 3528 0,'0'0'10026'15,"0"0"-8361"-15,0 0-1129 0,0 0-216 0,0 0 544 16,0 0-48 15,0 0-536-31,0 0-152 0,0 0-128 16,0 0-616-16,0 6-992 15,0-2-897-15,8-4-1712 0</inkml:trace>
  <inkml:trace contextRef="#ctx0" brushRef="#br0" timeOffset="4987.89">20383 12802 6001 0,'0'0'5881'15,"0"0"-4457"-15,0 0-800 32,0 0-79-32,0 0 439 0,0 0-368 15,0 0-376-15,0 0-240 16,0 2-1008-16,0 2-1009 15,0-1-4624-15</inkml:trace>
  <inkml:trace contextRef="#ctx0" brushRef="#br0" timeOffset="6585.13">4821 12026 8705 0,'0'0'9770'0,"0"0"-7377"0,0 0-1553 16,0 0-320-16,0 0 184 16,0 0-71-16,0 0-313 0,0 0-152 0,0 0-168 15,0 0-216 1,0 0-361-16,0-3-519 16,0-9-1408-1,0-2-3330-15,0-5-7016 0</inkml:trace>
  <inkml:trace contextRef="#ctx0" brushRef="#br0" timeOffset="6976.51">4868 10999 11450 0,'0'0'4497'0,"0"0"-3505"0,0 0-448 15,0 0 48-15,0 0 8 0,0 0-95 16,0 2-297-16,0-2-40 16,0 0-88-16,0 0-80 0,0 0-296 15,0 0-1009-15,-11-2-1823 0,-2-8-2874 16</inkml:trace>
  <inkml:trace contextRef="#ctx0" brushRef="#br0" timeOffset="7395.53">4904 10083 4608 0,'0'0'8802'0,"0"0"-7097"0,0 0-1281 16,0 0-296-1,0 0 304-15,0 0 104 0,0 0-296 0,0 0-240 16,0 0-16-1,0 0-1424 1,0 0-569-16,0-9-2023 0,0-8-4042 16</inkml:trace>
  <inkml:trace contextRef="#ctx0" brushRef="#br0" timeOffset="7823.22">4825 9399 12042 0,'0'0'4305'16,"0"0"-3553"-16,0 0-560 0,0 0-144 0,0 0 32 16,0 0-64-16,0 0 8 15,0 0-24-15,-24-5-792 16,3-7-2297 0,6-4-4064-16</inkml:trace>
  <inkml:trace contextRef="#ctx0" brushRef="#br0" timeOffset="8243.98">4833 8534 5657 0,'0'0'5769'0,"0"0"-4145"16,0 0-1184-16,0 0-440 0,0 0 128 16,0 0-40-16,0 0 24 15,0 0 56-15,0 0-55 0,0 0-113 16,0-3-257-16,0-10-2071 15,-8 1-3457-15</inkml:trace>
  <inkml:trace contextRef="#ctx0" brushRef="#br0" timeOffset="8633.92">4920 7734 5353 0,'0'0'5569'0,"0"0"-4385"16,0 0-520-16,0 0-328 15,0 0-208-15,0 0-56 0,0 0-48 16,-7-28-24-16,2 21-736 0,1 1-1760 31,-4-1-3978-31</inkml:trace>
  <inkml:trace contextRef="#ctx0" brushRef="#br0" timeOffset="9045.59">4689 6892 6129 0,'0'0'4617'0,"0"0"-3409"16,0 0-728-1,0 0-280-15,0 0-144 16,0 0 0-16,0 0-16 16,0 0-40-16,0 0-456 0,0 0-1072 15,0 0-1105-15,0 0-1936 0</inkml:trace>
  <inkml:trace contextRef="#ctx0" brushRef="#br0" timeOffset="9548.76">4844 6013 6673 0,'0'0'4297'0,"0"0"-3705"16,0 0-472-16,0 0-120 0,0 0 8 15,28 7 40-15,-20-5-32 16,-3-2-16-16,-5 4-200 31,0-4-592-31,4 0-689 0,-1-4-903 0,1-8-2657 16</inkml:trace>
  <inkml:trace contextRef="#ctx0" brushRef="#br0" timeOffset="9825.12">5072 5356 9033 0,'0'0'1881'16,"0"0"-465"-16,0 0-776 0,0 0-400 16,0 0-240 15,0 0-32-31,0 0-432 0,0 12-504 16,0 8-1433-16,-9-5-6888 0</inkml:trace>
  <inkml:trace contextRef="#ctx0" brushRef="#br0" timeOffset="14489.46">5992 11776 1272 0,'0'0'7777'0,"0"0"-5856"0,0 0-1025 16,0 0-240-16,-5-7 136 15,5 7 105-15,0 0-105 0,0 0-136 16,0 0-80-16,0 0 48 31,0 0 0-31,0 0 0 16,0 0-80-16,0 0-151 0,0 0-97 0,0 0-88 15,0 0-24 1,5 0-184-16,7 0 64 0,-1-2 56 16,14-1-40-16,3 3-8 15,3-4-64 1,1 4 8-1,4-3-8-15,4 3 8 0,0-4-16 16,0 4 16 0,-1-3-8-1,-2 3 0-15,-1 0-8 0,-12 0-8 0,-1 0-64 16,1 0 24-16,-8 0-32 16,-4 0 8-16,-1 0 16 15,2 0-40-15,-1 0 24 0,0 0 24 16,0 0 48-16,-5 0 0 0,6 0-56 0,-1 0 48 15,-5 0 8 1,-3 0 0 0,-4 0-8-16,0 0 8 15,0 0 0-15,0 0-48 16,0 0-40-16,0 0 80 0,0 0-96 16,0 0 40-16,0 0 64 15,0 0 0-15,0 0-16 0,0 0-56 31,0 0-8-31,4 7 72 16,-4 3 0-16,0 1-96 0,0 6 104 16,0 2 104-16,0 0 32 15,0 3-48-15,0 4-80 16,-4-4 64-16,0 3-64 0,0 0 80 31,1 0-32-31,3 1-48 16,-4 3 56-16,4-4-8 0,-4 4-56 15,4-4 48-15,0 2-48 16,0-2 72-16,0-4-24 16,0 2-40-16,0-4 0 0,0 0 0 15,0-3 0 1,0 0 32-16,0-1-40 16,0-5 0-16,0-1 0 0,0-2 8 15,4-1 48-15,0-3-56 16,-4 1-16-16,3-2-136 15,1 3 136-15,-4-3-40 16,0-2 8 0,4 0-72-16,-4 3 72 0,0-3-16 15,0 0 64-15,0 0 48 0,0 0 0 16,0 0 56-16,0 0 16 16,0 0-16-16,0 0-104 15,-4 0-40 1,0-3-128-16,-3 1 160 15,-6 2 8-15,2 0 0 0,-10 0 56 16,2 0-56-16,-1 0 64 16,-4 0-56-16,1 0 0 15,-2 0 0-15,1 0 40 0,0-5-40 32,0 5 0-32,1 0 40 0,-1 0 24 15,0 0-64-15,-1-2 80 16,2 2-40-16,-1 0-48 15,-4 0 0-15,4 0 16 16,4 0-8-16,1 0 48 0,2 0 40 16,2 0-32-1,2 0 32-15,5 0-88 16,1 0 0-16,-6 0 56 0,5 0-56 16,1 0 40-16,-5 0 24 15,7 0 0-15,-2 0 56 16,7 0 16-16,-4 0 32 15,4 0 16-15,0 0 96 16,0 0 32-16,0 0-56 16,0 0 0-16,0 0-40 0,0-4-40 15,0-2-80-15,0 3-16 16,0-7-88-16,0 4 112 16,0 0-104-1,0-4 88-15,0-3-88 16,0 4 56-16,0-7-64 0,0-3 8 15,0 0 0-15,0-7 0 16,0-2-8-16,0-4 8 16,0-3-8-16,0 1 0 0,0-2 8 31,0-1 1-31,0 1-9 16,0 1 40-16,0 4-40 0,0 1 0 15,0 5 0-15,0 3 8 16,0 7 32-16,0-2-32 15,0 5-8-15,-4-1 0 0,4 0 0 32,-4 4 0-32,4 3 8 0,-4 2-8 15,4 1 0-15,0 3-48 0,0 0-17 16,0 0 17-16,0 0-48 16,0 0-160-16,-4 0-176 15,4 0-512-15,-8 13-448 16,0-4-969-1,-4-2-3272-15</inkml:trace>
  <inkml:trace contextRef="#ctx0" brushRef="#br0" timeOffset="15509.56">4685 11906 3816 0,'0'0'4513'0,"0"0"-2248"0,0 0-689 16,0 0 361-16,0 0 543 16,0-19-688-1,0 19-615-15,0 0-633 16,0 0-376-16,0 0-168 16,0 0-104-16,0 9-304 15,0 7 408-15,0 0 40 0,0 6 80 16,4-3-112-16,0 1 0 0,-1-8 40 31,6 1-40-31,3-4 96 16,4-2-104-16,0-7 144 15,8 0 80-15,8-7 32 0,3-12 0 16,5-7 8-16,4-2-56 16,-4-10 40-16,-5 7-128 0,-3-1-40 31,-11 6-16-31,-10 11-64 15,-2 4-8-15,-9 11-648 16,0 11-1248-16,-13 11-2241 0,2-1 1112 0</inkml:trace>
  <inkml:trace contextRef="#ctx0" brushRef="#br0" timeOffset="16139.19">5068 12836 3528 0,'0'0'5785'0,"0"0"-3176"0,0 0-1033 15,0 0 329 1,0 0-1-16,0 0-471 16,0 0-537-16,0 0-504 15,0 0-344-15,4-25-40 0,-4 37 0 16,0 8 192-16,0-1-80 15,0 3-40-15,0-3-64 16,0-6-8-16,4-4 32 31,7-6-32-31,6-3-8 16,11-6 224-16,7-16 208 0,5-10-264 16,-1-9 8-16,2-7-96 15,-13 1 56-15,-9 5-32 0,-6 8-96 16,-5 11-8-16,-8 13 0 15,0 10-472-15,0 13-1544 16,-8 16-833-16,-1-4-2024 0</inkml:trace>
  <inkml:trace contextRef="#ctx0" brushRef="#br0" timeOffset="16732.95">6506 12881 10698 0,'0'0'4017'0,"0"0"-2785"16,0 0 232-16,0 0-135 31,0 0-433-31,0 0-272 0,0-6-496 16,-4 9-128-16,4 9 0 15,0 4 96-15,0-3 64 0,0 2-160 16,16 2 0-16,0-8 64 15,8-5 176-15,8-4 184 32,3-4 16-32,14-15-80 0,-6-6-64 0,-7-7-184 0,-5-3 8 15,-10 0-120 1,-10-3-40-16,-7 3-280 0,-4 9-160 16,-11 11-200-16,-25 12-984 15,4 3-3177 1,0 0-3657-16</inkml:trace>
  <inkml:trace contextRef="#ctx0" brushRef="#br0" timeOffset="19211.59">6562 11732 496 0,'0'0'7889'0,"0"0"-5552"15,0 0-817-15,0 0 136 16,0 0 297-16,3-4-401 0,-3 4-760 31,0 0-432-31,0 0-159 16,0 0-201-16,0 0-169 0,0 6-175 15,0 7 344-15,4 4 104 0,-4-3-32 16,9 5-64-16,-1-2 56 16,-4-8-16-16,7 1 16 0,2-6 24 15,2-4-80 1,9 0 241-1,0-7-25-15,8-9-104 16,4-6-24-16,-4-3-48 0,3-5-40 0,-7 5 64 16,0 0-56-16,-3 6 72 15,-10 6-16-15,-6 7-64 0,-2 0 64 32,-3 6-72-32,-4 0-8 15,4 0 8-15,4 0-8 0,-8-4 8 16,4 4 8-16,1-2 0 15,-2 2 56-15,1 0-64 0,-4-4 48 16,0 4 32-16,0 0 24 16,0 0-32-1,0 0-24 1,0 0 8-16,0 0-56 0,0 0-224 16,0 0-416-16,0 0-1009 15,0 0-1407-15,0 0-1545 0</inkml:trace>
  <inkml:trace contextRef="#ctx0" brushRef="#br0" timeOffset="21090.78">8148 11760 7409 0,'0'0'1648'0,"0"0"-695"16,0 0 7-16,0 0 440 0,0 0-272 16,4-26 225-16,-4 24-473 15,-9-2-104-15,1 1-176 16,1 3-320-16,-5-3-192 0,3 0 40 16,-6-1-80-1,2 4-40 1,-6-3 0-16,3 3 0 0,-9-3 72 0,6 0-80 15,-5 3 48 1,4 0 24-16,-3 0 56 16,2 0-56-16,5 0-56 0,1 3 56 15,-2 3-64 1,6 1-8-16,-6 3 16 16,2-1-16-16,-2 0 8 0,2 5-8 15,-5-2 0-15,0 4 8 16,0 3 8-16,0 0-8 15,1 0 0-15,6 0 0 16,-2 0 0-16,2-3-8 16,5 3-8-16,4-4 8 15,1 5 0-15,-1-1 0 0,4 0 104 16,0 0-96-16,0 0 56 16,0 0 8-16,0-3-72 15,0 6 16 1,0-6 32-16,0 3-48 15,0 0-48-15,7 1 48 0,10-1 24 16,2-5 265-16,1 5-153 16,5-2 24-16,-2 2 48 15,1-3-160-15,-4 0 40 0,-1 3-88 32,2-3 8-32,-5-3 48 15,-1 2-48-15,2-2-8 0,-2-4 80 16,2-2-80-16,2 0-48 15,5-4 48-15,4 0-8 16,-4-3-8-16,8 0-88 0,0 0 40 31,0 0-16-31,0 0-24 0,-1-6 48 16,-3-5 56-16,4 3 8 0,-8-6 56 16,-4-2-56-16,4 1 16 15,-4-1 48-15,-5-3-64 16,2 3 40-16,-6-6-48 15,2 6 16-15,-5-6-8 16,-1 3 56-16,1-1-56 16,-4-2 32-16,1 0-40 0,-5 0 0 15,0-3 0-15,0-1-8 16,0-3 8-16,-9 1 8 16,1-1-8-1,-3 4 56-15,-6-1 48 16,6 4 160-16,-9 3 8 0,-1-4 64 15,2 5-136-15,-5 1-32 16,0 2 0-16,1 3-16 16,-5 6-144-16,0-1-8 0,0 0 8 31,0 5 80-31,0 2-88 16,0 0-96-16,4 0-920 0,-8 9-905 15,8 4-2255-15,4-1-3210 0</inkml:trace>
  <inkml:trace contextRef="#ctx0" brushRef="#br0" timeOffset="21675.06">6430 12214 2832 0,'0'0'9746'0,"0"0"-7049"31,0 0-1657-15,0 0-344-16,0 0 264 15,0 0-384-15,0 0-448 0,0 0-104 16,-35-6-24-16,26 19-640 0,5 5-864 16,-4 24-664-16,1-8-953 0,3-2-3416 15</inkml:trace>
  <inkml:trace contextRef="#ctx0" brushRef="#br0" timeOffset="21983.73">6191 13071 8481 0,'0'0'4833'0,"0"0"-3256"0,0 0-481 0,0 0 40 15,0 0-432-15,0 0-344 16,0 0-232-16,36-16-128 16,-29 16 0-16,2 0-328 15,7-3-888 1,-4 0-1304-16,0-3-2634 15</inkml:trace>
  <inkml:trace contextRef="#ctx0" brushRef="#br0" timeOffset="22724.57">8040 13090 12258 0,'0'0'2273'0,"0"0"-449"16,0 0-288-16,0 0-295 0,0 0-337 15,0 0-440-15,0 0-168 16,0-3-96 0,0 3-88-16,0 0-112 15,0 0 0-15,0 0 0 16,0 0-8-16,0 0 0 16,0 0 8-16,0 0-8 0,0 0 8 15,0 0 0-15,0 0 0 0,0 0 0 31,0 0 0-31,0 0 0 16,0 0-8-16,0 0 0 16,0 0 8-16,0 0 0 0,0 0 0 15,0 0 0-15,0 0 0 16,0 0 0-16,0 0 0 0,0 0 0 31,0 0 0-31,0 0 0 16,0 0 0-16,0 0-8 15,0 0 0-15,0 0 8 0,0 0 8 16,0 0 0-16,0 0 0 16,0 0-8-16,0 0-96 0,0 0-32 15,0 0 56 1,0 0 8-16,0 0 64 16,0 0 0-16,0 3-296 15,0 0-928-15,-4-3-665 0,-4 0-1880 0,-1-6-6625 16</inkml:trace>
  <inkml:trace contextRef="#ctx0" brushRef="#br0" timeOffset="23715.12">8446 11789 800 0,'0'0'7217'0,"0"0"-5120"15,0 0-729-15,0 0 8 16,0 0 25 0,0 0-177-16,0 0-584 0,0 0-384 15,0 0-256-15,0 3-104 16,0 6 80-16,0 1 24 0,0 2 80 16,0 4-72-16,0 0 72 15,0 0 16 1,0 0-88-16,4 0 40 15,1-4 32-15,-1-2-32 0,3-1 24 16,1-6-72-16,0 1 0 16,4-4 192-16,4 0 72 0,4-16 16 15,0 0-56-15,-1-3-24 32,6-3-80-32,-1 3-40 15,0-4 120-15,-1 5 160 0,-3 2-39 16,1 2-17-16,-2 8-136 0,-7 1-48 15,0 2-48-15,-4-1-72 16,-4 4 8-16,-4 0-8 47,0 0 0-47,0 0-8 0,0 0-320 16,0 0-288-16,-4 0-561 15,-8 0-1111-15,1 0-105 0,2 0-6145 0</inkml:trace>
  <inkml:trace contextRef="#ctx0" brushRef="#br0" timeOffset="25671.92">8016 12172 11122 0,'0'0'3049'16,"0"0"-2121"-16,0 0-424 15,0 0-24-15,0-6 408 16,0 6-248-16,0 0-472 0,0 0-160 15,0 0 72-15,0 0-80 32,0 0-888-32,0 3 72 0,0 7-232 15,0 6-729-15,-8 0-2752 0,-4-6-4272 16</inkml:trace>
  <inkml:trace contextRef="#ctx0" brushRef="#br0" timeOffset="26059.7">8019 12979 10938 0,'0'0'3056'15,"0"0"-1815"1,0 0-585-16,0 0-56 31,0 0 232-31,0 0-344 16,0 0-280-16,0 0-144 0,0 0-64 0,0 0-560 15,0 0-960-15,5 0-625 0,3-7-1047 16,0 1-5602-16</inkml:trace>
  <inkml:trace contextRef="#ctx0" brushRef="#br0" timeOffset="26754.39">10107 12944 7433 0,'0'0'4305'0,"0"0"-3601"31,0 0-48-31,0 0 337 16,0 0 119-16,0 0-456 16,0 0-448-16,0 0-200 0,-3-12 0 15,3 12-8-15,0 0 88 16,0 0 56-16,0 0 184 0,0 0-56 31,0 0-80-31,0 0-40 16,0 0-32-16,0 0-16 0,0 0 0 15,0 0-56-15,0 0-32 16,0 0-16-16,0 0 0 0,3 0 8 16,-3 0 0-16,4 0 72 31,0 0-80-31,1 0-64 0,-5 2-568 15,4-2-552-15,0 0-1025 0,-4 0-2960 0</inkml:trace>
  <inkml:trace contextRef="#ctx0" brushRef="#br0" timeOffset="27810.78">9777 11671 880 0,'0'0'4505'0,"0"0"-2193"0,0 0-1112 16,0 0 577-16,0-6-129 15,-8-1-592-15,-4 4-327 0,0-1-273 16,-8 4-80-16,0 0-96 16,-4 0-144-16,5 0-64 15,-2 11-64 1,1 1-8-16,5 4 8 15,-9 3 0-15,0 4 104 0,4 2-8 16,-4 3-32-16,0 3-8 16,5 2-64-16,-2 2 0 15,9-4 0-15,0 1 0 0,5-1 48 32,3 2-48-32,4-5-8 15,0 1 0-15,0 0 8 0,4-4 40 16,11 0-32-16,-2-3 0 15,6 4 64-15,-3-7-40 16,5 0-32-16,-2 0-8 0,5 0-40 16,4-3 0-1,-4 3-40-15,4-6-88 16,-1 2-64-16,-3-2-64 16,4-3-104-1,-4-3 24-15,0-2 144 16,0-5 159-16,4 0 9 15,-1 0 56-15,1-3 16 0,4-6 24 0,0-7-24 16,0-3 56-16,4-3-48 16,-8-7 0-16,0-3 65 0,-4-3-1 15,-8-5 184-15,-4-5-152 16,-8 4 152-16,-4 0 168 16,0 5 304-1,0 4 32-15,-8 10-240 16,-8 0-112-16,0 6-72 0,-4 3-32 15,0 4-152-15,-4 0-56 16,4 2-96-16,0 4 0 31,4 3-592-31,0 0-816 0,4 3-696 16,5 7-1753-16,3-1-3201 0</inkml:trace>
  <inkml:trace contextRef="#ctx0" brushRef="#br0" timeOffset="29424.04">21364 11941 11082 0,'0'0'3969'16,"0"0"-2713"0,0 0-160-16,0 0-168 15,0 0-103-15,0 0-353 16,15-4-304-16,-7 14-64 0,1 3-40 15,-2 5 24-15,5 1-80 0,-3 0 40 16,-2 8-8 0,1-8-32-16,0 3-8 15,-3-6 48-15,2-1-40 16,-3-5 0-16,4-3 8 16,-4-5-8-16,8-2 48 0,0 0 88 15,8 0 32-15,12-12 16 0,4-7-96 31,16-3 8-31,3-7 8 16,21-7-104-16,19-4 64 16,-3 1-72-16,-12 8 0 0,-8 6 8 15,-16 9 104-15,0 0 120 16,2-3-16-16,-9 5 16 0,-10 2 24 31,-7 3-136-31,-16 3-24 16,-4 6-32-16,-4-4-64 15,-8 4 40-15,0 0-40 0,0 0-8 0,0 0-280 16,0 0-568 0,0 0-888-16,0 4 287 0,0 2-2992 15,0-4-4841 1</inkml:trace>
  <inkml:trace contextRef="#ctx0" brushRef="#br0" timeOffset="29577.81">22838 11693 5209 0,'0'0'7217'0,"0"0"-5416"15,0 0-537-15,0 0-472 16,0 0-328-16,0 0-464 0,-5-19-712 16,-6 19-1128-16,-1 4-2161 0</inkml:trace>
  <inkml:trace contextRef="#ctx0" brushRef="#br0" timeOffset="33518.15">6335 10915 5009 0,'0'0'2888'16,"0"0"-1944"-16,-13-15-143 0,6 11 47 0,-1-2 216 16,0-1-128-16,-1 5-320 15,2 2-288-15,-10 0-88 16,6 0-136-16,-10 0-8 0,2 0-40 16,-5 6 8-1,4 3-64 1,1-2 0-16,-2-1 81 0,10 0-81 15,-6 1 56-15,6-1-48 0,-2 3 0 32,-2 1 72-32,-2 0-8 15,2 5 32-15,-2-2-24 0,-2 3 16 16,3 3-16-16,4 0 16 16,-4 4-40-16,4-2-32 0,8 2 24 15,-3-1 80-15,2 3-48 16,5-2 96-16,0-2-96 0,0 2-8 15,0 0-16-15,0-1 32 32,0 0-88-32,5-3 8 15,2 0-8-15,1-3-96 0,8-4 80 16,-4 1 16-16,3-1 0 16,10-1 256-16,-5-3-32 0,8-1-48 15,0 0 40-15,0 0-208 31,-1-2 104-31,6 2-96 16,-2-4 64-16,1 3 0 0,0-2-80 16,4-4 0-16,-8 0 0 0,0 0 48 15,-5 0-48-15,-3 0-88 0,1-10 24 16,-2 0 64 0,-3-2 104-1,0-2-88-15,-4 2 40 16,4-1-8-16,-4 1 24 0,0-4-24 15,-1 0-48-15,2 0 16 0,-2-3 56 16,-3-3 40-16,5 2 152 0,-6-1-8 31,1 2-64-31,1-3-48 16,-5 5-96-16,-4-2 80 16,0 7 176-16,0-4-16 0,0 3-135 15,0 1 47-15,0-5-152 0,-4 5 0 16,-1-4 168-16,-3 0-112 31,8 3-56-31,-7 1 96 16,7-1-48-16,-4 1-16 0,-4 1 64 15,3 2 0-15,-3-1-72 16,1 1 0-16,-5 0-72 0,0-4 40 16,-4 3-40-16,-4 1 0 31,3 0 168-31,-6 2-120 15,3 1-48-15,5 2 0 0,-6 4-472 16,-10 0-1145-16,3 4-2119 0,3 2-3130 16</inkml:trace>
  <inkml:trace contextRef="#ctx0" brushRef="#br0" timeOffset="34109.22">4741 11128 1584 0,'0'0'9722'0,"0"0"-7754"16,0 0-103-16,0 0-561 16,0 0-112-16,0 0-392 15,0 0-391-15,0 0-185 0,-4-16-120 16,4 16-104-16,0 0-8 31,0 0-296-31,-4 0-833 0,-8 0-1135 16,0 10-681-16,-1-4-3056 0</inkml:trace>
  <inkml:trace contextRef="#ctx0" brushRef="#br0" timeOffset="34649.92">4442 12008 4240 0,'0'0'8394'16,"0"0"-6025"-16,0 0-833 0,0 0-304 15,0 0-552-15,16-13-327 16,-12 9-201-16,-4 2-152 15,4 2-232-15,-4 0-1273 0,4-4-831 16,3 2-1913 0,-2-3-4641-16</inkml:trace>
  <inkml:trace contextRef="#ctx0" brushRef="#br0" timeOffset="35084.37">6343 12119 5857 0,'0'0'7297'0,"0"0"-6344"0,0 0-545 15,0 0-232-15,0 0-128 16,0 0-48-16,0 0-304 16,0 0-1809-16,-21-16-3576 0</inkml:trace>
  <inkml:trace contextRef="#ctx0" brushRef="#br0" timeOffset="35640.37">8462 11182 12466 0,'0'0'2361'16,"0"0"-2361"-16,0 0-80 0,0 0-1049 31,100 0-943-31,-84-4-2929 0</inkml:trace>
  <inkml:trace contextRef="#ctx0" brushRef="#br0" timeOffset="35808.06">9561 11226 1144 0,'0'0'0'0</inkml:trace>
  <inkml:trace contextRef="#ctx0" brushRef="#br0" timeOffset="35957.96">10734 11226 96 0,'0'0'0'15</inkml:trace>
  <inkml:trace contextRef="#ctx0" brushRef="#br0" timeOffset="36097.68">11913 11265 8049 0,'0'0'0'16,"79"-22"-728"-16</inkml:trace>
  <inkml:trace contextRef="#ctx0" brushRef="#br0" timeOffset="41823.48">20546 5172 4560 0,'0'0'4249'0,"0"0"-2896"16,0 0-273-16,0 0-8 16,0 0-192-16,0 0 81 15,0 0 23-15,-28-38-200 0,28 35-280 16,-3 0 40-16,-1-1-96 16,-4-3-24-16,-1 4-168 0,-2 0-136 31,3-3-40-31,-8-1-16 15,8 5-56-15,-4-2 8 0,0 1 32 16,0 0-48-16,-4 1 0 16,-3-3 8-16,-6 5 0 15,1-2 40-15,0-2-48 0,-4 4 48 32,1 0 72-32,3 0-72 15,4 0 1-15,-1 0-41 0,10 6 0 16,-4 1 0-16,2-1-8 15,-2 5 0-15,-2-3-8 16,-2 5 16-16,-1-1-8 0,-5-1 64 16,5 3-56-1,-3 0 96-15,3 2-88 16,4 0 32-16,0 0-48 0,-1-1-8 16,6 1 8-16,3 3 0 15,-4 0 0-15,4 0 72 16,4 1-24-16,-4-1-32 15,1-1 64-15,2 2 0 16,5 2 64-16,0-3 0 16,0 0-40-16,0-3-32 0,0 4-24 15,0-1 48-15,9-1-24 16,2-3 0-16,-3 2-24 16,0-2 8-1,4 2 56-15,0-2 8 16,0-2-40-16,0 0-32 0,4 0-48 15,0-4 8-15,0 0 0 16,-1 4 64-16,10-6 24 16,-5 2-32-16,-1 1-56 0,5-3 40 31,0-1 0-31,-4 0 0 16,4 1 48-16,0-5-88 0,-4 2 8 15,-1-4 64-15,2 3-72 16,-1-3 8-16,-1 0-8 15,5 0 8-15,1 0 32 0,-1 0-40 32,4 0 0-32,-5 0 56 0,1-3-56 15,-4-1 0-15,3-3 48 0,-2 1-48 16,-1 4 0-16,4-9 0 16,-9 5 0-16,6-2 40 15,-2-3-48-15,-3 2 8 16,0-1 0-1,-4 1-8-15,0-1 0 0,-4-2 0 16,0 2 0-16,4-3 48 0,-4 1-40 16,0-1-16-16,4-1 8 15,-1 3 0-15,-2-3 0 16,-1-1 8 0,0 3-8-16,-1-1 0 15,-2 3-56-15,-5-3 56 16,0 1 0-16,0-1 8 0,0 0 72 15,0-2 8-15,0 2-88 16,4-3 8-16,-4 3-8 0,0-4 72 31,0-1-24-31,0 3-40 16,0-2 8-16,0 2 104 0,0-2-40 16,0 2 40-16,-9 2-24 15,2 0 24-15,-5 4-48 16,-1-4-24-16,2 4 8 0,-6-4-48 31,-2 4 0-31,-1-4 56 16,-4-3-64-16,-4 3-8 0,-8-2-40 15,0 1 48-15,-7-2 0 0,-5 10-256 16,-20 6-864-16,12 4-1353 16,4 5-2720-16</inkml:trace>
  <inkml:trace contextRef="#ctx0" brushRef="#br0" timeOffset="43222.37">20599 4961 10058 0,'0'0'2312'0,"0"0"-1256"15,0 0-71-15,0 0 263 0,0 0-176 16,0 0-368-16,0 0-128 15,0 0-184-15,0 0 1 16,0 0 175-16,0 0 184 16,3 0 184-16,5-2-40 15,5-10-320-15,2-14-328 0,13-3-176 16,4-6-64-16,7-2 104 16,6-8-104-16,-2 4 48 15,-7-1-48 1,-4 10 56-16,-12 7-8 15,-8 9-56-15,-7 7 8 16,-2 2 0-16,-3 5 0 0,0 2-8 16,0 0-104-16,0 0 32 15,0 0-128-15,0 0-224 32,0 0-408-32,0 0-1088 0,0 0-1025 15,0 0 16-15,0-4-1191 16,-3 1-3042-16</inkml:trace>
  <inkml:trace contextRef="#ctx0" brushRef="#br0" timeOffset="43643.88">20651 4588 8689 0,'0'0'3049'0,"0"0"-1785"31,0 0-408-31,0 0 161 16,0 0 87-16,0 0-144 0,0 0-232 16,0 0-88-16,-5 3-320 15,21-3-95-15,8 0 239 0,16-7-192 16,8-5-192-16,3-1 40 31,1-4-112-31,-4 3 0 0,-12-5 80 16,-8 6-80-16,-12 3 136 15,-9 1 344-15,-7 5 96 0,4 4-64 16,-4 0-280-16,0 0-240 31,0 0-32-31,0 6-408 0,5 13 424 16,-1 0 16-16,0 6 8 16,4 5 72-16,3-5-72 15,2 4 64-15,-6-4-8 0,5 1-56 16,1 2-16-16,-6-2-152 15,-7 4-1424-15,0 0-2505 32,0-11-2937-32</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3:09:47.144"/>
    </inkml:context>
    <inkml:brush xml:id="br0">
      <inkml:brushProperty name="width" value="0.05292" units="cm"/>
      <inkml:brushProperty name="height" value="0.05292" units="cm"/>
      <inkml:brushProperty name="color" value="#00B050"/>
    </inkml:brush>
  </inkml:definitions>
  <inkml:trace contextRef="#ctx0" brushRef="#br0">20977 5238 9642 0,'0'0'3840'0,"0"0"-3063"0,0 0-665 0,0 0 152 31,0 0 672-31,0 0 272 0,16 32-112 16,-4-18-199-1,4-2-145-15,-4 3-104 16,3-2-120-16,2-1-152 16,-6 5-72-16,-2-4-32 0,2 2-8 15,-3 7-40-15,1-2-32 16,-5 2-40-16,0 3 8 16,-1-3-56-16,1-3-8 15,0-6-8-15,0-3-40 16,0-8 32-16,8-2 40 15,8 0 105-15,11-19-9 0,14-14-104 32,30-19-104-32,26-27 0 15,26-29-8-15,12-16-8 0,-7 0-64 16,-36 32 64-16,-41 32 8 16,-19 25-48-16,-20 16 48 0,-4 3 8 15,-4 2-8-15,-4 9-112 16,-4 5-97-16,-8 0-167 0,-16 16-56 15,-12 9-360 1,-27 26-848-16,10-3-1401 16,5-4-2600-16</inkml:trace>
  <inkml:trace contextRef="#ctx0" brushRef="#br0" timeOffset="615.23">21057 5013 8425 0,'0'0'3265'0,"0"0"-1329"31,0 0-391-31,0 0-401 16,0 0-392-16,0 0 112 16,0 0 49-16,19 98-297 0,-10-56-272 15,-1 2-120-15,3-3-112 16,-2 0-16 0,2-6-48-16,1-2-40 15,4-8 64-15,0-9-64 0,8-3-8 16,4-13 192-16,8-4 8 15,12-21-40-15,3-11-72 0,14-8 56 16,-2-10 0-16,13-18 48 16,-17 4 24-1,1 2-112 1,-13 2-56-16,-19 24 16 0,0 4-64 16,-11 14 0-16,-9 13 0 0,-8 5-96 15,0 4-200-15,0 0-176 0,0 13-136 16,-4 1-280-16,-20 11-1185 31,-1-3-2840-31,2-6-5377 16</inkml:trace>
  <inkml:trace contextRef="#ctx0" brushRef="#br0" timeOffset="2048.44">4601 12221 1088 0,'0'0'4649'0,"0"0"-3377"0,0 0-1192 16,0 0-80-16,0 0-472 16,0 0 472-16,5-24 216 15,-1 22-112-15,0-2-32 0,7 4-72 16,2 0-112 0,-6 0-1840-16</inkml:trace>
  <inkml:trace contextRef="#ctx0" brushRef="#br0" timeOffset="2589.69">4920 12411 16 0,'0'0'5625'16,"0"0"-4281"-16,0 0-928 15,0 0-224-15,-24-96-16 16,17 65 136-16,3-1-56 0,-5-4 0 16,-3-1 144-16,-4-3-64 31,-3-9-215-31,-5 2 7 0,-8-7-72 0,-4-20 0 15,-8-27-40-15,0-29 320 16,5-7-248-16,7 8-80 16,12 17 56-16,3 20-56 15,6 3 8 1,-5 1-8-16,-8 1 0 16,-4 2-8-16,-4-2 0 0,-3-4 8 0,-1-8-8 15,-1-8 16-15,1-2-16 16,8-1-248-16,-3 1-753 15,3 7-87-15,4 1 416 0,-7 6 528 32,-1 3 144-32,-1 19 80 15,6 19-16-15,-1 17 136 0,4 7 248 16,4-2 112-16,-5 4-160 31,10 2-232-31,7 14-168 0,8 12-176 16,28 12-1216-16,4 17-416 15,4-1 359-15</inkml:trace>
  <inkml:trace contextRef="#ctx0" brushRef="#br0" timeOffset="3090.35">6107 12916 1320 0,'0'0'792'0,"0"0"1208"0,116 0-1063 16,-40 0-569-16,31-7-368 15,-15 1-769-15,-8 0-999 0</inkml:trace>
  <inkml:trace contextRef="#ctx0" brushRef="#br0" timeOffset="3248.2">7709 12858 624 0,'151'0'1096'0,"29"-2"-544"0,-12-5-240 15,-1 1 72 1,12-4 88-16,1 4-80 15,-2-5-152-15,-2 6 272 16,-21 5 697-16,-28 0-17 0,-47 0-1192 16,-32 0-1336-16</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3:05:37.16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00B050"/>
    </inkml:brush>
  </inkml:definitions>
  <inkml:trace contextRef="#ctx0" brushRef="#br0">8159 6931 1712 0,'0'0'5817'0,"0"0"-4369"0,0 0-687 16,0 0-201-16,-3 5 8 0,3-5 128 16,0 0 152-16,0 0-24 15,0 0-15-15,0 5-105 16,0-5-64-16,0 0-136 0,0 0-56 15,0 0-160-15,0 0-88 32,0 0-112-32,3 0-88 0,1 0 0 15,8 0 80-15,4 0 280 16,8 0-64-16,1 0-56 0,6 0-64 16,1 0-72-16,4 0-32 15,-8 0-56-15,4 0-8 31,0 0 64-31,-4 0-64 0,3 0 0 16,1 0 8-16,4 0-8 16,0 0-8-16,3 2 8 0,2-2-8 15,-2 0 16-15,5 0-8 32,-9 0 32-32,6 0-32 0,-5 0-8 15,-5 0 8-15,9 0 0 0,-8 0-8 16,5 0 0-1,2 0 8 1,-7 0-8-16,11 0 8 0,-2 0 0 16,2 0-8-16,1 0 48 0,4 0-48 15,-1 0 8-15,-2 0-8 16,-2-2 0-16,-2 2 0 0,-2-5 0 16,-3 5 24-16,-1 0-24 15,-3 0 0-15,-4 0-16 0,4 0 16 16,0 0 0-16,4 0 0 31,4 0 0-31,0 0 0 16,3 0 0-16,2 0 0 0,2 0 56 15,1 0-56-15,-4 0-8 0,0 0 8 16,-5 5 0-16,1-5 0 16,1 0 0-16,-6 0 8 31,1 0-8-31,4 0 8 0,0 0-8 15,3 0-8-15,6 0 8 16,2 0 0-16,1 0 0 0,4 0 0 16,-5 2 16-16,1 2-8 15,0-4-8-15,-4 3 8 32,0 0-8-32,4-3 0 0,-1 0 0 0,1 0-8 15,4 0 8-15,0 3 0 16,-1-3 0-16,5 0 0 0,0 0 0 15,0 0 0-15,-1 0 0 16,1 0 0 0,0 0 0-1,0 3 8-15,-4-3 32 0,0 0-40 16,-5 0-8-16,1 0 8 0,-4 0 0 16,3 0 0-16,1 0 0 0,1 0 0 15,-2 0 0-15,5 0-8 31,0 0 8-31,0 0 0 16,0 0 8-16,2 0 0 0,-2 0-8 16,0 0 8-16,4 0-8 0,-4 4 0 15,0-1 0-15,4 0 0 16,-5-3 0-16,9 3 0 31,-1 0 0-31,-3 0 0 0,0 1 0 16,0-4 0-16,0 0 0 15,-4 3-8-15,-4-3 0 0,-5 0 8 16,5 0 8-16,-4 0-8 31,-8 0 0-31,7 0 0 16,-3 0 0-16,4 0 0 0,0 0 0 16,4 0 8-16,-1 0-8 0,-3 0 0 15,5 0 0-15,-2 0 8 0,1 0-8 16,0 0 8-16,-1 0-8 15,9 0 0 1,0 0 0 0,0 0 0-16,-1 0 0 0,5 0 0 0,-4 0 17 15,4 0-9-15,-9 0-8 16,-2 0 0-16,-6 0 0 0,5 0 0 16,-5 0-41-16,1 0 41 31,0 0 8-31,4 0-8 15,0 0 0-15,4 0 0 0,-5 3 8 16,5-3-16-16,0 0 0 0,-4 0 8 16,-5 3 0-16,-2-3 41 15,-2 0-41-15,-3 0 0 32,0 0 0-32,-4 0 0 0,4 0-8 15,-1 0 8-15,2 0 8 16,-2 0 0-16,8 0 0 0,2 0-8 15,-6 0 0-15,5 0 0 16,1 0 0-16,-6 0-49 31,5 3 49-31,0 0 0 0,0-3 8 0,-1 3-8 16,1-3 9 0,0 0-9-16,0 0 0 0,-5 0 8 0,-2 0-8 15,-6 0 8-15,5 0 0 16,-4 0-8-1,-4 0 8 1,8-3 0-16,0 3-8 0,-1-3 0 16,6 0 0-16,-2 0 0 15,0 0 0-15,6 0 48 0,-6-1-56 16,-2 1 16-16,-6 0 0 0,-7 0-8 31,-4 3 0-31,-4-3 8 16,-8 0-8-16,4-1 8 0,-5 1 0 15,2 0 0-15,-5 0-8 16,3 0 8-16,2-1 0 0,-6 2-8 16,1 2-8-16,-3-5 8 31,-1 5 0-31,-4 0 0 0,4 0 0 16,-4 0-16-16,4 0-56 15,-4 0-49-15,0 0 17 16,3 5-96-16,1 4 24 0,-4 0 80 0,4 1-8 15,-4 6 32 17,0 3 8-32,0 1 64 0,0 5 48 15,0 0-16-15,0 0-32 16,-4 7 0-16,4-4 0 0,0 1 16 16,0 0-16-16,0-4 8 15,0 0 72 1,0 0 40-16,13-2 176 15,-5-2-7-15,-1 2 15 0,-3-4 8 16,9 3-88-16,-6 2-24 16,1 4-80-16,0-2-72 15,0 2 16-15,0 0 24 0,-4 1-80 0,4-1 0 32,-4-2 80-32,0 0-40 15,-4-8-48-15,4-1 48 0,-4-2 24 16,4 3-72-16,-4-4 0 15,4 2 56-15,-4-1-48 0,4 1-8 16,0 0 8-16,-4 0-8 31,0-1 16-31,4-2 56 0,-4 0-72 16,3-4 0-16,-3-2 0 16,0 3 0-16,5-7 0 15,-5 3 8-15,0-3 0 0,0 0 40 16,0-3-48-16,0 0 0 31,0 0-80-31,0 0-48 0,0 0 72 16,0 0-64-16,0 0 48 15,0 0 8-15,-5 0 56 16,-2 0 8-16,-9 0 72 0,-4 0-64 16,0 0 8-16,-8 0-8 15,-8 0 0 1,0 3-8-16,-3 1 16 0,-1-4-8 15,-4 3 0-15,4-3 0 16,-4 0-8-16,4 3-104 16,1-3 0-16,-6 0 96 0,10 0-48 0,-5 0 48 31,1 0-40-31,-6 0-40 16,2 0 80-16,-2 0 8 0,-2 0-8 15,-1 0 0-15,-3 0 8 16,-1 0-192-16,0 0 40 15,0 0 8-15,0 0 64 0,0 0 32 32,5 0 48-32,3 4-8 0,0-1 8 15,0-1 0-15,0-2 0 16,1 3 8-16,-5 1 0 16,-1-1 0-16,-2-3 0 15,-1 4-8-15,0-1 0 0,1 0 0 31,3 0 0-31,0 0-8 0,-4-1 8 16,4 5 0-16,1-7 0 16,-5 4 0-16,0-4 0 15,-3 3 8-15,2 0-8 0,1 0 8 16,1 1-8-16,3-1 0 31,5 3 0-31,-2 0-8 0,6-3 8 0,-1 4 0 16,0-1 0-16,0-3-8 15,-3 7 8-15,-2-4 0 16,-2-3 0-16,-5 3 0 0,4-1 0 16,-4 0 8-1,4-2-8 1,5 3 8-16,-2-1-8 0,2 1 0 0,3-4 8 16,0 1 0-16,-4 4-8 15,0-4 0-15,1 1 0 16,-6-1 0-16,2 0 8 0,-5-1-8 31,1 2 8-31,-1-1-8 0,4 0 8 16,-4-3-8-16,0 4 16 15,0-1-16-15,1 0 8 16,-5 0 0-16,4-3 0 0,-4 2 0 16,5 5-8-16,-5-4 0 31,4 4-8-31,-4 0 8 15,5-4 8-15,2 3-8 0,1-4 0 16,-3-2 8-16,3 0-8 16,-8 0 8-16,5 0 0 0,-9 0 0 15,0-5 0-15,-4 2 0 32,5 0-8-32,-5 0 0 0,4 3 0 15,0 0 0-15,4 0 0 0,4 0-8 16,5 0 8-16,7 0 8 15,-4 0 0-15,4 0-8 0,1-4 8 16,-2 4-8 0,-6 0 0-1,-1-3 0-15,-3 3 8 0,-5-4 0 16,4 1-8-16,-4 3 0 0,0-2 0 16,1-3 0-16,-5 3 0 15,4 2 0-15,-4-3 0 0,0 0 0 31,4 0 0-31,-4-1 8 16,1-2-8-16,3-3 8 0,1 2 0 16,-1 0 8-16,4 1-8 15,0 4 24-15,4-2-32 0,-4 2-48 16,5 2 48-16,-1 0 0 31,0 0-8-31,-4 0 8 16,4 0 8-16,-3 0 0 0,3 0 0 15,0 0-8-15,-4 0 0 16,4 0 0-16,1 0 0 0,2 0 0 16,2 0 0-16,-1-5 0 31,4 5 8-31,4 0 0 16,-3 0-8-16,-2 0 0 0,2 0 0 15,-1 0-16-15,1 0 16 0,-2 0 0 16,1 5 8-16,1-5-8 0,-2 0 0 15,6 0 8 1,-1 0 0 0,-4 0-8-16,-4 0 0 15,4 0 8-15,1 2-8 0,-2-2 0 0,2 4 0 16,3-4 0-16,0 2 0 16,1-2-8-16,3 0 8 0,0 0 0 31,4 0 0-31,0 0 8 15,0 0 0-15,4 0-8 16,0 0 16-16,1 0-16 0,-1 0 0 16,-4 0 8-16,-4 0-16 0,0 0 16 15,-9 0-8-15,2 0 0 32,-5 3 0-32,0-3 0 15,4 3 0-15,5-3 0 0,-1 0 0 16,8 0 0-16,4 0 8 15,0 0-8-15,1 0 8 0,2 0 0 32,1 0 0-32,-4 0-8 0,1 0 0 15,-1 0-8 1,-4 0 8-16,0 4 8 0,4-1-8 0,-4-3 8 16,8 0 48-16,4 4-40 15,4-4 88-15,5 0 40 0,2 0 88 16,5 0 48-1,0 0-56 1,0 0-120-16,0 0-32 16,-4 0-16-16,-4 0-56 0,1 0 0 15,-1 0 0-15,-1-4 0 0,5 4 0 16,0-7 16-16,1 4 80 0,-1-2 80 31,4-6-96-31,0-1-16 16,0-1-8-16,0-3 80 15,0 1-32-15,0-4 0 0,0-1-88 16,-4-1 32-16,0 2 8 0,4-1-8 16,-5-2-32-16,1 4-8 31,0-6 40-31,1 6-48 16,3-1 0-16,-4-3 0 0,0 3-8 15,0-4 8-15,4-2 0 16,-5-4 8-16,1 3-8 0,4-2 0 15,-4 3 0-15,1 0 8 32,-1 1 0-32,0 3-8 15,0 5 0-15,0-1 0 0,-1 6 8 32,1-6-8-32,4 5 0 0,0-4 8 15,0 3-8-15,-3 0 8 0,3-5-8 16,0-1 0-16,-4-3 0 15,0-4 0-15,-4 0 0 16,4-2 0-16,-1 2 0 0,2 1 0 16,3 0 0-16,-4 6 0 15,4 0 0-15,0 3 8 0,0 0-8 16,0 0-8 0,0 1 8-16,0 2 0 15,0-4-8-15,0 1 8 16,0 4 0-16,-4-1 0 0,4 4 0 15,0 2-8-15,-4 1 8 16,4 0 0-16,0 3-8 0,0-4 8 31,0 1 8-31,0-4-8 16,0 4 0-16,-4-4 8 0,4 3-8 16,0 2 8-16,0-2-8 15,0 0 0-15,0 7 0 16,0-2 0-16,0 2 0 0,0 0-8 15,-4 0-112 1,4 0-200 0,0 2-384-16,0 9 136 0,0 8-192 15,0 3-1265-15,0-3-2352 16,0-7-5129-16</inkml:trace>
  <inkml:trace contextRef="#ctx0" brushRef="#br0" timeOffset="2224.73">15534 7045 2816 0,'0'0'104'16,"0"0"2081"-16,0 0-361 15,0 0-760 1,0-10 32-16,0 4-215 16,0 1-233-16,0-2 16 0,0 0-152 15,0 4 80-15,0 3 152 16,0 0-192-16,0 0-135 0,0 0-113 15,0 0-24-15,0 0-80 32,0 0-96-32,0 0-32 15,5 0-56-15,-1 0 64 16,-4 3 48-16,3 6 320 0,1 4 8 0,4 4-24 16,-4 1-32-16,5 4-48 0,-6 4-40 15,1 6-32 1,0-4 32-1,4 4 24-15,-4-4 33 16,0 4-73-16,0 0-56 0,0-3 0 16,-4-1-48-16,4 1 8 15,0-1-96-15,0-5-32 16,0 5-64-16,0-6 40 16,-1 3 24-16,2 0-64 15,3 2 0-15,0-2 8 16,-4 0-8-16,4 0 40 15,-4 1-32-15,4-4 32 0,0-2-40 16,-5 2-8-16,1-3 0 16,1-3 8-1,-1-1-8-15,-4-5 48 16,0-4-40-16,0-3 0 16,0 1 0-16,0-4 64 0,0 0 64 0,0 0 48 15,0 0 8 1,0 0 24-16,0-7-112 0,0 1-104 31,-4 0-464-31,-12 6-688 16,4-4-1833-16,0 1-5065 0</inkml:trace>
  <inkml:trace contextRef="#ctx0" brushRef="#br0" timeOffset="3017.82">16179 6334 7073 0,'0'0'2969'0,"0"0"-785"16,0 0 129-16,0 0-361 31,0 0-264-31,0 0-335 0,0 0-441 16,0-23-504-16,0 23-408 15,0 0-56-15,-3 6-272 0,-9 8 328 16,-1 8 48-16,-2 3 112 16,3 7-32-16,-4 0-112 31,8-1 56-31,8 1-72 0,0-3-8 15,0 3 8-15,16-7 144 16,8-3-24-16,4 0 0 0,8-5-120 16,-1-8-184-16,10-3-448 15,-10-6-472-15,5-6-801 16,-8-13-1271 0,-12-4-4090-16</inkml:trace>
  <inkml:trace contextRef="#ctx0" brushRef="#br0" timeOffset="3514.92">16168 5924 6241 0,'0'0'2704'15,"0"0"-215"-15,0 0-1145 16,0 0-344-16,0 0-143 31,0 0-289-31,-60-2-376 0,48 20-184 16,9 1 40-16,-2 3-48 15,5 1 176-15,0-5-176 0,0-1 0 16,16-5 0-16,0-6 120 16,8-6 192-16,-4 0-264 31,4-3-48-31,-8-9-400 0,0-8-136 16,-8 5 112-16,-4-4 192 0,-4 6 88 15,0 6 144-15,-12 2 248 0,-4 5 112 16,0 0-64-16,4 0 88 15,0 9-160 1,8 0-224 0,4-2-72-16,0-4 8 0,0 0 64 15,0-3 56-15,0 0 176 0,4 0-232 16,-4-6-976-16,0-1-1425 0,-13 1-6137 16</inkml:trace>
  <inkml:trace contextRef="#ctx0" brushRef="#br0" timeOffset="4494.87">15622 7753 1280 0,'0'0'1448'0,"0"0"545"15,0 0-121-15,0 0 56 0,0 0-247 16,0 0 47-1,0 0-448-15,12-28 81 0,-12 28-97 16,0 0-248-16,0 0-296 0,0 0-376 31,0 0-240-31,0 0-104 0,0 3-200 16,4 5 104-16,0 6 96 16,0 5 56-16,0 0-48 15,0 3 40-15,-1-3-32 0,2 1 32 16,-1-5-40-16,-4-5 0 31,4-4 8-31,-4 0 40 0,0-6-56 16,0 0-376-16,0 0-712 15,0 0-664-15,0-8-889 0</inkml:trace>
  <inkml:trace contextRef="#ctx0" brushRef="#br0" timeOffset="6573.42">13698 7038 1256 0,'0'0'1848'0,"0"0"281"16,0 0-1009-16,0 0-48 0,0 0 64 31,0 0-191-31,0 0-257 15,0-21-40-15,0 17-112 16,4-2 56-16,-1 3 56 0,-3-1 192 16,0 1-31-16,4 3-193 0,-4 0 8 15,0 0-200-15,0 0-104 32,0 0-144-32,0 0-112 0,0 0 64 15,0 0-56-15,0 0-72 16,0 0-64-16,0 7-40 15,4 2 104-15,0 7 136 0,1 0-16 16,-1 10 80-16,-4-5 144 16,4 9-40-1,-1-2-32 1,1 4-8-16,0-1-56 0,-4 1-64 0,8 0-24 16,-8-3 25-16,5-1-17 15,2-3-32-15,-7-2 32 0,4-1 16 16,-4-2-16-1,4 1 32 1,0 1-72-16,-4-3 8 16,4 1-32-16,-4-2-56 0,0-1 56 15,4 2-56-15,1-4 0 0,-2 1 48 16,-3 3-56-16,4-3 8 0,0 3 56 31,0-3-64-31,4 1 16 16,-3 1-16-16,2 1 72 15,-3-3-72-15,0 0 8 0,0-3 8 16,-4-1-8-16,0 1 8 16,4-1 56-16,-4 1-72 0,0-4 8 31,0 1-8-31,0-1 56 0,4 2-48 16,-4-3-8-16,0 3 0 15,0-1-8-15,0-2 8 16,0 5 8-16,0-4-8 0,4 5 0 15,-4-2 0-15,0 1 8 32,0 0 0-32,0-4-8 15,0-3 8-15,4 1 0 0,-4-4-8 16,0 0 0-16,0 0 0 0,4 0 8 16,-4 0 0-16,0-3-8 15,0 4 8 1,0-1 0-16,0 0-8 15,0 0 8-15,0-3-8 16,0 3 0-16,0 3 8 0,0-1-8 16,0-3 0-16,0 4 8 15,0-2 0-15,0-4 8 0,0 0-16 16,0 0-48 0,0 2-288-16,0-2-176 15,0 7-545-15,0-1 193 16,0 4-576-16,0 3-64 0,0 6-89 15,-4-4-471-15,4-1-4177 0</inkml:trace>
  <inkml:trace contextRef="#ctx0" brushRef="#br0" timeOffset="7425.62">14207 6391 2632 0,'0'0'6986'0,"0"0"-5178"16,0 0-344-1,0 0-215-15,0 0 191 16,0 0-384-16,0-10-424 16,-7 10-288-16,3 0-176 15,-8 10 64-15,0 3 24 0,-4 5 72 16,0 5-23-16,0 2 31 15,8 4-88 1,4-6-176-16,4 5-64 16,0-3 0-16,12 4 40 0,8-7 24 15,-4 4 168-15,8-11-240 16,-1 2-232-16,1-9-560 16,-3-1-625-16,-6-7-463 0,-2 0-417 31,-10-3-1856-31</inkml:trace>
  <inkml:trace contextRef="#ctx0" brushRef="#br0" timeOffset="7901.41">14203 6004 6433 0,'0'0'1584'0,"0"0"-288"0,0 0-167 16,0 0 159-16,0 0-304 15,-56-19-320-15,49 22-88 16,-1 9 17-1,0 8-289-15,0 5 24 16,4 7 112-16,4-4-328 0,0 3-48 16,0-4-56-16,4-9 48 15,8-2-48-15,4-9 168 16,-4-7 24-16,7 0 128 0,-2-13-208 31,-2-9-120-31,-2-4-72 16,-9-2 48-16,-4-1 16 15,0 7-8-15,-8 3 16 0,-5 9 320 16,-6 7 8-16,3 3-224 16,-5 10-104-16,6 12-8 0,-1 6-8 31,0 4 8-31,8 0-168 16,8 9-1288-16,0-9-2417 0,12-13-3713 15</inkml:trace>
  <inkml:trace contextRef="#ctx0" brushRef="#br0" timeOffset="8359.94">14482 6505 9762 0,'0'0'2776'0,"0"0"-991"16,0 0-353-16,0 0-344 0,0 0-416 31,0 0-280-31,0 0-392 16,0 0 0-16,-4 0 136 0,21 0 208 16,2 0 1-16,5 0-25 0,0 0-152 15,8-2-88-15,0 2-64 16,0-4 32-16,0 1-48 15,0 3 48-15,-8-4-48 16,0 4-640 0,-9 0-1489-16,2 0-439 0,-10 0-1289 15,1-6-2785-15</inkml:trace>
  <inkml:trace contextRef="#ctx0" brushRef="#br0" timeOffset="8689.58">14980 6254 7217 0,'0'0'4473'0,"0"0"-2505"0,0 0-271 0,0 0-737 15,0 0-768 1,0 0-120-16,9 26 240 31,-5-1 304-31,-1 4 8 0,-3 6-112 16,0 3-87-16,4-3-65 15,4 3-80-15,-4-7-136 16,5-1-48-16,-2-8-16 0,1-7-72 0,-4-5 88 16,5-7 56-16,-9 0-152 15,3-3-144-15,1-6-424 16,-4-10-1209-1,0-3-4896-15</inkml:trace>
  <inkml:trace contextRef="#ctx0" brushRef="#br1" timeOffset="13641.42">8159 9496 1112 0,'0'0'2400'16,"0"0"2945"-16,0 0-3704 0,0 0-593 16,0 0-200-16,0 0 64 15,-3 0 89-15,3 0-249 16,-4 3-368-16,4 7-88 0,-4 6 392 31,4 3 80-31,-5 6-216 16,1 7-152-16,0 6 16 0,4 10 25 15,0 2-169-15,0 12 0 16,0-4-48-16,0 19 48 0,0-10-32 16,0 0-40-16,4-1-80 15,-4-12-104 1,4 4 64-16,-4-4-16 15,5-10-56-15,-5-6 56 0,0-13-56 16,4-6-8-16,-4-9 0 16,0-3-400-16,0-4-352 15,0-3-433-15,0 0-479 16,0-14-864 0,-4 2-5426-16</inkml:trace>
  <inkml:trace contextRef="#ctx0" brushRef="#br1" timeOffset="17916.48">8184 9394 2840 0,'0'0'5545'16,"0"0"-4112"-16,0 0-457 31,0 0-368-31,0 0-248 16,0 0-24-16,0 0 240 15,0 0 88-15,0 0-64 16,63 7 121-16,-39-7-129 0,8 0-64 16,4 0-80-16,0 0-8 0,-1-2-120 31,5-3-160-31,-8 3-64 15,4-2-16-15,-4 4-64 0,4 0 32 0,0 0-40 16,3 0 64 0,2 0-72-16,2 0 16 15,1-3-16-15,8 0 64 0,0 0-56 32,4-1-8-32,4-2 16 15,-6 3-8-15,-1-3 0 0,3-1 0 0,0 1 0 16,-5-1 0-16,5 1 8 15,0 0-8-15,0-1 0 16,-5 1 40-16,1 0 56 16,0 3 64-1,-1-4 56-15,-3 1-72 0,1 3-80 16,2 0 0-16,1-1-64 0,0 1 8 16,8-1 40-16,-1 2 16 15,0 2-24-15,5 0-40 16,5 0 8-1,-10-3 41-15,1 3-57 16,0 0 48-16,-5 0-48 0,5 0 8 16,-4 0 0-16,0 0 0 15,4-3 0-15,3-1 64 16,-3-3-72-16,4 5 8 16,-4-2 0-1,-4-2 0-15,-1 4 56 16,-3-3-64-16,-4 3 8 15,-5 2 48-15,-3-4-48 0,0 1 40 16,0 0-40-16,3-3 0 16,-2 3-8-16,6-1 16 0,-2 1-16 31,6 0 0-31,-3 0 8 16,4 0 0-16,-5-1-8 0,5 4 0 15,-4 0 8-15,-4 0-8 0,3 0 0 16,-6 0-8-16,-2 0 8 15,1 0 8-15,1 0-8 16,2 0 8 0,0 0 0-16,6 0-8 15,-1 0 16-15,-5 0-16 0,9-3 8 16,-4 3-8-16,0-2 0 0,-1 2 24 16,1 0-24-16,0 0 0 15,4 0 8 1,-4 0-8-16,3 0 0 15,5 0 0-15,-4 0 8 16,4 0-8-16,-5 2 8 16,5-2-8-16,0 3 0 0,-4 4 0 15,0-7 0-15,4 3 0 0,-4-3 0 32,-1 0 8-32,1 0-8 15,4 0 0-15,-4 0 8 16,-1 0-8-16,-3 0 0 0,4 0 8 15,-4 0-8-15,0-6 8 16,-1 2 0-16,1 1-8 0,4 1 0 31,-4-5 0-31,0 4 8 0,-1 3-8 16,2-3 0-16,-6-1 0 16,5 4 8-16,-4-3-8 0,-5 0 0 15,6 3 0-15,-6-3 0 16,5 0 0-16,-4 3 8 15,4-3-8 1,0 3 0-16,-1 0 0 16,1 0 0-16,4 0 0 15,0 0 0-15,0 0 0 0,4 0 0 0,-5 0 0 16,5 0-8-16,0 0 16 16,-5 0-16-1,2 0 8-15,-10 0-8 16,1 0 8-16,0 0 0 15,0 0 8-15,-1 0 8 0,2 0-16 16,6 0 8-16,-2 0 0 16,6 0-8-16,-3 0 0 0,-1 0 8 31,1 0-8-31,0 0 0 16,-4 0 0-16,0 0 8 15,0 0-8-15,-1 0 0 0,2 0 8 16,-2 0-8-16,1 0 0 31,0 0 0-31,-1 0 0 0,2 0 0 16,-2 0 0-16,2 0 0 15,-6 0-16-15,5 0 16 16,-9 0 0-16,2 0 0 0,-1 0 0 16,-1 0 8-16,-3 0 0 0,-4 0 0 15,0 0 0-15,4 0-8 16,0 0 0-1,4 0 0-15,-1 0 0 16,5 0 0-16,0 0 0 16,0 0 0-16,-4 0 0 0,-1 0 0 0,2 0 0 15,-1 0 0-15,-5 0 0 16,5 0 0 0,-8 3 0-16,8 0 0 15,-8 0 0-15,4 0 0 16,0 0 0-16,3 1 8 15,-3-1-8-15,0-3 0 0,0 3 8 32,0-3-8-32,-8 3-8 0,0-3 8 15,0 4 0 1,-5-4 8-16,-2 2-8 0,-2-2 0 16,1 0 0-16,-12 3 0 0,0-3-96 15,0 0-240-15,-4 0-193 16,0 0 265-16,0 0 264 0,0 0 64 15,0 0 40 1,0 0-48 0,0 0-8-16,4 4 0 15,0-4 104-15,1 0-79 0,-5 0-73 16,0 3 0-16,0 0-169 0,0 7 145 16,0 2 24-16,0 4 80 15,0 3 16 1,-5 0-23-16,1 7-9 15,4-1 48-15,0 4 56 16,-4 2-16-16,4-1 8 0,0 3 0 16,-4-3 0-16,0 1-64 0,4-2 24 31,-4-1-16-31,4 1-8 16,0 3-88-16,0-4 112 0,0 4-72 15,0 0-40 1,0 0 56-16,0 0-48 0,0 0 56 0,0-1-72 15,0-3 16-15,-7 4 56 32,2 0-64-32,-3 0 56 0,-3 0-56 15,7-4 32-15,-9 1-40 16,9 2 0-16,1-2 8 0,-1 2-16 16,0 4 8-16,4-3 0 15,0 6 0-15,0-2-48 47,0-5 48-47,0-3 8 0,0 1 0 16,4 1 0-16,-4-5 8 15,0-3 32-15,0 0-40 0,0-3 0 16,0-3-8-16,0-4 0 0,0-2-48 16,0-1 32-16,0-3-80 15,-4 1-24-15,4-7 16 0,0 6-40 16,-9-2-8-1,5-4 48-15,0 2 56 0,1 2 40 0,-5-4 8 16,-5 3 0-16,6 0 0 16,-9-3-8-1,-4 0-40-15,-4 0 32 16,-8 0 8-16,-4 0 0 0,-3 0-56 16,-6 0 8-16,2 0 8 15,-9 0 40-15,4 0 0 0,-4 0 0 16,4 0-8-16,-3 0 8 31,-1 4 8-31,-4-4-8 0,-4 0 8 16,4 2 0-16,-3-2 0 15,-5 5 0-15,5-3-8 0,-1-2 8 16,0 3 8-16,0 0 40 31,4 1 16-31,0-2-56 16,-3 3 48-16,3-3-48 0,-4 2 56 15,0-4-56-15,5 2 8 16,-1-2 48-16,0 0-64 0,4 3-8 16,1-3 8-16,-1 3 0 15,0 1 0-15,4 3 0 16,0-7 8 0,-4 3-8-16,1 2 8 0,3-1 0 15,-4-1 8-15,0-3-16 16,0 7 0-16,1-4 16 0,-5 0-8 15,4 0-8-15,0-1 8 16,-3 3 40 0,-5-5-48-16,4 2 0 15,-4-2 0-15,-3 4 8 16,-1-4 0-16,0 0-8 0,4 3-8 16,1 0 0-16,-1 4 8 0,-4-1 0 31,4 0 0-31,-3 0-8 15,-5 1 8-15,3 2 0 0,-2-2 0 16,-1-1 8-16,-3 0-8 16,3 0 8-16,-4 1-8 0,1-1 0 15,-1 0 0-15,-4-2 0 16,5-1 0-16,-2 1 0 31,2-4 0-31,-1 0 0 0,0 3 0 16,5-3 0-16,-1 2-8 15,4-2-80-15,-3 5-96 0,-1-3 16 16,-4 1 120-16,0 0 32 16,5-3 8-16,-5 0 8 31,4 0 0-31,0 4 8 0,9-4-8 0,-1 0 24 16,4 0 8-16,0 0-32 15,1 0-8-15,-5 3 8 0,0-3-8 16,-3 4 0-16,3-4 8 15,-8 0 0 1,5 0 8 0,-2 0-8-16,6 0 0 0,-6 0 0 15,2 0 0-15,-1 0 0 0,-4 0 0 16,1 2 0-16,3 2 0 0,-3 2 48 16,-2 0-48-16,2 1 0 31,3-1 8-31,0 0-8 15,1-3 8-15,-1-3-8 0,0 4 0 16,-3-4 8-16,3 3-8 16,4-3 8-16,0 3 0 0,4 0 0 15,4 2-8-15,1 2 0 32,7-3 0-32,0 5 0 0,0-5 0 15,1 5 8-15,-2-6 0 16,-2 3 0-16,-5 1-8 15,-4-4-64-15,1 3 56 0,-5-6 0 16,0 3 8-16,8-3-8 31,9 4 8-31,2-4 8 0,5 0 88 16,8 0-32-16,-3 3-64 0,3 0 8 0,0 0-8 31,-8 4 0-31,0 0 0 0,-7 1 0 0,-2-2 0 16,2-2 8-1,-5 3 40 1,4-7-48-16,0 0 8 0,4 0 0 16,1 0-8-16,7 0 8 15,0 0 112-15,4 0-112 0,4 0 48 16,0 0-56-16,1 3 8 0,6-3-8 31,-3 0 8-31,1 0 0 16,2 0 8-16,2 0 32 0,-1 0-40 15,4 0 0-15,-8 0 64 16,0 0-64-16,-4-3 8 0,-4 3-8 16,-3 0 0-16,-1 0 0 31,4 0 0-31,0-4 192 0,7 4 56 16,6-3-104-16,-1-1 24 15,12 2-16-15,-4-2-88 16,0 1 8-16,0 0 8 0,-4 1-88 15,1-3 0-15,-6 3 0 32,2 2 0-32,-2-4 0 0,1 4 0 0,4 0 8 15,8-3 48 1,1 3-48-16,3 0 112 0,0-3-56 16,0 3 128-16,0-3-64 15,0 0-56 1,0-4-24-16,-4 1 8 15,4 0-40-15,-4-7 32 0,-5 4-40 16,5-4 0-16,0 0 0 16,1 4 40-16,3-5 16 15,0 6-56-15,0-5-16 0,0-3 0 0,0 3 8 32,0-3 8-32,0-3 0 15,0 3 80-15,0-6-88 0,0 0 8 16,0-3 0-16,-4-7 56 15,0 1-64-15,0-2 48 0,4-2 24 16,0 0-56-16,0-4 40 31,0 6-48-31,0-3-8 0,4 1 8 16,0 4 0-16,-4-1-8 16,0-1-136-16,0 8-512 15,-24-8-592-15,-1 7-2985 0,-3 6-2888 16</inkml:trace>
  <inkml:trace contextRef="#ctx0" brushRef="#br1" timeOffset="20179.34">15969 9153 4184 0,'0'0'2721'0,"0"0"-1673"31,0 0 88-31,-5-15 89 16,5 11 55-16,0-2-168 0,0-1 265 0,0 4-225 16,0 1-104-16,0 2-208 15,0 0-160-15,0 0-160 0,0 0-184 16,0 0-159-1,0 0-1 1,0 0-32-16,0 0-96 0,0 0 0 16,0 0-48-16,0 0-8 0,0 9 8 15,0 4 152-15,0 2-8 16,0 4 72-16,0 3-40 0,5 4-8 31,-5 5-16-31,4 1 16 16,-4 0-48-16,4 3 8 15,0-3 8-15,0 6-8 0,-4-1 72 16,3 2-32-16,-3-4-72 0,0 0-32 16,0-2-16-16,0-6-40 31,0 4 0-31,0-1 48 16,0-5-48-16,0 3 0 0,0 1 0 15,-3-4 0-15,-1 1 0 16,0 0 56-16,0-4-64 0,4 0 8 15,0-3 40-15,0 3-40 32,0 0 8-32,0 7-8 15,0 0 8-15,-4 3-8 0,4-4 0 16,-5 0 8-16,1-2-8 0,4-1 40 16,-3-3-40-16,3-2-8 15,0-1 8-15,0 2 56 16,0-2-56-1,0 1 40-15,0-1-40 16,0 3 40-16,0-3 0 0,0 0-32 16,0-3-8-16,0 3 40 15,0 3-40-15,0-3 64 0,0 4-64 16,0 2-8 0,0-3 8-16,0 4 0 15,0 2 8-15,0-2-8 16,0-3 0-16,0-4 0 0,0-1 0 15,0-3 0-15,3-1 0 16,1-5-8-16,1-2 0 0,-1-1 0 47,0-3-8-47,-4-3 8 16,4 0 8-16,-4 0 88 0,4-3 48 15,-4-10-144-15,0-18-216 16,-12 1-880-16,-1 2-3729 0</inkml:trace>
  <inkml:trace contextRef="#ctx0" brushRef="#br1" timeOffset="20983.08">16423 11090 10594 0,'0'0'2776'16,"0"0"-999"-16,0 0-33 0,0 0-336 15,-4 3-495-15,4-3-345 16,7 0-296-16,10 3 232 16,3-3 56-16,12 0-152 0,8 0-152 15,3-6-96 1,1-3-160-1,4-1-40-15,-13 1-592 0,-3-2-696 16,-8 6-553-16,-11 2-847 16,-13-1-17-16,-9 4-1272 15,-6 0-1632-15</inkml:trace>
  <inkml:trace contextRef="#ctx0" brushRef="#br1" timeOffset="21296.92">16642 11062 328 0,'0'0'4465'0,"0"0"-2153"0,0 0 193 16,0 0-225-16,0 0-248 15,0 0-215-15,0 0-385 16,0 0-216-16,-24 50-39 16,24-34-241-16,4 3-184 15,4 3-176 1,0 6-160-16,-1 5-144 0,6-1-104 0,-5 6-72 16,-4 3 168-16,4 0-112 15,-4 0-144-15,0 1 104 16,0-1-104-1,0-3 81-15,-4-4-81 16,0-1 0-16,-4-5 80 0,-13-2-80 16,2-4 8-16,-9-3 56 15,-4-3-72-15,-8-6-120 16,1-8-161-16,-5-2-215 0,-1 0-536 31,-6-22-1312-31,11-6-3026 16,12-7-7032-16</inkml:trace>
  <inkml:trace contextRef="#ctx0" brushRef="#br1" timeOffset="21829.87">16562 10772 10642 0,'0'0'2424'16,"0"0"-559"-16,0 0-137 0,0 0-320 31,0 0-447-31,0 0-465 15,0 0-296-15,-20-8-184 16,20 16-8-16,0 5 72 0,0 1-80 16,0-2-64-16,0 1 64 15,4-11 0-15,9 2-128 0,-6-4 128 32,5 0 128-32,-3-12-128 15,2-7-152-15,-3-2-88 16,-8 2-64-16,0 7-8 0,-4-1 312 15,-11 7 112-15,-2 6 120 16,2 0-56-16,2 9 88 0,2 7-88 31,11 0-88-31,0 4-88 16,4-8 8-16,11 1 0 0,5-7 112 0,-3-6-32 0,-6 0-40 16,-3-6-48-1,-4-7-144-15,-4 1-192 16,0-1-136-16,-32 6-713 15,0 4-2703 1,0 3-8563-16</inkml:trace>
  <inkml:trace contextRef="#ctx0" brushRef="#br1" timeOffset="23308.1">14263 9264 4384 0,'0'0'1769'0,"0"0"-633"16,0 0-376-16,0 0 88 0,0 0-167 15,0 0-169-15,0 0-96 32,28-51 416-32,-28 48 424 0,0 3-16 15,0 0-247-15,0 0-465 16,0 0-304-16,0 0 8 0,0 10 224 16,0 2 24-16,0 1 48 15,0 4-72-15,0 1-128 16,0 1-32-16,-4 3-24 15,4 7-71 1,-4 3 15-16,4 6 8 16,-3 4-8-16,-1-1 8 0,-1 3-8 15,5 3 40-15,0-2 32 16,0 3-96-16,0-4 0 16,0 4-64-1,0-1-32-15,5 1-40 0,2-7-8 16,-3-3-40-16,-4 1 0 15,4-5 8-15,-4 2-8 0,4-2 0 16,-4 1 0-16,0-3 0 16,0 4 0-1,4-6 0 1,-4 3 0-16,0-2 0 0,9 1 0 16,-9-4-8-16,3 1 0 0,-3 2 0 15,8-1 8-15,-8-5-8 0,4 0 8 16,-4-3-8-16,0-6 8 31,4 3 0-31,-4-3 0 0,0 3-8 16,0-3 8-16,0 1 0 15,0-3 0-15,0 3 0 0,0-4 0 16,0-1-8-16,4-3 48 16,-4 1 24-16,4 0 0 31,-4-4-72-31,4 0 0 0,-4-3 0 15,4-3 0-15,-4 0-48 16,0 4 48-16,4-4 120 0,-4 0-16 16,0 0 40-16,0 0-72 15,0 0-72-15,0 6-120 16,0 0 0 0,0 1 120-16,0 2 0 0,0 0-40 15,0-2-176-15,0-4-568 16,4-3-848-16,8-3-873 0,-9-10-2056 15</inkml:trace>
  <inkml:trace contextRef="#ctx0" brushRef="#br1" timeOffset="24019.27">14905 11268 11402 0,'0'0'5049'0,"0"0"-3713"0,0 0 25 15,0 0-257-15,0 0-624 16,11 0-472-16,10 0 296 15,3 0-120-15,11 0-16 0,5-3-16 16,8-11-72-16,3 6-16 31,-2-5-64-31,-6 1-240 0,-2-5-1136 16,-13 8-1025-16,-21 2-559 0,-3 0-121 0,-4 5-3160 16</inkml:trace>
  <inkml:trace contextRef="#ctx0" brushRef="#br1" timeOffset="24312.09">15108 11218 6065 0,'0'0'3977'0,"0"0"-1841"15,0 0 433-15,0 0-449 0,0 0-808 16,0 0-103-16,0 0-257 0,8 47-192 31,-4-29-224-31,0 5-152 16,0 8-104-16,3 4-48 0,-7 4-88 15,5 5-64-15,-1 1 16 16,-4 2-24-16,0-2-24 0,0 0-32 16,0-4 32-16,0-4-40 31,0-5 0-31,-9-3-8 0,-2-4-56 16,-5-3 56-16,-8-6 8 15,-4 0-8-15,-7-6-144 16,-6-4-432-16,-19-6-640 0,9-3-1401 0,7-10-3016 15</inkml:trace>
  <inkml:trace contextRef="#ctx0" brushRef="#br1" timeOffset="24718.66">14948 10896 9826 0,'0'0'2544'0,"0"0"-727"0,0 0-305 32,0 0-456-32,0 0-592 15,0 0-328-15,0 0-24 0,-19 38 88 16,19-19-72-16,4 0-56 15,7-2-64-15,6-5-8 0,-2-6-216 32,5-2 160-32,-8-4 56 15,1-4 104-15,-6-11 40 0,-3-5-48 16,-4-5 32-16,0 3 200 16,-4 0 129-16,-12 2 47 15,-3 8 0-15,-2 9-64 0,2 3-192 16,-5 3-192-16,8 16-56 31,0 6 0-31,7 13-280 0,6-2-1897 0,3-7-3112 0</inkml:trace>
  <inkml:trace contextRef="#ctx0" brushRef="#br1" timeOffset="25193.57">15382 11474 12818 0,'0'0'4841'0,"0"0"-3624"0,0 0 135 16,0 0-400-16,0 0-344 0,0 0-272 16,0 0-272-1,21 4 112-15,-1-4 0 0,8 0 88 16,-5-7-128-16,10 1-80 16,-10-4-56-1,5 1-80-15,-4 2-488 0,-4-2-776 16,-4-7-1353-16,-5-1-2328 15,2 5-4233-15</inkml:trace>
  <inkml:trace contextRef="#ctx0" brushRef="#br1" timeOffset="25377.08">15741 11218 12802 0,'0'0'4785'16,"0"0"-3200"-16,0 0-369 0,0 0-752 31,0 0-328-31,0 0 120 16,0 75-80-16,0-37-80 0,0 7-96 15,-3 18-144-15,-1-9-1352 16,-9-6-3529-16</inkml:trace>
  <inkml:trace contextRef="#ctx0" brushRef="#br2" timeOffset="54153.85">20801 5835 5769 0,'0'0'2760'0,"0"0"-1487"0,0 0-81 31,0 0 80-31,0 0 96 16,0 0 73-16,0 0-137 0,-15-13-104 16,15 13-55-16,0 0-121 15,0 0-240-15,0 0-192 31,0 0-160-31,0 0-112 0,0 0-56 16,0 7-96-16,0 3-88 16,0 5 112-16,0 8 112 0,0 3 0 15,0 7-71-15,0 6-17 16,0 8-40-16,0 1-16 16,0-1-80-1,0 5 56-15,0-5-16 0,0-6-8 16,0 0-64-16,0-5-32 15,0-7 80-15,0-4-88 0,0-3 48 16,4-6-48-16,-4-3-8 0,0-7-288 16,0 1-192-16,3-5-377 15,-3-2-103 1,0 0-600-16,0 0-305 16,0-15-903-16,0-5-1681 15,-3-2-3081-15</inkml:trace>
  <inkml:trace contextRef="#ctx0" brushRef="#br2" timeOffset="54679.93">20737 5905 8089 0,'0'0'2473'0,"0"0"-649"0,0 0-39 31,0 0-217-31,0 0-152 16,0 0-472-16,0 0-239 0,13-70-337 16,-1 64-112-16,8-3 136 0,-1 2 120 15,1 1 40 1,5 3-64-16,-1 3-64 0,-1 0-120 16,5 0-80-1,0 6-80-15,0 10-64 16,0 9-72-16,0 4 104 0,-4 6-32 15,4 3-64-15,-5 3 40 0,1 4-8 32,0 2 24-32,-3-2-72 15,-2-1 8-15,-7-3-8 0,-4 0 0 16,-4-2 0-16,-4-1 0 16,-4-3-40-16,-16-4 40 0,-4 1 72 15,-12-3-56-15,-7-1 80 16,-10-6-16-16,-3 1-8 0,2-7-24 31,1-3-40-31,9-7 64 16,8-6-64-16,13 0 57 0,7 0-65 15,8-6-113-15,8-4-111 16,0 0-128-16,0 1-112 16,8-1-120-16,-1 3-536 0,-3 5-1681 31,1-2-2736-31,-5 4-3313 0</inkml:trace>
  <inkml:trace contextRef="#ctx0" brushRef="#br2" timeOffset="55142.74">21590 5903 592 0,'0'0'10578'16,"0"0"-6481"-16,0 0-2745 16,0 0 304-16,-24-11-375 0,17 11-257 15,-5 0-384-15,-4 11-176 16,-5 1 32-16,2 9-104 0,3 6-56 31,0 10-56-31,0 2 121 16,4 8-129-16,5 1-32 15,7-1-48-15,0 1-40 0,0-7-136 16,15-6 56-16,5-4-72 16,4-4 0-1,-1-5-288-15,9-7-176 0,-4-5-313 16,13-10-639-16,-9 0-992 16,-4 0-3378-16</inkml:trace>
  <inkml:trace contextRef="#ctx0" brushRef="#br2" timeOffset="55504.24">21817 5975 2536 0,'0'0'7642'16,"0"0"-5194"-16,0 0-559 0,0 0-25 16,0 0-200-16,0 0-399 31,0 0-457-31,0 16-424 0,0 3 280 16,-4 6 104-16,-3 7-112 15,-1-1-176-15,4 5-103 16,4-1-137-16,0-7-144 0,0-3 0 15,4-2-96-15,7-4-32 16,6-6-352-16,2-4-297 0,1-3-351 31,5-6-312-31,-1-3-1569 0,-5-9-2248 16,-6-8-5745-16</inkml:trace>
  <inkml:trace contextRef="#ctx0" brushRef="#br2" timeOffset="55876.36">21890 5759 10538 0,'0'0'1888'16,"0"0"-239"-1,0 0-25-15,0 0-264 16,0 0-456-16,0 0-480 15,0 0-152-15,0 0 73 0,0 0-65 16,-49 51-144-16,49-39-136 0,0 1 0 16,8-3-8-16,1-7-184 31,6-3 192-31,-2 0 192 16,-2-6-144-16,-3-10-48 15,-4 0 96-15,-4-3-88 0,0 3 424 16,-12 4 208-16,-3-1-224 31,-2 10-168-31,1 3-88 0,4 0-160 16,1 16 0-16,2 2-240 15,9 21-760-15,5-8-1649 0,10 2-3464 0</inkml:trace>
  <inkml:trace contextRef="#ctx0" brushRef="#br2" timeOffset="56218.68">22208 6222 13418 0,'0'0'4281'15,"0"0"-3809"-15,0 0-40 16,0 0 25-16,20 35 263 16,-12-22-168-16,0 9-232 0,-8 1-144 15,0-2-56-15,0 9-96 16,-16-2 80-16,-4 0-104 0,-8-2-96 31,0-1-896-31,5-6-1361 16,6-8-3728-16</inkml:trace>
  <inkml:trace contextRef="#ctx0" brushRef="#br2" timeOffset="56490.01">22494 6124 3344 0,'0'0'11179'16,"0"0"-8971"-16,0 0-992 0,0 0-375 15,0 0-73-15,92-9-104 0,-51 3-272 16,-6 0-224-16,1-1-88 31,0 0-80-31,-8 4-608 16,-4-3-776-16,-16 3-1641 0,-8-1-1928 15,0 1-4129-15</inkml:trace>
  <inkml:trace contextRef="#ctx0" brushRef="#br2" timeOffset="56765.3">22627 6147 9706 0,'0'0'6425'0,"0"0"-4857"16,0 0-399-16,0 0 207 0,0 0-112 0,0 0-344 0,0 88-312 15,7-62-167 1,5 5-201 0,1 5-96-1,-2 2-72-15,2 6-56 0,-6 0 32 16,-3 1-40-16,-4 3 56 15,0 2-56-15,0-8-8 0,-16-1 0 16,-3-4-8 0,-9-7-88-1,0-8-192-15,0-6-193 0,-4-10-519 16,-12-15-856-16,4-14-1065 0,8-8-3872 16</inkml:trace>
  <inkml:trace contextRef="#ctx0" brushRef="#br2" timeOffset="57214.97">22618 5816 9570 0,'0'0'4697'15,"0"0"-3217"-15,0 0 360 16,0 0-712-16,0 0-167 0,0 0-297 16,0-12-280-16,-4 12-216 15,4 0-168 1,0 0-8-16,0 6-112 16,0 4-32-16,0-1 112 0,4-3 32 15,1 1-296-15,3-4 104 16,-5-3 96-16,5 0 104 0,-8 0 208 15,4-10 104-15,-4-3-160 16,0 1-8 0,-4-4-144-16,-7 7 304 15,-2-1-168-15,1 10-40 0,1 0-24 16,7 0-72-16,-5 10-168 16,9 9 48-16,0-1 64 0,0 2-72 15,0-1-496-15,9-7-56 31,-5-5-265-31,-4-1-743 0,0-6-808 16,0-2-385-16,-4-9-4481 0</inkml:trace>
  <inkml:trace contextRef="#ctx0" brushRef="#br2" timeOffset="57604.24">23033 5763 2536 0,'0'0'13987'0,"0"0"-11402"0,0 0-929 0,0 0-656 15,0 0-480-15,0 0-240 16,0 0-136-16,43 47 80 0,-15-9 24 31,4 3-136-31,-4 13-104 16,0 3 80-16,-8 7-88 15,-4 0 49-15,-12 2-41 0,-4-3-8 16,-8 2-24-16,-12-6-385 16,-31 8-535-16,6-16-1568 15,2-9-4434-15</inkml:trace>
  <inkml:trace contextRef="#ctx0" brushRef="#br2" timeOffset="59636.45">25439 5661 4000 0,'0'0'10363'15,"0"0"-7747"-15,0 0-799 16,0 0-305-16,0 0-512 0,-4-10-272 16,4 10-232-16,0 0-256 15,0 10-176-15,0 9-56 0,0 6 152 16,4 10 184 0,0 10-159-1,0 2-105-15,-4 7 32 16,4 0-56-16,5-6-8 0,-6-1-32 15,5-2-8-15,0-14-8 16,1-2-120-16,-6-6-265 0,5-8-303 16,-4-5-664-16,-4-7-656 31,0-3-1905-31,0-16 1048 0,0-3-5217 16</inkml:trace>
  <inkml:trace contextRef="#ctx0" brushRef="#br2" timeOffset="60004.02">25383 5686 11026 0,'0'0'3049'16,"0"0"-657"-1,0 0-480-15,0 0-511 16,0 0-297-16,0 0-368 15,0 0-384-15,0 0-272 0,0 0-64 16,92-66 40-16,-56 78-48 16,-4 10 88-16,4 8-96 0,-4 1-40 15,-5 4-56-15,-11 6 96 16,1-3 8 0,-13 3-8-1,0-2 0-15,-4 2-48 0,0-3 40 16,-13 3 8-16,1-6 40 15,-12 4-40-15,0-8 0 0,-3 1 48 32,-5-7-48-32,1 0-128 0,-6-9-272 15,5 0-720-15,-4-12-584 16,12-4-2233-16,5 0-1280 0</inkml:trace>
  <inkml:trace contextRef="#ctx0" brushRef="#br2" timeOffset="60394.12">26021 5598 5513 0,'0'0'4401'0,"0"0"-1617"0,0 0-447 31,0 0-153-31,0 0-599 16,0 0 79-16,0 0-464 16,0-32-448-16,-4 32-376 0,-3 15-232 15,-6 11 8-15,1 9 193 16,-4 9-57-16,8 4-56 0,-3 6-104 0,6 0-8 15,5 2-104 17,0-4 40-32,16-2-48 0,8-5-8 15,4-6-176-15,4-6-264 0,0-7-233 16,11-6-439-16,-11-8-1304 16,-8-12-3522-16</inkml:trace>
  <inkml:trace contextRef="#ctx0" brushRef="#br2" timeOffset="60747.67">26268 5724 4424 0,'0'0'7626'0,"0"0"-3689"16,0 0-2121-16,0 0-15 16,0 0-521-16,0-7-584 0,0 12-392 15,0 9-304-15,0 9 16 31,-4 6 112-31,4 5-16 0,0 1-32 16,0 0-56-16,0-3-24 0,4-6-248 16,4-8-600-16,4-1-656 15,4-17-945-15,0 0-1792 0,-4-7-4305 16</inkml:trace>
  <inkml:trace contextRef="#ctx0" brushRef="#br2" timeOffset="61126.47">26343 5505 928 0,'0'0'8826'0,"0"0"-6706"0,0 0-592 16,0 0-223-16,0 0-449 31,0 0-384-31,0 0 184 0,-47 23-232 16,43-4-192-16,0 0-224 15,4 0 32-15,0-4-40 0,8-5-152 16,8-4 8-16,0-2 144 16,-4-4 296-16,0-7-40 31,0-6 56-31,-12-6 72 0,0-3 209 15,0 3 359-15,-4 0-8 16,-8 3-288-16,0 9-384 0,0 5-264 16,0 2-8-16,0 7 0 15,4 11-408-15,4 20-1320 0,4-6-2145 16,0 0-2448-16</inkml:trace>
  <inkml:trace contextRef="#ctx0" brushRef="#br2" timeOffset="61444.91">26467 5861 2832 0,'0'0'11547'0,"0"0"-7515"0,0 0-2727 15,0 0-593-15,0 0-352 16,0 0-176-16,88-16 0 0,-48 10-88 16,-4 2-40-16,3-2-56 31,-3-1-656-31,-8 5-960 15,-11-8-1081-15,-6 0-1688 0,-11 1-3529 0</inkml:trace>
  <inkml:trace contextRef="#ctx0" brushRef="#br2" timeOffset="61667.55">26842 5553 5497 0,'0'0'8962'16,"0"0"-5786"-16,0 0-735 15,0 0-665-15,0 0-720 16,0 0-463-16,0 0-481 16,4 0-112-16,0 22 0 15,8 10 72-15,-5 3 32 16,2 3-32-16,-1 4-72 16,-1-1-56-16,-3 0-425 0,5 9-527 15,-5-12-1440-15,0-6-3802 16</inkml:trace>
  <inkml:trace contextRef="#ctx0" brushRef="#br2" timeOffset="61908.86">27189 5832 8737 0,'0'0'8570'15,"0"0"-6593"-15,0 0-833 0,0 0-536 0,0 0-144 16,39 16-72 0,-26 0-176-16,-6 9-208 0,-3 1-8 15,-4 6-8 1,0-1-88-16,-7 1-200 0,-10-3-264 16,-11 2-896-1,4-9-2681-15,9-9-4009 0</inkml:trace>
  <inkml:trace contextRef="#ctx0" brushRef="#br2" timeOffset="62222.55">27567 5766 10122 0,'0'0'6369'15,"0"0"-4321"-15,0 0-647 0,0 0-561 16,0 0-424 0,0 0-208-1,112-44-160-15,-73 33-48 16,1 3-192-16,-4 1-344 0,-12 0-640 15,-8 4-721-15,-16 1-255 32,-16 2-1833-32,-12 0 64 0,0 0-1480 0</inkml:trace>
  <inkml:trace contextRef="#ctx0" brushRef="#br2" timeOffset="62445.5">27655 5736 56 0,'0'0'2080'0,"0"0"3929"0,0 0-3488 15,0 0-297 1,0 0 113-1,-8 86-265-15,8-60-519 0,0-1-393 16,8 0-480 0,-1 5-312-16,6 5-160 15,-2-1-64-15,-3 4-88 16,1 4 88-16,-5-2-72 0,-4-1-8 16,0-7-64-16,-9-4-192 15,-6-9-176-15,-6-6-352 0,-3-7-592 16,-15-8-1265-16,3-15-1680 15,4-5-4673-15</inkml:trace>
  <inkml:trace contextRef="#ctx0" brushRef="#br2" timeOffset="62899.7">27679 5385 7177 0,'0'0'5201'0,"0"0"-2664"15,0 0-369-15,0 0-576 0,0 0-215 16,0 0-537-16,0 0-512 0,0-32-328 16,0 32-96-1,-4 3-8 1,4 2 96-16,0 2-80 0,0 3-24 15,0-7-56-15,4 1 40 16,3-4-80-16,5 0 208 0,1 0 296 16,-6 0-104-16,1-7-64 0,1 1 0 31,-9 2-32-31,0 4-96 16,0 0-8-16,0 0-160 0,-9 0 168 15,5 0 56-15,-4 7 32 16,8-4-88-16,0-3-56 15,0 0 48-15,0 0 8 0,0 0 8 16,0 0 312-16,0-10 136 16,0-2-16-1,0 3-80-15,-7-2-160 16,-10 6-200-16,2 5-96 16,-5 5-616-16,3 12-1184 0,13-2-3697 15</inkml:trace>
  <inkml:trace contextRef="#ctx0" brushRef="#br2" timeOffset="63251.71">28029 5261 160 0,'0'0'13722'31,"0"0"-9625"-31,0 0-1896 0,0 0-553 16,0 0-648-16,0 0-536 15,0 0-319-15,64 23-25 16,-25 4 0-16,9 15-48 0,-4 8-56 31,4 17 32-31,-12 19 0 16,-20 15-48-16,-16 8-72 0,-12-5-569 15,-32-2 57-15,5-35-1464 16,-6-8-2177-16</inkml:trace>
  <inkml:trace contextRef="#ctx0" brushRef="#br2" timeOffset="82301.03">28643 5686 7561 0,'-4'0'5401'0,"-4"0"-4152"32,-1 0-265-32,6 3 272 15,-1-3-88-15,4 3-280 0,0-3-215 16,0 4-129-16,0-4-152 15,0 0-56-15,0 0 24 0,0 2-16 16,0-2 24-16,4 0 72 16,-4 0 24-16,3 0-40 0,-3 0-120 15,9 0-96 1,3 0 105-16,12 0-73 16,0 0 48-16,12-9-160 15,-1 4-24-15,5-6-32 0,-1 2 0 16,-2-1-56-16,-1 1-8 15,-8-1 0-15,-4 4-8 16,-9-3-80 0,-3 5 72-16,-3 1-56 15,-6 3-40-15,1 0-120 0,0-3-56 16,0 3-209-16,0 0-167 0,5-3-448 31,-6-1-824-31,-3 1-1881 16,0 1-224-16,0-2-2864 0</inkml:trace>
  <inkml:trace contextRef="#ctx0" brushRef="#br2" timeOffset="82731.08">28738 5517 3728 0,'0'0'6290'0,"0"0"-3082"16,0 0-1607-16,0 0-185 0,0 0 48 15,-4 0-375 1,4 0-265-1,0 4-368-15,4 3-232 0,0 8 96 0,9 1 64 16,-2 3 144-16,1 3-80 16,0 1-56-16,4 2-128 15,-4 4-48-15,4-1-56 16,0 1-8-16,-4 0-24 0,-5 2 17 16,2-5-81-1,-5 2-8-15,0-6-40 16,0 0 32-16,-4-3-48 15,0 1-208-15,0-4-201 16,0-4-591-16,0-8-1608 0,4-4-3666 16,-1 0-4992-16</inkml:trace>
  <inkml:trace contextRef="#ctx0" brushRef="#br2" timeOffset="83388.61">29563 5136 5337 0,'0'0'6409'0,"0"0"-3608"16,0 0-1033-16,0 0-144 16,0 0-367-16,0 0-273 0,0 0-352 15,0 0-336-15,0 4-176 16,0 12 96-16,4 3 168 15,4 9 32-15,0 1-48 16,0 6-56 0,0 1 0-16,0 1-111 15,0-2-57-15,0 0-32 0,0 0-32 0,-1-7-64 16,6 2-8 0,-5-5 112-1,-1-3-120-15,2-4 0 16,-1-5 40-16,0-3-40 0,-5-1-88 15,-3-6-16-15,4 1-88 0,-4-1-25 16,0-3-151-16,0 0-112 0,0 0-144 16,0 0-472-16,0 0-232 31,0-7-713-31,-4-5-1840 16,1 2-3736-16</inkml:trace>
  <inkml:trace contextRef="#ctx0" brushRef="#br2" timeOffset="83784.62">29535 5150 2456 0,'0'0'11771'16,"0"0"-9715"0,0 0-472-1,0 0 65-15,0 0-401 0,0 0-368 16,0 0-200-16,0 0-336 15,-39-16-200-15,26 25-144 0,-2 7-56 0,-2 3 56 16,-2 10 8-16,-1 2-8 31,-4 4-240-31,4 3-624 16,0 4-552-16,0-4-1145 0,12 6-2184 16,4-9-2696-16,4-9 1945 15</inkml:trace>
  <inkml:trace contextRef="#ctx0" brushRef="#br2" timeOffset="84092.86">29559 5703 8553 0,'0'0'5810'0,"0"0"-4378"0,0 0 176 16,0 0-23-16,0 0-265 16,0 0-408-16,104-5-280 0,-69-4-216 15,6 4-176 1,-2-6-24 0,5 2-104-16,0 2-40 0,-8-2-16 15,-4 6-48-15,-8-3-8 16,-9 2-168-16,-6 4-424 0,-9 0-832 15,0 0-1633 1,-9 0-4080 0</inkml:trace>
  <inkml:trace contextRef="#ctx0" brushRef="#br2" timeOffset="85759.15">23654 6204 12426 0,'0'0'5161'0,"0"0"-4137"0,0 0-167 0,0 0 175 31,0 0-48-31,-4 0-128 16,4 0-272-16,8 0-200 0,0 0-287 15,8-4-1-15,0-5 24 16,12-4-40-16,4-2-64 15,-1-5 64-15,6 5-72 16,-5 2-8 0,-4 1-120-16,-13 5-433 0,-3 3-527 15,-7 4-888-15,-5 6-1065 16,-13 11-1280-16,-2-1-1960 0</inkml:trace>
  <inkml:trace contextRef="#ctx0" brushRef="#br2" timeOffset="85982.31">23694 6422 3936 0,'0'0'6610'0,"0"0"-4730"15,0 0-1000-15,0 0 657 0,0 0 127 16,0 0-96 0,0 0-423-1,0 0-249-15,28 10-120 16,-4-16-192-16,0-1-296 0,8-2-160 15,-4-1-128-15,0 1-296 0,0-1-744 16,-9 1-1393 0,-2 3-2560-16,-10-1-4401 15</inkml:trace>
  <inkml:trace contextRef="#ctx0" brushRef="#br2" timeOffset="87992.93">21012 8274 4624 0,'0'0'5338'0,"0"0"-3826"0,0 0-168 16,0 0 457-16,-43-80-137 16,39 68-96-16,0 5-231 15,4 4-161 1,0 3-424-16,0 0-264 15,0 0-200-15,0 0-112 0,0 0-112 16,0 10-64-16,0 12 0 0,8 10 160 31,0 12 144-31,8 14-56 16,0 1 8-16,4 6-32 0,4-2-103 16,-5-3-17-16,5-2-8 0,1-5-32 15,-6-2-56-15,1-10 40 16,-3 0-48-16,-2-6-88 15,-11-9-225-15,0-4-231 0,-4-3-304 32,0-6-576-32,-16-10-521 15,-12-6-751-15,4-13-1785 0,0-9-3169 16</inkml:trace>
  <inkml:trace contextRef="#ctx0" brushRef="#br2" timeOffset="88338.4">20956 8420 8849 0,'0'0'2121'0,"0"0"-529"15,0 0-296 17,-3-82-247-32,11 59 31 0,8 1-120 0,4 5-360 15,12 2-32-15,7 3 97 16,10 1 71-16,6 9 16 0,1 2-304 15,0 7-200-15,-4 18-248 0,-13 13-40 32,-3 3 32-32,-12 3 8 15,-7 8-8-15,-6-5-48 0,-11 4 56 16,0-1 32-16,-16 4 112 16,-11 4-88-16,-14-1 88 0,-2 0-56 15,-9-3 8-15,4-4-96 31,0-8-256-31,5-8-704 0,6-7-1257 16,14-13-799-16,10-14-1841 0</inkml:trace>
  <inkml:trace contextRef="#ctx0" brushRef="#br2" timeOffset="88690.33">21837 8169 4368 0,'0'0'5034'0,"0"0"-2794"16,0 0-600 0,0 0 569-16,0 0-185 15,0 0-495-15,0 0-625 16,0 0-512-16,-11-6-256 0,2 34 296 15,-2 17 272 1,3 6-144-16,0 9-152 16,-1 3-96-16,9-2 40 0,0-1-159 15,4-9-73-15,17-4-32 16,3-8-88-16,8-8 0 16,3-5-64-16,5-10-185 0,4-7-303 15,-4-9-400-15,-1-3-952 16,-7-13-2729-1,-15-3-2817-15</inkml:trace>
  <inkml:trace contextRef="#ctx0" brushRef="#br2" timeOffset="88988.93">22096 8315 10906 0,'0'0'3913'0,"0"0"-2241"0,0 0-40 0,0 0-391 16,0 0-513-16,0 0-576 16,-12 41 400-16,12-9-184 15,0 4-248-15,0 2-40 0,8-3 32 16,5-1-104-16,2-5-8 15,5-4-32-15,1-3-552 16,2-5-600-16,5-17-961 16,-8 0-935-16,-5 0-3386 0</inkml:trace>
  <inkml:trace contextRef="#ctx0" brushRef="#br2" timeOffset="89335.9">22096 8115 5153 0,'0'0'4785'0,"0"0"-2793"0,0 0-720 16,0 0 33-16,0 0 23 15,0 0-376-15,0 0-560 16,-32-14-392-16,32 28-168 0,0-1 88 15,0 6-16-15,9-6 64 32,-1 2 32-32,3-8 16 0,2-4 56 0,2-3-72 15,-6 0 272-15,-1-10-40 16,-5-5-40-16,-3 2-72 16,0-6 152-16,-7 2 56 0,-6 5 40 15,-2 3 105 1,-6 9-329-1,10 0-144-15,2 9-200 0,9 23-1481 16,5-3-1527-16,7-1-5282 0</inkml:trace>
  <inkml:trace contextRef="#ctx0" brushRef="#br2" timeOffset="89955.86">22419 8528 5217 0,'0'0'7777'0,"0"0"-6456"32,0 0-537-32,0 0 272 15,0 0 104-15,0 0-240 0,0 0-351 16,0 0-129-16,60 76-168 16,-56-51-72-16,-4 3-136 0,0 2-64 15,-8-5-16-15,-8-3-720 31,-3-3-921-31,-2-9-2424 0,10-4-4817 16</inkml:trace>
  <inkml:trace contextRef="#ctx0" brushRef="#br2" timeOffset="90170.77">22614 8471 11746 0,'0'0'4569'0,"0"0"-3129"0,0 0-279 16,0 0-345-1,0 0-384-15,0 0-280 16,116-28-40-16,-77 17-96 16,2 5-16-16,-1 0-368 0,-9 3-1353 15,-10 3-1183-15,-14-4-1857 16,-7 4-4297-16</inkml:trace>
  <inkml:trace contextRef="#ctx0" brushRef="#br2" timeOffset="90438.28">22786 8474 1488 0,'0'0'10962'0,"0"0"-8241"15,0 0-1313 1,0 0-232-1,0 0 273-15,0 0-281 0,0 0-424 16,24 73-304-16,-12-51-208 16,-1 6-104-16,2 7-80 0,2-3-32 15,-2 7 64-15,-6-1-72 0,1-4 40 16,-4 1-48 0,-4-2-144-1,0-5 32-15,-15-6-104 0,-6 0-440 16,-7-6-528-16,-19-6-1401 15,7-10-1920-15,4 0-3384 0</inkml:trace>
  <inkml:trace contextRef="#ctx0" brushRef="#br2" timeOffset="90916.75">22754 8026 3688 0,'0'0'7570'16,"0"0"-5850"-16,0 0-311 15,0 0-553-15,0 0-352 16,0 0-88-16,-24 19-328 0,24 0 112 0,0-3-128 16,12 0-72-1,-4-4-8 1,0-5-504-16,-4-4-32 16,0-3 392-16,-4 0 152 0,0-7 304 15,0-5-288-15,-4-7 216 16,-4 3 376-16,-4 3 168 0,0 5-8 15,4 1-200 1,1 7-215-16,7 0-337 16,0 2-16-16,0 11-120 15,0 0 120-15,0 3-104 0,3 0-281 16,1-4-271-16,-4-2-232 16,0-3-856-16,-16-7 679 0,-3 0-1199 15,2 0-5442 1</inkml:trace>
  <inkml:trace contextRef="#ctx0" brushRef="#br2" timeOffset="91439.88">23121 7985 11626 0,'0'0'4497'15,"0"0"-2697"-15,0 0-479 16,0 0-673-16,0 0 192 16,83 39 32-16,-27-6-168 0,3 9-312 31,9 6-128-31,1 9-128 16,-10 3-24-16,-8 10-104 0,-15 0 40 15,-12 2-48-15,-20 8-224 16,-8 15-104-16,-43 10-1496 15,3-18-1129-15,-4-24-7089 0</inkml:trace>
  <inkml:trace contextRef="#ctx0" brushRef="#br2" timeOffset="108684.4">8212 8287 5353 0,'0'0'1504'0,"0"0"-40"0,0 0 105 15,0 0-89-15,0 0-336 0,0 0-200 16,7-26-71-16,-7 22-57 31,-7-2-240-31,7 4-136 16,-4-4-48-16,-1-1 104 0,5 0-216 15,0 4 184-15,0-4 0 16,0 1-128-16,0 0 33 0,0 3-81 16,0 0-24-16,-4-1 104 31,4 1-96-31,0 3-104 15,0 0-168-15,-4 0-128 0,4 16-32 16,0 6 152-16,0 10 8 16,4 5 8-16,9 3 56 0,-2 1 8 0,6-6-64 0,-6-3 40 15,1-1-40 17,-4-5 40-32,0-4-40 0,0 0 40 15,-4-6 8-15,-4 0-56 16,0-7-56-16,0-3-32 15,0 1 8-15,0-7-16 0,0 0 88 0,0 0 8 32,0 0 0-32,0-7-72 15,3-8-168-15,-3-1-8 16,0-7 64-16,0-2-24 0,-3 0 0 16,-9-4-41-16,-4-3 41 15,-4 1 112-15,0-1 32 16,0 1 48-16,8 5 16 0,1 11 0 31,6 5 0-31,1 3 144 0,4 7-40 16,0 0-104-16,0 0-192 31,0 7 48-31,9 7 144 16,-2 7 128-16,5 4-32 0,-8 3-16 15,5 1-64-15,-2 18-16 16,-3-8-1232-16,-4-4-4545 0</inkml:trace>
  <inkml:trace contextRef="#ctx0" brushRef="#br2" timeOffset="109937.88">24165 8385 13082 0,'0'0'4353'0,"0"0"-2944"0,0 0 39 31,0 0-288-31,0 0-184 16,0 0-248-16,0 0-239 0,7 3-153 15,5-6-48-15,8-7 96 0,4 1-232 16,4-4-64-16,8-2-56 16,0-1-32-16,3 2-488 0,2 5-504 15,-14 3-801 1,-3 6-2344-1,-16 0-2152-15</inkml:trace>
  <inkml:trace contextRef="#ctx0" brushRef="#br2" timeOffset="110111.09">24176 8499 4296 0,'0'0'7162'0,"0"0"-5538"16,0 0 73-16,0 0 119 15,84-12-504-15,-40-1-544 0,8 3-367 32,15-3-401-32,-11 5-553 15,-12-3-4176-15</inkml:trace>
  <inkml:trace contextRef="#ctx0" brushRef="#br2" timeOffset="110598.78">25742 7807 11810 0,'0'0'4673'0,"0"0"-3369"31,0 0-191-31,0 0-337 16,0 0-240-16,0 0-304 15,0 0 424-15,0 0 216 0,12 79-200 16,4-43-304-16,0 2-56 16,4 3-143-16,0-4-65 0,0 1-32 15,0-3-24-15,-5 4-40 31,5-7-8-31,-3-4-184 16,-2-2-297-16,-7-1-559 0,-4 1-1064 0,-4-7-1833 16,0-10-1400-16</inkml:trace>
  <inkml:trace contextRef="#ctx0" brushRef="#br2" timeOffset="110950.72">25675 7843 9113 0,'0'0'2681'0,"0"0"-128"16,0 0-401-16,0 0-584 15,0-87-175-15,15 78-457 16,5-2-640-16,8 9 40 16,8-1-112-16,8 3-80 0,0 0-8 15,7 12 48-15,-3 8 8 0,1 2 40 16,-10 6-72-16,-7 2-88 31,-8 5-8-31,-9-2-64 16,-7 6 16-16,-8-1 56 0,0 3-24 15,-15 1 32-15,-9 2-64 16,-8 1 32-16,-8 2 24 0,-4-3-72 31,0-2-152-31,5-7-448 31,2-3-768-31,14-10-1281 16,14-13-2984-16</inkml:trace>
  <inkml:trace contextRef="#ctx0" brushRef="#br2" timeOffset="111287.65">26539 7657 10938 0,'0'0'3265'15,"0"0"-681"-15,0 0-912 16,0 0-175-16,0 0-233 0,-4-19-488 16,-4 19-384-16,-4 14-192 15,-8 8 104 1,1 10 144-16,-2 5-47 15,6 8-57-15,6 5 40 16,9 1-144-16,0 1-184 0,13-5-8 16,10 1-40-16,14-4 0 15,2-2-8-15,5-11-152 16,-4-2-328-16,0-4-200 0,3-8-1057 31,-2-9-655-31,-13-4-3626 0</inkml:trace>
  <inkml:trace contextRef="#ctx0" brushRef="#br2" timeOffset="111668.48">26818 7708 7761 0,'0'0'4593'0,"0"0"-2096"31,0 0 63-31,0 0-799 0,0 0-521 16,0 0-624-16,0 0-464 15,0 0 64-15,-4 61 72 0,4-26 48 16,0 4-80-16,0-2-120 16,12 1-56-16,8 0-64 0,-4-3 32 15,8-7-48-15,0-2-8 32,0-3-376-32,-1-11-560 15,9-6-1008-15,-8-6-985 0,-4 0-2648 0</inkml:trace>
  <inkml:trace contextRef="#ctx0" brushRef="#br2" timeOffset="112064.11">26850 7457 6265 0,'0'0'4297'16,"0"0"-2913"-16,0 0 96 0,0 0 129 15,0 0-169-15,0 0-280 32,0 0-560-32,-20-25-392 15,16 29-208-15,0 9 0 0,4 5-16 16,0 4 16-16,0 0-88 0,8-2 88 15,4-4-104-15,4-10-88 16,-5-6 192-16,2 0 48 31,-6-12 408-31,-7-7-175 0,0-7 111 16,0 1 608-16,-7-1-88 16,-10 5-280-16,-2 7-256 0,7 4-192 15,-4 10-184-15,8 0-104 16,4 24-304-16,4 30-664 15,16-8-3033-15,-1 2-3521 0</inkml:trace>
  <inkml:trace contextRef="#ctx0" brushRef="#br2" timeOffset="112353.98">27523 7922 11722 0,'0'0'2737'0,"0"0"-761"0,0 0-520 15,0 0-271-15,55 79-153 0,-50-48-176 16,-5 1-496-16,0 5-184 15,-5 3-72-15,-10-6-104 32,-25 10-1208-32,0-12-3529 0,0-7-8490 15</inkml:trace>
  <inkml:trace contextRef="#ctx0" brushRef="#br2" timeOffset="114488.64">8303 11481 7097 0,'0'0'1792'16,"0"0"-271"-16,0 0-337 15,0 0 32-15,0 0-208 0,0-10-343 16,0 10-441-16,0 7-176 31,0 11 216-31,-5 8 280 16,1 9-16-16,4 5 8 0,-3 9 32 0,3 1-136 15,0 1-136-15,0-1-56 16,0 2-80-16,7 2-48 0,2 0 64 16,-1-3-96-1,-1-3-15 1,1-7-17-16,1-6-40 15,-5-14 0-15,3-5 32 0,-3-6-40 16,0-6-761-16,1-4-455 0,-5 0-472 16,4-19 399-16,-4-1-1303 0,0 1-3233 15</inkml:trace>
  <inkml:trace contextRef="#ctx0" brushRef="#br2" timeOffset="116414.26">8358 11966 3672 0,'0'0'3049'0,"0"0"-1649"31,0 0-600-31,0 0-111 0,0 0 207 0,0 0-88 16,0 0-144 0,0 0-136-16,0 0-32 0,9-2 160 15,-1 2-71-15,-1 0 207 0,6 0-224 16,6 2-128-16,1-2-168 16,5 0 8-1,3 0-104 1,3 0 0-16,1 0-168 0,0 0 0 15,0 0 112-15,-4 0-72 16,0 0-40-16,-1 0 64 0,5 3 80 0,0 0-80 16,-1-3 56-16,10 0-8 31,-2 0-112-31,6 0 64 16,-2 0 24-16,1 0-88 0,0 0 56 31,-12 0-56-31,4 0-8 15,-5 4-8-15,-3 3 8 0,0-5 48 16,4 4-24-16,0-2 24 16,4-2 8-16,-1 2 8 0,10-4-8 15,-2 0 40-15,2 0-24 16,2 0-72-16,-4 0 8 16,2 3 40-16,-2-3-32 0,2 4 16 31,-10-1-32-31,1 0 0 15,0-3 0-15,4 2-8 0,0-2-24 16,-5 4 16-16,14-4 32 16,-6 0 88-16,5 0-32 0,3 0-64 0,5 0-8 15,-3 0 8-15,3 0 0 16,-5 0 40 0,-3 0-48-1,-5 0 17-15,2 0-9 0,-6 0 40 16,-3 0-40-16,0 0 0 15,-1 0 0-15,6 3 160 0,2 0-16 16,2 1 120 0,2-1-80-16,5 1-40 15,-1-2-104-15,-3 5-48 16,1-1 8-16,2 0-8 0,-7 1 0 16,3 2 8-16,-2-2 0 15,-2-1 0-15,6-3 48 16,-2 0-56-1,-3-3 8-15,3 0 0 16,-2 0-8-16,-2 4 48 0,1-1-48 16,0 0 0-16,-4 0 8 15,4 0-8-15,-8 3 40 32,7-2-32-32,2-1-8 0,2 0 16 15,1-3-8-15,7 0 8 16,-3 0 24-16,0 0-40 0,-1 0 0 15,-2 0 0-15,-6 0 0 16,1 0-8-16,-4 0 0 0,1 0 0 16,-2 3 8-16,1-3-8 15,3 0 8 1,1 0 8-16,0 0 0 16,4 0 0-16,-1 0-8 0,2 0 0 15,-1 4 0-15,-1-4 8 16,-2 0 0-16,-6 0-8 15,5 0 0-15,-4 0 0 16,3 0 40-16,-3 0-32 16,8 0 32-16,-8 0-40 15,8 0 0-15,-4-4-48 0,0 1 48 16,-1 0 8-16,1 3 0 16,0 0-8-16,-4 0 0 15,3 0-8 1,5-3 8-16,-4 3 0 15,8 0 0-15,4-4-8 0,0-2 0 16,4 3-48-16,-4 3-112 16,-9-3 72-16,-4 3 96 15,-2-3-8-15,-6 3-8 0,-7 0-104 32,4 0 120-32,-4 0 72 31,4 0-64-31,8-3 0 0,-1-1 0 15,6 1 0-15,2-3 0 16,-3 0 0-16,0 6-8 16,-4-4 0-16,-4 1 8 0,-4 3-8 0,0 0 0 15,-4 0 0-15,0-3 0 16,7 3 0-16,1 0 0 0,7-3 0 16,2 3 0-16,-2 0 0 15,5 0 0-15,-4 0 0 16,-5 0-8-16,-2 0 8 0,-9 0-8 15,4 0 8 1,0 0 0-16,0 0 8 16,3 0-8-16,5 0 8 0,-1-3 48 15,10-1-56-15,-6 2-8 16,5-2 8-16,-4 1 0 16,-4 3-32-1,-8-3 32-15,-4 3 8 16,-1 0-8-16,-3-3 8 0,4 3-8 15,0-4 48-15,4 2-32 16,4-2-16-16,-4 1 0 16,3-4 0-16,-3 0-8 0,1 5 0 15,-10-1 0-15,-3 0 0 32,1-1 8-32,-6 1 0 0,5 3 0 15,4-4 0-15,3 2-8 16,1-2 0-16,4 2 0 15,0-2 0-15,-4-3 8 0,0 7 0 16,-8-2 0-16,-8-2 0 16,-3 4 0-1,-2-3 8-15,-3 3 0 16,-4 0 40-16,4-3 16 0,0 3-64 16,0-2-8-16,8-2 8 15,-4 1-8-15,7-1 8 16,-2-2-8-16,6 0-40 15,-2 2 48-15,-6 1 0 16,2 1 16-16,-5-2-8 0,-5 1 8 16,-3 3-16-16,0 0-128 15,0 0-160-15,-7 0-200 16,-5 0-209 0,0 0-991-16,-4 0-728 15,7 3-705-15,2-3-4825 0</inkml:trace>
  <inkml:trace contextRef="#ctx0" brushRef="#br2" timeOffset="116964.57">16136 11823 6953 0,'0'0'2617'16,"0"0"-801"-16,0 0-280 15,0 0 321-15,0-40 15 16,0 35-320-16,0 3-263 0,0 2-329 31,0 0-304-31,0 0-296 16,0 0-296-16,0 7 16 15,0 5-72 1,0 7 200-16,8 4 16 0,-4 2 0 16,-1 3-64-16,2 1-16 15,-1 2-64-15,0-3 16 0,0 5-48 16,4-7-40-16,-5-5 56 15,1-5-64-15,1-3 8 16,-1-7-8-16,-4-2 0 0,0-1 40 0,0-3-40 16,0 0-72-16,0 0 0 15,0-10 56 1,0-6-352-16,0-6 72 16,0-7 56-16,0-5-72 15,-4-5 16-15,-1-2 80 0,1-3 112 16,4 9-80-16,0 2 152 15,0 12 32-15,0 9 272 0,0 5 112 32,0 7 32-32,0 0-192 15,0 0-152-15,0 10-64 16,0 8 264-16,9 5 8 0,-1 6-112 16,0-1 0-16,-1 7-40 15,-2-3-24-15,3 0-40 0,-4-5-56 31,0 2-8-31,-4-3-176 16,0 2-888-16,0-12-1768 0,0 0-5186 16</inkml:trace>
  <inkml:trace contextRef="#ctx0" brushRef="#br2" timeOffset="118345.45">28025 7782 10594 0,'0'0'5001'0,"0"0"-3033"16,0 0-423-16,0 0-265 0,0 0-256 15,0 0-304-15,-8 0-296 16,8 0-208-16,0 0-216 31,12 0-24-31,4 0 24 0,12 0 16 16,12 0 136-16,3 0-144 15,6 0-8-15,-2-7-336 0,-7 4-1168 16,-16 0-1121-16,-8 3-2168 16,-16 0-1648-16</inkml:trace>
  <inkml:trace contextRef="#ctx0" brushRef="#br2" timeOffset="118610.74">28117 7826 4672 0,'0'0'7426'0,"0"0"-5754"16,0 0-231-16,0 0-249 0,0 0-136 16,0 0 329-16,24 48-169 0,-5-26-488 15,5 4-224-15,0 2-152 16,4 7-144-16,0 4-128 0,-3 5 8 16,-6-1-80-16,-11 6 8 15,-4 1 32 1,-4 1 0-1,-20-4-40-15,-12-2 64 0,-3-7-72 16,-14-5-144-16,2-12-440 0,-5-4-608 16,-19-17-1041-16,11-5-2568 0,8-14-7073 15</inkml:trace>
  <inkml:trace contextRef="#ctx0" brushRef="#br2" timeOffset="118983.36">28042 7508 10786 0,'0'0'2304'0,"0"0"-167"16,0 0-649-16,0 0-480 31,0 0-376-31,0 0-632 0,0 0-8 16,0 0-112-16,0 0 72 0,11 33 48 15,1-18 40-15,0-2-40 0,0-4-120 16,-4-9-56-16,-5 0 176 16,-3 0 416-1,0 0-144 1,0-12-176-16,-3-4 273 0,-13 0-121 0,0 0 24 15,0 6-160-15,-4 5-112 16,8 5 0-16,4 0-120 0,8 31-640 16,0 1-1673-16,16-4-2608 15</inkml:trace>
  <inkml:trace contextRef="#ctx0" brushRef="#br2" timeOffset="119245.39">28424 7915 10786 0,'0'0'5265'15,"0"0"-4009"-15,0 0 32 31,0 0-383-31,0 0-289 0,0 0-24 0,87-19-224 16,-59 12-256 0,0 4-112-16,-4-3-64 0,0 4-720 15,-8-5-1313-15,-8 4-2248 0,-4-4-1784 16</inkml:trace>
  <inkml:trace contextRef="#ctx0" brushRef="#br2" timeOffset="119453.56">28650 7725 9514 0,'0'0'3880'0,"0"0"-871"0,0 0-400 31,0 0-945-31,0 0-792 16,0 0-584-16,0 0-288 0,13 28 56 16,-9 1 80-16,4 2-16 15,-5 8-120-15,10 2-216 16,2 13-1048-16,2-10-2489 0,-2-11-3440 15</inkml:trace>
  <inkml:trace contextRef="#ctx0" brushRef="#br2" timeOffset="119804.52">28755 7382 11378 0,'0'0'3881'15,"0"0"-2793"-15,0 0 88 0,0 0 41 0,127 31 223 16,-63 1-168 0,3 9-392-16,1 9-336 15,-8 18-176-15,-12 14-288 16,-24 20-80-16,-16-1 0 16,-21-2-64-16,-34-1-640 15,7-31-648-15,0-7-4481 0</inkml:trace>
  <inkml:trace contextRef="#ctx0" brushRef="#br2" timeOffset="133987.69">29603 7588 3952 0,'0'0'6010'32,"0"0"-3106"-32,0 0-1255 0,0 0-137 15,-12 0-24-15,12 0-288 16,0 0-255-16,0 0-201 0,0 0-208 0,0 0-144 15,0 0-72 1,0 0-8-16,0 0 8 16,0 0-24-1,4 0-64-15,11 0-40 0,13 0 64 16,9 0 225-16,7-6-193 16,8-1-96-16,-1-2-184 15,-3-1 48-15,-5 4-56 0,-2-3-264 0,-13 4-56 16,-9 0-17-1,-6 2-167-15,-13 3-80 16,0 0-680-16,-21 0-832 16,-3 0-2537-16,-4 0 8 15</inkml:trace>
  <inkml:trace contextRef="#ctx0" brushRef="#br2" timeOffset="134266.12">29679 7413 3328 0,'0'0'8618'0,"0"0"-5889"31,0 0-425-31,0 0-215 16,0 0-545-16,0 0-632 0,0 0-448 15,0 0-384-15,15 0 144 16,6 23 200-16,3 2-112 0,4 3-152 15,-5 7 8-15,1-3-152 0,0 6 65 16,-5 0-65 0,2 1-8-1,-5 1-8-15,0-1-249 0,-4-7-407 16,7 5-624-16,-2-4-1521 16,-6-14-3032-16</inkml:trace>
  <inkml:trace contextRef="#ctx0" brushRef="#br2" timeOffset="134717.12">30499 7128 10538 0,'0'0'4841'0,"0"0"-3257"0,0 0-296 16,0 0-239-16,0 0-313 15,0 0-272 1,0 0-16-16,28 66 224 16,-12-25-168-16,0 10-64 0,4-1-160 15,-4-1-88-15,-4-8-16 16,4 0-80-16,-4-5-88 0,0-5 81 16,-1-2-81-1,2-7 8 1,-5-3-8-16,4 1-8 0,-4-8-329 15,0 1-343-15,-5-5-616 0,-3-4-1032 16,0-1-1777-16,-3-3-544 16</inkml:trace>
  <inkml:trace contextRef="#ctx0" brushRef="#br2" timeOffset="134988.47">30488 7103 10322 0,'0'0'4065'16,"0"0"-2353"-16,0 0 32 0,0 0-439 15,0 0-153-15,-36-26-288 31,23 26-336-31,2 0-360 16,-10 7-168-16,2 12-8 0,-1 9-40 0,-4 10-104 16,4 3-552-16,4 26-792 15,4-8-1289-15,4-7-2512 0</inkml:trace>
  <inkml:trace contextRef="#ctx0" brushRef="#br2" timeOffset="135316.71">30491 7743 9882 0,'0'0'5873'15,"0"0"-4633"-15,0 0-8 0,0 0 81 16,0 0-161-16,88-9-248 15,-48-3-328-15,12 1-208 32,0-1-128-32,12 2-176 0,-1-1 8 15,5-3-64-15,-8 2 8 16,-8 3 56-16,-9-2-72 0,-15 8 0 16,-12 3-96-16,-8 0-304 31,-8 0-608-31,-12 0-720 0,-8 7-569 0,4 2-2472 15</inkml:trace>
  <inkml:trace contextRef="#ctx0" brushRef="#br2" timeOffset="149477.63">8343 8436 2800 0,'0'0'1688'0,"0"0"-1536"0,0 0 1129 15,0 0 1343-15,0 0-1063 0,-4 9-473 16,4-9-96-16,0 0 104 16,0 0 25-16,0 0-353 31,0 0-216-31,-4 0-152 0,-1 0-168 15,1 6-104-15,0-2-40 16,1-2-24-16,-1 5-64 0,4-3-8 16,-4-1-88-16,4-3 88 15,0 0-88-15,0 0 64 32,0 0 32-32,0 0 144 0,0 0-8 15,0 0 8-15,0 0-144 16,0 0 160-16,-8 0-104 0,3 3 24 0,5-1-32 0,0-2-48 31,0 4-112-31,0-4-64 16,0 0-48-16,5 0 56 0,7 0 168 15,3 3 264 1,5-3 64-16,1 0-72 16,3 0 16-16,3 0-48 0,6 0 16 15,6 0-16-15,8 0 48 16,2 0-31-1,7-7 15 1,4 2-56-16,-1-4-64 0,1 2-16 16,4-3 64-16,-4 3-88 0,0 1-24 15,-9 3-56-15,5-2 24 0,-8 5-32 16,-1 0-8-16,-7 0 0 31,-4 0 8-31,0 0-8 0,-4 5 8 16,4 2-8-16,-1-5 64 15,5 3-48-15,0-3-8 0,4-2 0 16,4 0 8-16,-1 0-8 16,5 0 0-16,1 0 0 15,-2 0-8-15,1 0 0 0,4 0 0 32,0 0 0-32,-1 0 0 15,1 0 0-15,0 0 8 0,0 0 0 16,-5-2 0-16,-3 2-8 15,-5 0 8-15,2-5 64 16,-6 5 64 0,6-2 72-16,-6-2-64 0,5 1-8 15,0-2 72-15,3-2-96 16,-2 7-32-16,2-4-16 0,-6 1-56 16,-6 3 0-16,-3 0-8 15,-4 0 0 1,-5 0 8-1,5 0-8-15,0 0 8 0,4 0-8 0,4 0 0 16,4 0 16-16,4 0-8 16,-5-3-8-16,6-3 8 0,-2 2 0 15,-2 1 0-15,-2 0 0 32,-3 3-8-32,0-3 8 15,-1 0 0-15,2 3-8 0,2-3 0 16,1 0 8-16,4-1 32 0,-4 1-40 15,3 0 0-15,2 3 0 16,-6 0 8-16,1-3 0 31,-4 3 0-31,0 0 0 0,4-3 0 16,-1 3-8-16,1-3 8 16,4-1-8-16,0 4 0 0,4-3 8 15,-1 0-8-15,5 3-8 16,-3-3 8-16,-6 3-8 31,5 0 0-31,-8 0 8 0,-5 0-48 0,1 0 48 16,-4 0 0-16,4 0 0 15,-3 0 8-15,2 0 0 0,1 0 0 16,4 0 32-16,-5 0-40 16,6 0-8-1,-2 0 8 1,-3-4 8-16,0 4 0 0,-1 0 0 0,2 0-8 15,-1 0 8-15,-1-2 0 16,1-1 0-16,0-1-8 16,3 1 8-16,-2 0 48 0,-1 0-56 31,-1 0 72-31,-3-1 0 16,4 1-64-16,0 0 40 0,-4-1-40 15,4 2 0-15,-4 2 40 16,4-5-40-16,-1 3-8 15,1 0 16-15,4-2-8 0,0-2 40 32,-4-1-40-32,-4 3 0 0,0 2-8 15,-1-1 8-15,-3 3 0 16,0 0-8-16,0-3 8 16,0 3 0-16,-1 0 0 0,1 0 0 31,0-4 8-31,0 4-8 15,4-3 0-15,0-1 0 0,0 2-8 16,0-2 8-16,0 2-8 16,-1-2 0-16,-3 2 16 0,0-3-8 15,0 3-8-15,-4 2 8 0,1 0 0 16,-6 0 0 0,1 0 0-1,4-4-8-15,-4 4 0 0,8 0 0 16,0 0 0-16,3 0 8 0,5-3-8 15,1 3 0-15,-2-3 0 16,1 3-40-16,-4-2 40 0,0 2 0 31,-4 0 0-31,0 0 0 16,-4 0 0-16,3 0 0 0,-3 0 8 16,4 0 0-16,0 0 0 15,4 0-8-15,-4 0 8 0,4 0 0 16,0 0 0-16,-1 0-8 31,1 0 8-31,0 0-8 0,-4 0 8 16,-4 0-8-16,4 0 0 15,-5 0 0-15,1 0 0 16,1 0 32-16,-1 0-32 0,0 0 0 16,-1 0-48-16,1 2 0 31,0-2-24-31,-4 0 64 0,4 0 0 15,-4 0-8-15,0 0 16 16,-1 0-72-16,-6 0 72 16,2 0 8-16,2 0 0 0,-6 0-8 0,10 0 8 15,-10 0-8 1,9 0 0 0,-4 0-16-16,4 0 16 0,-4 0 8 15,0 0-8-15,-1 0 0 16,-2 0 0-16,2 0 0 15,-2 0 8-15,-1 0-8 0,4 0 8 0,-4 0 0 16,-1 0 8-16,6 0-16 16,-1 0-16-1,-4 0 8-15,-5 0-8 16,-3 0-40-16,0 0 8 16,-4 0-112-16,0 0-184 0,0 0-104 15,0 0 120-15,-4 0 320 31,0 0-72-31,4 3-144 0,-4 0-288 16,4-3-104-16,0 0-113 16,0 0-151-16,0 0-56 15,0 0 200-15,0 0 32 0,0 0-136 16,-7-6 47-16,3 4 209 31,0-5-56-31,-1 0 48 0,1-2 264 0,4 2 192 0,-4-2 136 31,4-1 0-31,0-2 312 0,0-1 240 16,0 4 360-16,0-1 369 16,0 1 103-1,0-2-104-15,0 6-288 16,0-2-168-16,0 4-71 0,0 0-177 16,0 0-144-16,0-1-120 15,0 4-8-15,0 0-40 16,0 0 8-16,0 0-32 0,0 0 16 0,0 0-72 31,0 0-112-31,0 0-72 16,0 13 16-16,0 3 104 0,4 5 0 15,0 3-24-15,1 1-16 16,3 3-8-16,-4-3 24 16,-4 8-8-16,3-5-88 0,-3-2 0 31,0-4 0-31,0-3 0 0,0-3 0 15,0-7-72-15,0 1-256 16,0-7-8-16,0 3-592 16,0-6-976-16,4 0-889 0,-4 0-2568 15</inkml:trace>
  <inkml:trace contextRef="#ctx0" brushRef="#br2" timeOffset="151470.4">21280 10394 8249 0,'0'0'5665'31,"0"0"-3408"-31,0 0-329 0,0 0-543 16,0 0-329-16,-8-6-432 16,8 10-352-16,0 11-200 15,0 14 216-15,0 6 176 16,0 9-176-16,4 7-96 0,0 1-72 16,3 1-48-1,6 1-64 1,-5-3 48-16,3-3-48 0,-2-4-8 15,-1-6-240-15,-1-7-464 16,1-9-856-16,-4-9-969 0,-4-9-1912 16,0-4-1712-16</inkml:trace>
  <inkml:trace contextRef="#ctx0" brushRef="#br2" timeOffset="151780.06">21284 10522 1192 0,'0'0'8041'0,"0"0"-5584"16,0 0-393-16,0 0-39 16,-8-83-217-16,8 70-383 15,4 0-265-15,16 1-328 0,12-1-384 16,7 4-200-16,10 6 48 16,6 3 96-16,1 3-104 15,-8 19-192 1,-9 9-96-16,-11 8 0 15,-12 8 0-15,-7 7 0 0,-9 0 0 16,-4 3 0-16,-17-3 8 16,-7 1-8-16,-3-4 0 15,-5-4-48-15,0-3-168 0,4-6-416 32,-8-6-800-32,12-10-1305 15,9-9-2552-15</inkml:trace>
  <inkml:trace contextRef="#ctx0" brushRef="#br2" timeOffset="152089.17">22096 10213 10506 0,'0'0'3969'0,"0"0"-2209"15,0 0-392 1,0 0-648-16,0 0 33 16,0 0 231-16,-55 112-24 0,42-61-120 15,2 9-208-15,3-3-144 16,3 0-120-16,5-6-135 16,5-3-105-1,11-10-80-15,8-7-48 16,8-8 0-16,3-7-168 0,5-7-289 15,0-9-399-15,11 0-1096 16,-10-13-3041-16,-13-3-4713 0</inkml:trace>
  <inkml:trace contextRef="#ctx0" brushRef="#br2" timeOffset="152347.84">22324 10401 10490 0,'0'0'4601'16,"0"0"-2561"0,0 0-512-16,0 0-711 15,0 0-329-15,0 0 248 16,0 0-224-16,-13 92-248 0,13-60-184 16,5 2-80-16,14-8-80 15,5-4-640-15,4-9-360 16,4-7-425-16,8-12-671 15,-8-10-1001-15,-8-6-3928 16</inkml:trace>
  <inkml:trace contextRef="#ctx0" brushRef="#br2" timeOffset="152837.59">22331 10106 2576 0,'0'0'8770'0,"0"0"-6858"16,0 0 273-16,0 0-545 15,0 0-648 1,0 0-584-16,0 0-336 15,0-3-8-15,0 12 0 0,4-3-64 16,5-2 0-16,-5-4 0 0,4 0 0 16,-5 0 137-16,1-4 55 15,-4-5-48 1,0-4 32-16,0 0 144 16,-15 4 144-16,-2-1-112 15,2 8-168-15,-1 2-112 0,4 0-72 31,-1 6-40-31,13 9-368 16,9 11-992-16,14-1-2545 0,9-6-2353 16</inkml:trace>
  <inkml:trace contextRef="#ctx0" brushRef="#br2" timeOffset="153145.84">22825 10537 3040 0,'0'0'11499'0,"0"0"-9571"0,0 0-856 15,0 0-136-15,0 0-175 0,0 0-169 16,45 55-80-16,-45-29-192 16,-5 5-136-1,-10 1-184-15,-6-4-216 16,-2 4-1280-16,3-7-1153 16,7-9-2992-16</inkml:trace>
  <inkml:trace contextRef="#ctx0" brushRef="#br2" timeOffset="153392.13">23076 10337 12050 0,'0'0'3897'16,"0"0"-2641"-16,0 0-360 0,0 0-135 0,105-41-145 16,-70 32-288-16,1 3-328 15,-4-1-256-15,-8 4-1585 16,-13 3-2352 0,-11 0-1616-16</inkml:trace>
  <inkml:trace contextRef="#ctx0" brushRef="#br2" timeOffset="153603.31">23121 10429 4536 0,'0'0'4089'16,"0"0"-2088"-16,0 0-1 15,0 0 233-15,51 86-433 16,-35-60-296-16,-4-1-359 16,0 3-177-16,-4 4-408 0,-4 0-280 15,-4 3-88-15,-4 0-80 31,-16-4-56-31,-3 2-56 0,-5-5-536 16,-4-5-904-16,-13-15-1257 16,6-8-2032-16,7 0-4017 0</inkml:trace>
  <inkml:trace contextRef="#ctx0" brushRef="#br2" timeOffset="153940.03">23080 10011 10386 0,'0'0'2720'0,"0"0"-975"0,0 0-33 16,0 0-656-16,0 0-296 15,0 0-560-15,-19-23-200 0,19 29-168 0,11 7 120 16,2-3-64-1,2 2-72 1,2-5-16-16,-6-4 16 16,1-3 184-16,-12 0 200 0,0-7 72 15,0-5-264-15,-8-1 416 16,-7-2 89-16,-5 2 23 0,3 3-40 16,2 10-240-16,3 0-256 31,7 3-256-31,10 32-1048 0,7-6-3065 15,12-1-4865-15</inkml:trace>
  <inkml:trace contextRef="#ctx0" brushRef="#br2" timeOffset="154230.28">23431 9979 14267 0,'0'0'4432'0,"0"0"-2927"16,0 0-513-16,0 0-312 16,0 0 128-16,111 32-128 0,-59 0-255 15,4 1-153-15,-8 9-152 16,0 9-104-1,-20 6-16-15,-8 4-80 0,-20 11-224 16,0 1-281-16,-40 20-463 16,0-17-1056-16,1-26-4394 15</inkml:trace>
  <inkml:trace contextRef="#ctx0" brushRef="#br2" timeOffset="154741.26">24535 10109 9418 0,'0'0'5633'15,"0"0"-3929"-15,0 0 168 32,0 0-143-32,0 0-497 15,0 0-384-15,0 0-416 0,0 0 56 16,68-13-207-16,-21 0-33 0,5-2-160 15,4 2 16-15,-4-3-104 0,-8 6-296 16,-16 7-817 15,-17 3-2607-31,-11 0-3410 0</inkml:trace>
  <inkml:trace contextRef="#ctx0" brushRef="#br2" timeOffset="154906.84">24547 10385 11778 0,'0'0'4137'0,"0"0"-2265"0,0 0-119 15,108-16-601-15,-57-3-616 0,5-3-304 16,19-6-232-16,-10 2-1448 16,-22 3-8762-16</inkml:trace>
  <inkml:trace contextRef="#ctx0" brushRef="#br2" timeOffset="167026.17">25802 9601 392 0,'0'0'10922'0,"0"0"-6889"15,0 0-2313 1,0 0-336 0,0-9-175-16,0 9-113 15,0 0-192-15,4 0-224 0,-4 0-296 16,0 2-208-16,4 11-176 0,0 9-24 15,3 13 24 1,2 10 64-16,7 9-8 16,-4 3 8-16,7 6-56 15,-2-2 48-15,2-4-56 16,-3-7-296-16,-4-5-160 0,1-10-856 16,-13-3-1113-16,0-10-2224 0,-4-13-2256 15</inkml:trace>
  <inkml:trace contextRef="#ctx0" brushRef="#br2" timeOffset="167352.56">25742 9599 6569 0,'0'0'4777'0,"0"0"-2817"0,0 0 1 15,0 0-473-15,0 0-368 16,0 0-400-16,124-36-207 0,-64 36-57 16,7 12-64-16,-3 12-160 15,-8 3-232 1,-9 9-168-16,-19 8-32 16,-12 3 200-16,-12 4-8 0,-4 7 16 15,-7-2-8-15,-18-2 112 0,-3 0-8 16,0-4-104-16,1-1-104 15,-1-5-528 1,0 11-601-16,4-17-1415 16,8-10-2321-16</inkml:trace>
  <inkml:trace contextRef="#ctx0" brushRef="#br2" timeOffset="167665.65">26575 9588 9193 0,'0'0'3097'32,"0"0"-304"-32,0 0-681 15,0 0-752-15,0 0-495 0,0 0-401 16,0 0-216-16,-36 36 288 15,20 2 48-15,0 6-72 16,0 3-96-16,8 4-32 0,8 0-96 16,0-3-192-1,8-7-88-15,16-3 64 16,0-3-72-16,4-6-192 0,4-4-608 16,0-9-632-16,4-10-929 15,-8-6-2296-15,-4 0-3208 16</inkml:trace>
  <inkml:trace contextRef="#ctx0" brushRef="#br2" timeOffset="167897.29">26806 9753 7057 0,'0'0'6353'0,"0"0"-4016"16,0 0-265-16,0 0-983 0,0 0-697 15,0 0-176-15,-20 39 208 16,20-11-280-16,0 7 0 16,4-3-96-16,12-1-48 0,4-5-464 31,0-7-520-31,3-3-825 16,-3-16-551-16,1 0-705 0,-10-10-5537 0</inkml:trace>
  <inkml:trace contextRef="#ctx0" brushRef="#br2" timeOffset="168191.7">26869 9522 8329 0,'0'0'2681'15,"0"0"-873"-15,0 0-840 16,0 0-503-16,0 0-457 15,0 0 56-15,0 0-64 16,0 0 0-16,0 0 32 0,20 60-32 16,1-54-240-16,-10-6-89 15,2 0 329-15,-9 0 8 16,-4-9 80 0,0-4 233-16,-9 0 503 15,-6 0-136-15,-6 4-336 0,2 6-176 16,3 6-176-16,4 13-1712 15,3 6-1513-15</inkml:trace>
  <inkml:trace contextRef="#ctx0" brushRef="#br2" timeOffset="168523.65">27129 9864 11706 0,'0'0'4617'16,"0"0"-3297"-16,0 0-328 0,24-2-255 16,-1-5-321-16,5 1-136 15,9 0-136-15,-2-1-32 16,1 0-112-16,-8 4-600 0,0-6-1689 16,-12-4-1496-16,-9 3-1560 0</inkml:trace>
  <inkml:trace contextRef="#ctx0" brushRef="#br2" timeOffset="168716.15">27415 9569 9482 0,'0'0'4344'16,"0"0"-1655"-16,0 0-785 0,0 0-871 16,0 0-657-16,0 0-312 15,0 0 288-15,0 0-56 0,28 95-136 31,-20-56-160-31,5 2-16 0,-2 14-1120 16,2-11-2569-16,-6-11-4305 16</inkml:trace>
  <inkml:trace contextRef="#ctx0" brushRef="#br2" timeOffset="168919.57">27762 9807 11826 0,'0'0'4961'0,"0"0"-3681"0,0 0-503 0,0 0 15 16,88 13-40-16,-64 6-232 16,-4 4-368-1,-12 5-152-15,-8 4-56 32,0 3-232-32,-24 2-128 15,-24 5-688-15,4-7-1465 0,4-10-3880 16</inkml:trace>
  <inkml:trace contextRef="#ctx0" brushRef="#br2" timeOffset="169128.19">28105 9740 1120 0,'0'0'11978'15,"0"0"-9513"-15,0 0-433 16,87-53-695-16,-50 40-481 0,-5 1-272 0,-4 1-320 16,-5 9-264-16,-15 2-992 15,-4 0-1953-15,-4 0-4256 0</inkml:trace>
  <inkml:trace contextRef="#ctx0" brushRef="#br2" timeOffset="169352.01">28105 9728 10402 0,'0'0'1976'0,"0"0"217"0,0 0-193 15,0 0-488-15,0 0-399 16,27 89-185-16,-3-63-288 16,-3 2-232-16,3 4-168 0,-5-1-120 15,-3 1-56-15,-8-4-56 0,-4 4-8 31,-4-7 0-31,-15 0-264 16,-13-5-304-16,-12-7-936 16,-20-13-1033-16,4 0-1976 0,8-3-2840 15</inkml:trace>
  <inkml:trace contextRef="#ctx0" brushRef="#br2" timeOffset="169705.2">28121 9321 10610 0,'0'0'2968'0,"0"0"-1175"15,0 0-1561-15,0 0-88 0,0 0 8 16,-12 73-56-16,12-41-40 15,0-3-56 1,0-10-56-16,8-3-184 16,3-7 144-16,6-9 96 15,-2-3 216-15,-2-19-208 16,-2-7 24-16,-11 1 16 0,0-4 336 16,-4 7 560-16,-7 3-144 0,-5 12-216 15,0 10-463 1,4 3-121-1,0 41-64-15,8-2-1401 16,4 3-2776-16</inkml:trace>
  <inkml:trace contextRef="#ctx0" brushRef="#br2" timeOffset="169967.19">28615 9744 12258 0,'0'0'5137'16,"0"0"-3376"-16,0 0 71 16,0 0-784-16,0 0-464 0,0 0-584 15,12-16-8-15,4 13-184 16,4 3 192-1,3 0-488-15,5-3-1144 16,9-7-1321-16,-5 4-2328 0,-9-7-5161 16</inkml:trace>
  <inkml:trace contextRef="#ctx0" brushRef="#br2" timeOffset="170147.67">28957 9449 12962 0,'0'0'4217'15,"0"0"-2360"-15,0 0-777 0,0 0-784 16,0 0 184-16,0 0-32 16,32 91-208-16,-19-52-112 31,-6 2-128-31,5 1-144 0,0 18-1352 16,-4-10-3193-16,0-11-6242 0</inkml:trace>
  <inkml:trace contextRef="#ctx0" brushRef="#br2" timeOffset="170491.79">29069 9179 12122 0,'0'0'4113'0,"0"0"-1817"32,0 0-1007-32,0 0-809 0,0 0 336 15,107 34 48-15,-47-4-184 16,4 10-240-16,-4 11-200 0,-8 0-175 15,-13 13-65-15,-15-4-105 16,-20 6-351-16,-4-2-80 31,-43 31-1504-31,-5-18-777 0,-4-12-9265 16</inkml:trace>
  <inkml:trace contextRef="#ctx0" brushRef="#br2" timeOffset="175373.61">16598 9709 5569 0,'0'0'3224'0,"0"0"-679"16,0 0-321-16,0-33-255 15,0 28-281 1,-4 5-175-16,0 0-529 16,-4 0-664-16,-4 16-200 0,-8 6-24 15,1 6 24-15,-5 10-40 16,-1 0-64-16,6 0 32 0,3-2-48 15,8-5-72-15,4-2-664 32,4-7-953-32,12-9-999 15,12-7-1417-15,-5-6-1720 0</inkml:trace>
  <inkml:trace contextRef="#ctx0" brushRef="#br2" timeOffset="175553.5">16714 9709 9113 0,'0'0'2833'0,"0"0"-1913"0,0 0-456 15,-52 73 457-15,28-31 39 16,4-2-264-16,4 2-280 16,4 2-272-1,9-6-144-15,3 0-584 16,3-9-1465-16,9-13-2039 0</inkml:trace>
  <inkml:trace contextRef="#ctx0" brushRef="#br2" timeOffset="176287.26">16789 9851 8905 0,'0'0'2801'15,"0"0"-1241"-15,0 0-808 16,0 0 65-16,0 0-153 16,0 0-336-16,0 0-232 0,0 0-48 31,17 0-32-31,-10 0-16 0,1 0 88 15,12 0 368-15,1-8 16 16,2-9-200-16,5-2-120 0,-4 0-24 16,-4-6-40-16,-1-4 24 15,-6-2 104-15,-1-4-40 16,-9-1 0 0,1-4-56-16,-4-5-72 15,4-6-32-15,-4-2-8 16,0-2 40-16,0-5-32 0,5 0-16 0,-1-1 48 15,-4 4-48-15,0 0-96 16,0 9 96-16,-4 4 8 0,-9-1-8 31,6 4 40-31,-10 2-40 16,6 6 16 0,-1-6-16-16,-4 7 64 0,4-2-64 0,-4 2 0 15,0 2-64-15,-4 3 64 0,5-2 56 31,-10 0-56-31,1-2 0 16,0 2 24-16,0-3-16 16,1 1 41-16,3-8-41 0,-1 1 0 15,6-3 40-15,2-1-48 16,6 2-8-16,-1 8 8 0,0 9 0 16,3 4 48-16,-2 7-32 31,3 5 64-31,0 1-16 15,4 3-64-15,-4 0-72 0,0 3 56 0,4 0-32 16,0 0 48-16,-4 0 16 16,4 0 0-16,0 0-16 15,0 0-128 1,0 0-513-16,0 0-807 16,0 0-544-16,-4 9-297 15,0-3-2712-15,0 1 912 0</inkml:trace>
  <inkml:trace contextRef="#ctx0" brushRef="#br2" timeOffset="176700.22">16482 8455 7665 0,'0'0'2745'0,"0"0"-1177"31,0 0-776-31,0 0 16 15,0 0 513-15,0 0-257 16,0 0-280-16,4 0-216 0,0 0-200 16,1-6-184-16,3-7-64 15,-1 1 96-15,1-11-80 0,5 1-48 16,-6-7-8 0,1-3-64-1,5 1-8-15,-10-5 8 16,1-2 72-16,0 0 49 0,-4 6-33 15,0 4 64-15,4 6 80 0,-4 5 168 16,4 9-48-16,0 4-32 16,1 1-136-1,-2 3-136-15,13 0-56 16,4 0-8-16,8 10 0 16,8 5 8-16,7 7 40 0,2 6-40 15,2 5-8-15,-3 8-488 16,4 17-1233-1,-13-8-2383-15,-11-8-4370 16</inkml:trace>
  <inkml:trace contextRef="#ctx0" brushRef="#br2" timeOffset="179477.42">29806 9357 2760 0,'0'0'8122'0,"0"0"-6762"16,0 0-736-16,0 0 272 16,0 0 665-16,4 3-41 15,12-3-328-15,4 0-87 0,16 0-73 32,4 0-328-32,11 0-312 15,1-7-184-15,0 1-72 0,-4-1-64 16,-9 1-72-16,-7 3-240 15,-12 0-480-15,-7 0-512 0,-13-4-713 16,-16 4-535-16,-5-3-2769 0</inkml:trace>
  <inkml:trace contextRef="#ctx0" brushRef="#br2" timeOffset="179714.37">29898 9150 10122 0,'0'0'2920'0,"0"0"-687"16,0 0-585-16,0 0-64 0,0 0-311 15,0 0-265-15,71 3-152 16,-43 23-104-16,4 2-208 0,0 10-176 16,0 7-247-1,-8 5-49 1,0 2-16-16,-5-1-56 0,-2-4-24 15,-2-3-345-15,2-6-679 0,11 3-432 16,0-11-1201-16,-5-9-3560 16</inkml:trace>
  <inkml:trace contextRef="#ctx0" brushRef="#br2" timeOffset="180580.2">31030 9026 9690 0,'0'0'4577'0,"0"0"-2737"16,0 0-496-16,0 0-744 0,0 0-304 0,0 0 8 15,0 0 289 16,-80 67-201-31,44-32-184 0,-5 0-128 16,6-4 24-16,-1-8-32 0,0-4 16 16,8-10 8-16,0-9 8 15,13 0-8-15,-1-13 48 0,12-12-144 16,4-10-184 0,4-6-184-1,16 0 232-15,8 0-80 0,0 9 128 16,4 3-88-16,3 16 56 0,5 7 64 15,4 6 56 1,4 13 72-16,8 15 48 0,-4 11 16 0,3 5 48 31,-7 10-40-31,-5 16-88 16,-6 19-56-16,-18-7 0 16,-11-6-128-16,-8-12-288 0,-12-17-192 15,-16 4-777-15,-3-1 1033 0,-13-11-144 16,-4-10 32-16,1-13 40 31,2-10 424-31,6-6 32 16,15-13 64-16,8-12-40 0,16-7 16 15,0-9 184-15,16-1-96 16,15 4-112-16,5 0 168 0,0 13 136 16,0 9-128-16,-4 10 176 31,0 6-64-31,4 3-128 15,-4 16 88-15,7 0 25 0,6 3 23 0,2 0 120 16,-3 2-96-16,0-3-80 16,-5-5-32-16,-11-1-96 0,-4-4-80 15,-12-2 16 1,-3-4-32 0,-9-5 16-16,3 5-80 0,-3-5 136 15,0 0 104-15,0 0 8 0,0 0-48 16,0 0-56-16,0 0-56 15,0 0-40-15,0 0-48 0,0 0 0 32,0 0 0-32,0 0-224 15,0 2-288-15,0-2-480 16,0 4 360-16,0-1-184 0,4-3 47 16,-4 0 57-16,4 0-168 15,0 0-784-15,-4 0-1 0,0 0-911 47,0 0-4994-47</inkml:trace>
  <inkml:trace contextRef="#ctx0" brushRef="#br2" timeOffset="181337.45">27248 11268 13866 0,'0'0'4073'0,"0"0"-2800"0,0 0-121 15,0 0-360-15,0 0-400 16,8 0-248-16,9 13 120 16,-2 2 80-1,1 8-224-15,4 2-32 16,-4 0-88-16,-4 3-64 15,0-2-288-15,-4-1-544 0,4-2-656 16,-5-4-1265-16,-2-13-3120 0</inkml:trace>
  <inkml:trace contextRef="#ctx0" brushRef="#br2" timeOffset="181510.41">27336 11024 11946 0,'0'0'3025'16,"0"0"-1817"0,0 0-208-16,0 0-528 15,0 0-400-15,0 0-72 0,0 0-2200 16,0 0-505-16,0 0-5128 16</inkml:trace>
  <inkml:trace contextRef="#ctx0" brushRef="#br2" timeOffset="181851.43">27758 10966 1120 0,'0'0'8898'16,"0"0"-7442"0,0 0-208-16,0 0-152 15,0 0 145-15,0 0-129 0,0 0-184 16,0 0-80-16,-16-35-448 15,-19 48-232-15,-6 7 305 16,6 5 255-16,3 6-112 0,4 0-64 31,16 5-160-31,8-4-200 0,4 2-112 16,20 2 40-16,11 1-40 16,10-1 64-16,-2 2 16 15,-3-4-88-15,0 4-64 16,-4 4-8-16,-12-5 0 0,-4 2-152 15,-4-1-56 1,-8-2-624 0,-4 4-736-16,-16-7-2609 0,-4-12-2065 0</inkml:trace>
  <inkml:trace contextRef="#ctx0" brushRef="#br2" timeOffset="182027.95">27587 11347 13218 0,'0'0'4273'16,"0"0"-3313"-16,0 0-295 16,120-28-49-16,-60 21-8 15,3 4-160 1,-3 0-448-16,11 3-376 16,-18 0-3337-16,-14 0-5449 0</inkml:trace>
  <inkml:trace contextRef="#ctx0" brushRef="#br2" timeOffset="182651.74">28571 10976 1592 0,'0'0'12034'16,"0"0"-9161"-16,0 0-632 0,0 0-753 31,0 0-696-31,0 0-464 15,0 0-208-15,-32 42 248 16,12-5-80-16,0 8-104 0,1 2-112 0,-2 1 0 16,6 0-72-16,-1-8-104 0,0 2-384 15,7-10-688 1,6-7-961 0,3-10-2351-16,0-8-2594 15</inkml:trace>
  <inkml:trace contextRef="#ctx0" brushRef="#br2" timeOffset="182865.76">28324 11037 11026 0,'0'0'3993'16,"0"0"-1769"-16,0 0-727 0,0 0-1153 16,0 0-144-16,0 0 408 15,83 46-96-15,-38-17-176 0,-2 0-104 31,1-1-96-31,-4 0-64 16,-4 1-72-16,-8-7-368 16,-8-2-672-16,-5-7-433 0,-11-4-1135 15,-4-6-1673-15,0-3-3833 0</inkml:trace>
  <inkml:trace contextRef="#ctx0" brushRef="#br2" timeOffset="183411.4">29037 10789 4000 0,'0'0'6362'0,"0"0"-4714"15,0 0-8 1,0 0-47-16,0 0-137 16,0 0-832-16,0 0-424 15,-95-4 24-15,59 11 128 16,-1 0 56-16,6 1 113 0,7-4-57 16,8 3-136-16,4-1-136 0,12-4-192 31,0 8-168-31,0-3 96 15,4 1 72-15,4 3 136 16,4 1 120-16,-4 1-112 0,0 0 56 16,0 2 88-16,-1 1 80 15,2 3-32-15,-1 3-40 0,3 1-80 32,6 2-72-32,-6 1-24 15,6-1-112-15,-2 4 88 16,-2-4-80-16,2 3 40 0,-2-5-40 15,-2-2-8-15,1-4 8 16,0-5-8-16,0 1-8 16,4-6 0-1,9-5-120-15,-2 1-192 0,5-3-448 16,4-5-1288-16,-8-11-3089 16,-4 0-4938-16</inkml:trace>
  <inkml:trace contextRef="#ctx0" brushRef="#br2" timeOffset="183700.43">29280 10846 12162 0,'0'0'3153'0,"0"0"-841"15,0 0-927-15,0 0-601 0,0 0-376 16,0 19-192-16,0 3 376 16,0 3-224-16,0 4-144 31,0-1-56-31,8 2-24 0,4-3-136 16,0-2 8-16,4-2-16 15,4-7-96-15,0 0-400 0,0-10-744 16,0-6-705-16,-9 0-1855 15,-2-6-1290 1</inkml:trace>
  <inkml:trace contextRef="#ctx0" brushRef="#br2" timeOffset="183999.53">29300 10668 11626 0,'0'0'2857'16,"0"0"-1449"-16,0 0-648 16,0 0-456-16,0 0-184 0,0 0 200 15,0 0-128-15,5 35-192 32,2-26-224-32,5-3-264 15,0-2 8-15,0-4 144 0,-4 0 336 16,-4-4 168-16,-4-8 8 0,0-4 408 15,0 2 296-15,-12 3-200 16,0 4-183-16,4 4-153 0,-4 3-344 16,12 16-544-16,0 3-2209 31,0 3-3056-31</inkml:trace>
  <inkml:trace contextRef="#ctx0" brushRef="#br2" timeOffset="184666.37">29447 10611 9025 0,'0'0'2969'0,"0"0"-872"0,0 0-673 31,0 0-416-31,0 0 40 31,0 0-208-31,0 0-207 0,96-67-209 0,-76 67-136 16,-4 0-96-16,4 9-88 16,-4 4-96-16,-4 6 0 0,-1 7 112 15,-2-1 80-15,-1 4 136 16,0-1 104 0,4 1-168-1,-4 2-32-15,3 1-72 0,6 1 48 16,-2-5-136-1,2 0 24-15,7-2-88 16,-9-4-8-16,5-7 80 0,-4 5-88 16,-4-8 0-16,-8-3 8 15,4 5 0 1,-8-5-8-16,0 1 0 0,-4 3 0 0,-16 0-8 16,-4 1-152-16,-3 0-152 15,-10-1-1304-15,5-8-2537 0,9-5-3049 16</inkml:trace>
  <inkml:trace contextRef="#ctx0" brushRef="#br2" timeOffset="184967.34">30077 10709 6177 0,'0'0'9466'16,"0"0"-7090"-16,0 0-447 0,0 0-849 15,0 0-488 1,0 0-256 0,0 0-216-16,87-54-104 0,-50 45-16 0,-5-1 48 15,0 3-48-15,-4 4-128 16,-5 1-640-16,-15 2-1216 15,-11 5-2297-15,-18 9 1264 0,-3 5-3592 16</inkml:trace>
  <inkml:trace contextRef="#ctx0" brushRef="#br2" timeOffset="185115.66">30137 10792 7769 0,'0'0'3153'31,"0"0"-129"-31,0 0-743 15,0 0-689-15,92-10-567 0,-65 4-497 16,5-1-304-16,-4 2-224 16,-4-2-152-16,-8 3-1177 0,-4 1-1583 15,-12 0-1873-15</inkml:trace>
  <inkml:trace contextRef="#ctx0" brushRef="#br2" timeOffset="185415.84">30081 10518 11378 0,'0'0'5033'0,"0"0"-2761"0,0 0-375 16,0 0-801-16,0 0-472 15,0 0-424-15,0 0 32 0,28 54 16 16,-12-19-8-16,-4 9-47 15,4-2-49 1,0-1-40-16,3 1-96 16,2-4 64-16,3-6-64 0,-5-7 40 15,1-3-48-15,-4-9-56 16,0-4-192-16,-8-6-233 16,-4-3-271-16,1 0-1336 0,-5-9-3113 0</inkml:trace>
  <inkml:trace contextRef="#ctx0" brushRef="#br2" timeOffset="186100.69">30974 10404 6081 0,'0'0'7593'0,"0"0"-5080"0,0 0 64 15,0 0-737-15,0 0-624 16,0 0-784-16,0 0-424 16,-28 35 168-16,15 9 8 0,2 7-40 15,-1 3-48-15,3-3-16 0,9-3-80 31,0-4 0-31,0-9-416 16,0-7-376-16,0 2-1088 0,5-18-2513 16,-5-5-2345-16</inkml:trace>
  <inkml:trace contextRef="#ctx0" brushRef="#br2" timeOffset="186324.63">30611 10439 10842 0,'0'0'4193'31,"0"0"-2513"-31,0 0-208 16,0 0-679-16,0 0 127 0,0 0-208 16,92 29-272-16,-60-7-224 15,-1 0-136-15,1-3-80 0,-4 3-224 16,0 1-1072-16,-9-7-1257 15,-6-4-2696 1</inkml:trace>
  <inkml:trace contextRef="#ctx0" brushRef="#br2" timeOffset="186879.56">31420 10218 10386 0,'0'0'3104'0,"0"0"-1359"16,0 0-289-16,0 0-432 15,0 0-504-15,-48-5-352 32,20 10-72-32,-7 1 8 0,-2 2-24 15,-3-1 89-15,9 0 31 16,-1-4 48-16,16-1-32 16,4 2-24-16,8-4-136 0,4 7-56 15,0-5-200-15,0 5 200 16,4 5 344-16,3 5 120 15,6-2 0-15,-5 1-152 16,3 3-40-16,10 3 24 16,-5 5 80-16,-1-2-120 15,10 6-16-15,-1 7-72 0,-1-3 120 16,-3 6-112 0,4-3-88-1,-4 1-40-15,-4-4 1 0,0-4-41 16,0-2 56-16,-5-4-64 15,6-6 0-15,-6-3-121 0,-2-3-143 16,3-7-192-16,-1-2-200 0,2-4-1048 31,11-20-785-31,-9-6-2272 16,5-2-5593-16</inkml:trace>
  <inkml:trace contextRef="#ctx0" brushRef="#br2" timeOffset="187094.81">31635 10376 9674 0,'0'0'5201'0,"0"0"-3425"16,0 0-112-16,0 0-687 0,0 0-441 16,0 0-136-16,0 0-256 31,104-26-144-31,-68 17-8 0,-8 5 0 15,-5-5-704-15,-3 6-1081 0,-8-4-839 16,-12 4-217-16,-4 3 497 16,-12 0-2009-16</inkml:trace>
  <inkml:trace contextRef="#ctx0" brushRef="#br2" timeOffset="187306.27">31739 10366 4368 0,'0'0'2601'15,"0"0"-88"-15,0 0-497 0,0 0-168 16,0 0-151-16,0 83-305 15,12-64-408-15,3 6-360 0,1-3-136 16,5 7-183-16,2-4-129 31,-7 5-88-31,-4-5-16 16,-4-3-64-16,-8 0 72 0,0-7-80 16,-16-2-48-16,-8-3-665 0,-23-10-647 15,11 0-2825-15,-5 0-4473 0</inkml:trace>
  <inkml:trace contextRef="#ctx0" brushRef="#br2" timeOffset="187645.08">31779 10134 9153 0,'0'0'2457'15,"0"0"-489"-15,0 0 25 0,0 0-673 16,0 0-240-16,0 0-720 16,0 0-360-16,-4-12-112 15,4 12-320 1,0 0-240-16,4 6 296 16,-1 0 304-16,9 0 72 0,-3 1 216 15,-2-4-120-15,-3-3-40 0,0 0 40 16,-4 0 248-16,0 0-56 15,0-6-80 1,0-7-72-16,0 4 80 16,-8-1 329-16,-3 4-201 15,-2 3-168-15,2 3-176 0,2 6-104 16,9 19-1273-16,0 0-1583 16,9 1-2577-16</inkml:trace>
  <inkml:trace contextRef="#ctx0" brushRef="#br2" timeOffset="187913.4">32061 10020 12946 0,'0'0'4145'16,"0"0"-1560"-16,0 0-1025 0,0 0-616 15,0 0-432-15,0 0-272 0,112 23 32 0,-68 5 17 47,-5 4-89-47,2 5-104 0,-6 8-88 16,-11 2-8-16,-8 4-8 0,-12 7-168 16,-8 2-473-16,-48 29-31 15,1-16-1136-15,-9-7-5426 16</inkml:trace>
  <inkml:trace contextRef="#ctx0" brushRef="#br2" timeOffset="189669.91">27575 12795 9722 0,'0'0'2824'15,"0"0"-1616"1,0 0 201 0,0 0-121-16,0 0-416 15,0 0-256-15,0 0-192 0,72-42-296 16,-49 23-24-16,1-3-16 16,-7 0 17-16,-14-3 39 0,-3 6 72 31,0 0 16-31,-20 8 136 0,-8 6-8 15,-4 5-120-15,4 3-232 16,5 13-8-16,7 10-48 0,8 5-24 16,8 1-16-16,12 0-16 15,16 0 56-15,7-11 48 16,14-4 104 0,7-8-88-16,3-9-16 0,1 0-56 15,-5-19-144-15,-3-3-328 16,-16-14-337-16,-8 2-7 0,-15-7 360 15,-13-4-64-15,-13 1-344 16,-15-4-40 0,0-3 31-16,-8 4 537 15,1-5 248-15,7 2 144 16,4-1 344-16,4 4 817 16,8 8 615-16,4 14-264 0,8 10 233 15,0 8-425-15,0 7-640 0,0 7-408 31,8 12-184-31,8 12 400 16,8 11 24-16,8 5-55 16,0 3-241-16,4 8-40 0,3-1-80 15,1 0-80-15,-4 1-16 0,-4-2-112 16,-5-2-328-16,1-3-569 31,-4 0-911-31,-3-13-2497 16,-10-15-2673-16</inkml:trace>
  <inkml:trace contextRef="#ctx0" brushRef="#br2" timeOffset="189990.1">28523 12297 10922 0,'0'0'2712'0,"0"0"73"0,0 0-777 0,0 0-1095 16,0 0-441-16,0 0-104 15,-88 35-184 1,81-3-8-16,7 6-56 16,0 3-120-16,16-3-96 15,16-4 88-15,3 1-48 0,5-6-24 32,0-4-160-32,-4-2-72 15,-13-1 208-15,-14-6 40 0,-5-3 56 16,-4-1 8-16,-13-2 32 15,-6-4 384-15,-5-6-152 16,0 0-112-16,4 0-152 0,8-6-288 16,12-16-888-16,16-23-3209 15,16 1 224-15,8 5-2601 0</inkml:trace>
  <inkml:trace contextRef="#ctx0" brushRef="#br2" timeOffset="190253.79">28878 12411 1464 0,'0'0'8154'0,"0"0"-5562"0,0 0-63 15,0 0-1249-15,75-70-744 0,-67 51-136 16,1 3-136 0,-9-6-136-1,0 6-120-15,-9-3 536 0,-6 3 216 16,-2 6-119-16,-6 10-25 16,3 0-232-16,0 10-80 0,8 15 160 15,8 10-136 1,4 4-128-16,4 1 24 15,20-1-64-15,8-1-112 16,11-9-40-16,6-7 104 0,2-7-40 16,5-11-16-16,-4-4-56 15,-9-4-368-15,-11-24-1168 0,-16 3-2305 16,-8-7-5545-16</inkml:trace>
  <inkml:trace contextRef="#ctx0" brushRef="#br2" timeOffset="191125.71">27192 14094 11546 0,'0'0'4345'16,"0"0"-2457"-16,0 0 97 0,0 0-569 16,-11-23-424-16,11 23-496 15,4 6-304-15,11 11-192 0,5 11 192 16,12 10 32-16,4 4-120 15,4 2-47-15,-4 0-57 32,-4-2-281-32,0-8-471 0,-5-5-680 15,-3-3-1201-15,-4-11-2112 16,-12-8-3248-16</inkml:trace>
  <inkml:trace contextRef="#ctx0" brushRef="#br2" timeOffset="191375.53">27245 14087 9658 0,'0'0'2520'0,"0"0"-447"16,0 0-217-16,23-73-816 0,13 57-472 15,28 7-72-15,0 3-200 16,7 6-55 0,-3 0-41-1,-20 12-80-15,-1 14-120 0,-19 2-72 0,-19 13 64 16,-9 1 8-16,-20 5 104 15,-20 1 48-15,-4 2-32 0,-8-5-104 16,8-1-16-16,8-5-568 31,16-4-1233-31,16-10-2224 16,4-13-5281-16</inkml:trace>
  <inkml:trace contextRef="#ctx0" brushRef="#br2" timeOffset="191639.29">28229 13747 8193 0,'0'0'6818'0,"0"0"-4978"0,0 0-456 31,0 0-463-31,0 0 15 16,-101 42-64-16,78 2-208 0,3 7-192 15,12 6-104-15,4 4-216 0,4-8-56 16,27-2-88-16,14 1-8 16,26-5-16-16,-3-9-112 0,11-7-432 0,13-5-1048 31,-28-17-2185-15,-8 0-2664-16</inkml:trace>
  <inkml:trace contextRef="#ctx0" brushRef="#br2" timeOffset="191867.45">28607 13868 12098 0,'0'0'5041'0,"0"0"-3777"31,0 0-479-31,0 0-161 15,0 0 200-15,-8 85-304 16,16-52-264-16,16-1-152 0,8-1-104 16,7-9-72-16,-3-3-640 15,12-9-752-15,-12-4-1617 0,-12-6-3224 0</inkml:trace>
  <inkml:trace contextRef="#ctx0" brushRef="#br2" timeOffset="192046.84">28563 13636 15691 0,'0'0'2688'0,"0"0"-599"0,0 0-945 0,0 0-616 16,0 0-528-16,0 0-24 15,-8 16-1752-15,8 6-1081 16,8 3-4904-16</inkml:trace>
  <inkml:trace contextRef="#ctx0" brushRef="#br2" timeOffset="192226.83">28834 13977 11346 0,'0'0'4817'0,"0"0"-3761"15,0 0-392-15,0 0-384 16,108-58-272-16,-69 38-8 16,21-5-664-16,-16 3-1808 0,-4 3-2513 0</inkml:trace>
  <inkml:trace contextRef="#ctx0" brushRef="#br2" timeOffset="192444.28">29105 13611 12482 0,'0'0'4313'16,"0"0"-2080"-1,0 0-673-15,0 0-752 0,0 0-400 16,0 0 8-16,0 0-120 16,92 88-112-16,-65-40-128 0,-2 3-56 15,-2 6-384-15,5 13-816 16,-12-16-2737-1,0-10-4169-15</inkml:trace>
  <inkml:trace contextRef="#ctx0" brushRef="#br2" timeOffset="192625.63">29615 13862 11210 0,'0'0'6377'0,"0"0"-4936"16,0 0-705-16,0 0-136 15,0 0-80-15,104 47-176 16,-80-15-136-16,-9 6-208 0,-6 1-400 16,-9 14-1120-16,-17-12-2209 31,1-9-1680-31</inkml:trace>
  <inkml:trace contextRef="#ctx0" brushRef="#br2" timeOffset="193097.16">29870 13728 12546 0,'0'0'4593'0,"0"0"-3793"0,0 0-40 16,120-51-39-16,-69 32-265 15,5 4-456 1,0-5-192-16,-21 8-2393 16,-10 3-3320-16</inkml:trace>
  <inkml:trace contextRef="#ctx0" brushRef="#br2" timeOffset="193291.76">29973 13658 6569 0,'0'0'2929'0,"0"0"-241"0,0 0-303 15,73 74-641-15,-42-40-488 0,1 2-376 16,0 2-327-16,0-1-41 16,-9 2-120-16,-3-4-96 0,-7 0-88 31,-13-3-104-31,0-1 16 16,-16-3-120-16,-12-2-392 0,-28-10-824 15,12-7-1929-15,5-9-4785 0</inkml:trace>
  <inkml:trace contextRef="#ctx0" brushRef="#br2" timeOffset="193472.92">30049 13351 16523 0,'0'0'2625'0,"0"0"-1633"0,0 0-576 16,0 0-416-16,0 0-760 0,0 0-2945 16,0 0-5209-16</inkml:trace>
  <inkml:trace contextRef="#ctx0" brushRef="#br2" timeOffset="193696.06">30559 13652 14002 0,'0'0'3153'16,"0"0"-1392"-16,0 0-481 0,0 0-672 16,60-86-192-16,-44 73-392 15,0-1-24-15,-4 3-1024 0,4-5-1289 16,-4 4-2328-16,-4 2-3288 0</inkml:trace>
  <inkml:trace contextRef="#ctx0" brushRef="#br2" timeOffset="193855.39">30755 13297 10730 0,'0'0'3136'0,"0"0"-199"31,0 0-664-31,0 0-793 0,0 0-1072 15,0 0-408-15,0 0 0 0,51 72 8 16,-27-27 72-16,0 3-80 16,4 15-1176-16,-9-9-2937 0,-2-17-3265 15</inkml:trace>
  <inkml:trace contextRef="#ctx0" brushRef="#br2" timeOffset="194160.84">30794 13008 15131 0,'0'0'2832'0,"0"0"-1255"31,0 0-793-31,0 0-72 16,104 32 88-16,-45-1-120 0,9 10-200 16,0 7-120-16,4 8-191 15,-16 6-169-15,-13 1 0 16,-11-2-361-16,-19 2-511 0,-18 19-512 31,-18-18-384-31,-1-10-3506 0</inkml:trace>
  <inkml:trace contextRef="#ctx0" brushRef="#br2" timeOffset="194605.86">31627 13284 12242 0,'0'0'5729'16,"0"0"-4248"-16,0 0 111 31,0 0-480-31,0 0-392 0,0 0-256 16,12-54-399-16,16 45-65 15,12-4-121-15,7 3-231 16,2 1-272-16,-6-1-1168 0,-11 0-2361 16,-21 5-2016-1</inkml:trace>
  <inkml:trace contextRef="#ctx0" brushRef="#br2" timeOffset="194799.81">31683 13106 10594 0,'0'0'5217'0,"0"0"-2897"0,0 0-639 16,0 0-953-16,0 0-576 0,36 41 336 15,-21-2 16-15,9 5-288 16,0 4-96-16,4 6-120 16,0 0-448-1,16 6-1240-15,-4-13-2921 16,-4-12-3193-16</inkml:trace>
  <inkml:trace contextRef="#ctx0" brushRef="#br2" timeOffset="195096.11">32344 12983 4761 0,'0'0'11082'0,"0"0"-8714"16,0 0-1735-16,0 0-577 15,0 0 216-15,-43 79 64 0,39-35-56 16,4 1-208 0,7-1-72-16,21-3-48 15,8-6-128-15,7-9-144 0,10-14-72 16,-1-9 312-16,-5-3 80 16,-10-19 256-16,-10-12 480 15,-11-8 288-15,-12-8-312 16,-4-1-280-1,-20 1 32-15,-20 6-296 0,-20 5-168 16,-39 18-440-16,11 11-1760 16,-4 7-4714-16</inkml:trace>
  <inkml:trace contextRef="#ctx0" brushRef="#br2" timeOffset="202565.33">4410 14897 6601 0,'0'0'5993'16,"0"0"-4176"-16,0 0-241 0,0-18 304 16,-4 18-303-16,4 0-545 31,0 0-544-31,0 0-216 0,0 2-88 15,0 10-8-15,0 14 72 0,0 9 192 16,0 9-32-16,0 10-96 16,0 6-72-16,12 5-88 0,-4 1-79 15,0-2 23-15,4-1-48 16,-4-9-40-16,0-4-8 16,0-12-104-1,-4-2-257-15,-1-18-247 16,-3-1-368-16,0-17-1096 0,0 0-1697 15,-3-17-984-15</inkml:trace>
  <inkml:trace contextRef="#ctx0" brushRef="#br2" timeOffset="202989.72">4275 14881 4656 0,'0'0'5018'31,"0"0"-2802"-31,0 0-992 0,0 0 121 16,0 0 223-16,0 0-368 16,0 0-392-16,88-83-216 0,-45 74-7 15,5-1 127 1,7 8-232-16,1 2-200 15,4 6-112-15,-4 16-48 16,-4 13-40-16,-8 9-32 0,-13 7-32 16,-3 5 56-16,-11 8-16 15,-9-3 8-15,-8 0-16 16,0-1-40 0,-13 0 32-16,-10-6-24 15,-18 3-16-15,2-6 72 0,-13-3 8 16,-3-7 0-16,-1-6 136 0,4-10-80 15,8-9-56-15,7-10-32 16,6-6-48 0,15-22-384-16,12-3-2128 15,4-4-4578-15</inkml:trace>
  <inkml:trace contextRef="#ctx0" brushRef="#br2" timeOffset="203418.84">5338 14741 11242 0,'0'0'4569'0,"0"0"-3361"16,0 0 368-16,0 0 329 15,-95-2-809-15,67 23-320 0,-4 15-96 0,4 8-55 16,0 9-89-16,9 8-48 0,6 18-88 31,9 13 8-31,4 16-160 16,17-6-136-16,2-16-56 15,5-26-48-15,-4-22-8 16,4-6-360-16,8-4-400 0,12-2-216 16,27-10-793-16,-11-10-759 15,-12-6-4570-15</inkml:trace>
  <inkml:trace contextRef="#ctx0" brushRef="#br2" timeOffset="203729">5609 14963 4096 0,'0'0'11683'16,"0"0"-9379"-16,0 0-495 0,0 0-73 15,0 0-648-15,0 0-624 16,0 0-175 0,0 0 7-16,-39 105-8 0,39-61-128 0,0 2-8 15,7-2-8-15,5-3-40 31,4 0-96-31,1-6-8 16,2-6-168-16,1-7-448 0,8-3-593 16,-5-10-1359-16,-6-9-3369 15</inkml:trace>
  <inkml:trace contextRef="#ctx0" brushRef="#br2" timeOffset="204090.09">5622 14649 7665 0,'0'0'5289'0,"0"0"-3272"0,0 0-33 16,0 0 169-16,0 0-593 15,0 0-1064-15,0 0-376 0,-24 13-8 16,31 22-16-16,10 3-8 15,-2-3-72-15,2-7-8 32,-2-5-8-32,2-7-48 0,-6-10-248 0,4-6 80 15,-6-6 216-15,-1-17 144 16,-8-8-56-16,0-1-40 0,-8-5-40 16,-16 4 112-16,0 7 144 15,-4 11 96 1,5 8-56-16,3 7-144 15,7 7-160-15,5 21-160 0,12 26-968 16,16-10-2761-16,1 1-6297 16</inkml:trace>
  <inkml:trace contextRef="#ctx0" brushRef="#br2" timeOffset="204414.31">6135 15125 12258 0,'0'0'5489'15,"0"0"-4681"-15,0 0 57 0,0 0 263 16,0 0-344-16,17 45-152 0,-14-19-288 16,1 2-136-16,-4 3-56 15,0 7-88-15,0 1 16 0,-7 2-80 16,-14-3-168-16,-3 6-760 16,1-12-2024-1,3-10-4874-15</inkml:trace>
  <inkml:trace contextRef="#ctx0" brushRef="#br2" timeOffset="204655.3">6326 15027 14051 0,'0'0'5785'0,"0"0"-4953"31,0 0-208-31,0 0 56 16,0 0-264-16,0 0-120 0,80 13-184 15,-40-10-112-15,0-3-448 32,4 0-1112-32,-1-3-889 0,-11-7-2152 15,-12-2-2864-15</inkml:trace>
  <inkml:trace contextRef="#ctx0" brushRef="#br2" timeOffset="204882.14">6466 15065 4016 0,'0'0'7810'15,"0"0"-4857"-15,0 0-289 16,0 0-463 0,0 79-689-1,8-51-424-15,4 8-440 0,4 8-344 0,-5 4-192 16,2 10-112-16,-5 2-56 15,-5 3 56-15,-3-3-240 0,0-5-336 16,-3-11 256-16,-13-12-456 31,-8-13-368-31,-24-17-1169 16,4-2-2344-16,0-6-4857 0</inkml:trace>
  <inkml:trace contextRef="#ctx0" brushRef="#br2" timeOffset="205280.39">6382 14681 12066 0,'0'0'4673'31,"0"0"-2913"-31,0 0 209 0,0 0-545 15,0 0-616-15,0 0-400 0,0 0-256 16,-11-45-152-16,7 52-8 16,0 9 0-16,-1 6 8 15,5 1-16 1,0 5-40-16,5-6 48 16,10 1-8-16,2-9-288 0,-2-3-168 15,2-11-192-15,-6 0 376 0,1-16 288 16,-12-6 64-16,0-3 40 15,0 0-104-15,-20 1 216 0,-4 8 208 32,0 7-32-32,5 6-168 15,2 3-160 1,6 12-64-16,11 28-496 16,15-3-1816-16,6-5-4874 0</inkml:trace>
  <inkml:trace contextRef="#ctx0" brushRef="#br2" timeOffset="205696.22">6721 14652 13866 0,'0'0'4593'0,"0"0"-3752"16,0 0 455-16,0 0-112 0,0 0-504 15,0 0-296 1,60 57 136 0,-12-8-87-16,12 17-225 0,11 26-80 15,-3 22-56-15,-16 10-72 16,-32-6-8-16,-20-7-112 0,-16-10-528 15,-9-27-425-15,-3-17-3728 0</inkml:trace>
  <inkml:trace contextRef="#ctx0" brushRef="#br2" timeOffset="206941.6">7853 15230 5761 0,'0'0'6825'0,"0"0"-3752"16,0 0-1169-16,0 0 9 0,0 0-265 31,0 0-616-31,0 0-472 16,-4 0-216-16,11 0 1 15,18 0 79-15,3 0-56 0,11-6-96 16,9 0-152-16,3-7-32 16,-2 4-88-16,-2-1-112 0,-10 7-496 15,-14 3-513-15,-23 0-1375 31,0 13-2185-31,-12 2-1665 0</inkml:trace>
  <inkml:trace contextRef="#ctx0" brushRef="#br2" timeOffset="207120.49">7873 15468 6249 0,'0'0'9586'0,"0"0"-7778"16,0 0-719-16,0 0 839 0,0 0-376 15,0 0-720-15,95 0-423 16,-44-6-185-16,2-7-224 0,27-9-345 31,-9 6-2399-31,-15-4-8378 16</inkml:trace>
  <inkml:trace contextRef="#ctx0" brushRef="#br2" timeOffset="208258.67">8912 15230 6601 0,'0'0'6497'0,"0"0"-4600"16,0 0-257-16,0 0 240 0,0 0-375 15,0 0-601-15,0 0-240 0,0-6-160 16,0-7-224-16,0-2-272 16,9-9 72-16,-2-1-72 15,9-6 0 1,4-1 0-16,0 0-8 16,8 4-24-16,-4 6 16 0,0 6 8 0,0 9 0 15,-4 7-8-15,-8 7-64 16,4 15 72-16,-8 13 0 0,-1 1 8 31,-3 7 8-31,-4 1-8 16,-4-2 40-16,-7-1-8 15,-6-6-32-15,2-7 0 0,2-8 48 16,6-8-48-16,3-12 48 16,4 0-32-16,0-18-24 0,4-15-272 31,16-11 96-31,3-3 80 15,5-8-120-15,4 5-88 0,0 5 192 16,0 4 64-16,-4 9-168 16,0 14 32-16,-4 4 184 15,-9 14 0-15,2 0-24 0,-1 19 24 32,-8 13 56-32,-4 3 104 15,-4 6-40-15,0 4-24 0,-12-3-40 16,-4-1-40-16,-1-10 64 15,2-9-72-15,3-5 56 0,3-15-16 16,9-2 80-16,0-15-128 16,13-17-48-1,10-12-80-15,14-20 32 16,-5-3-104-16,3 1-56 0,1 2 32 16,-16 23 216-16,4 3 8 15,-4 19 104 1,-9 16 272-16,2 3-144 15,-2 25 144-15,-2 10 40 0,3 9-144 16,-5 3-88-16,1 2-88 16,-3-2-88-16,-5-3-8 0,0-5-8 15,0-7-584-15,4-7-1024 16,4-9-3225-16,-1-13-2729 0</inkml:trace>
  <inkml:trace contextRef="#ctx0" brushRef="#br2" timeOffset="208426.72">9937 14907 3440 0,'0'0'11507'31,"0"0"-9019"-31,0 0-1648 16,-41 104 345-16,26-60-353 0,2 1-464 15,5-1-368-15,5 1-384 0,3-7-2281 16,0-13-3576-16</inkml:trace>
  <inkml:trace contextRef="#ctx0" brushRef="#br2" timeOffset="208584.2">9952 14618 13714 0,'0'0'4321'0,"0"0"-3697"16,0 0-263-16,0 0-305 15,0 0-56-15,-19 89-1265 16,23-52-4008-16</inkml:trace>
  <inkml:trace contextRef="#ctx0" brushRef="#br2" timeOffset="209049.56">10083 15196 6977 0,'0'0'7858'16,"0"0"-5794"-16,0 0-616 0,-11-74 169 15,11 45-585-15,0-2-576 16,11-4-120-16,6-6-216 0,7-1-48 16,-1 7-72-16,5 5 0 15,0 10-8-15,0 7 8 16,-4 13-8-16,0 0 0 0,-4 19 8 15,-4 9 8 1,-4 14 48-16,-4 2-40 16,0 1-16-16,-8 3 64 0,0-4-64 15,-8-2 8-15,-8-4-8 16,4-10-8-16,-4-9-48 16,8-10 48-16,0-9 8 15,8-6 48-15,0-19-48 16,4-17-8-16,20-18-8 15,0 0-40-15,3-3 48 16,1 5-40-16,-3 20 40 0,6 3 8 16,-3 19 136-16,0 13 256 15,-3 3-80 1,-2 19-80-16,-3 16 40 16,-5 3-151-16,-2 10-49 15,-9-1-72-15,-4 17-265 0,0-10-879 16,0-9-4065-16</inkml:trace>
  <inkml:trace contextRef="#ctx0" brushRef="#br2" timeOffset="210016.11">11964 13186 8225 0,'0'0'2105'0,"0"0"-1185"16,0-83 344-16,-16 55-216 0,-4 5 777 15,-8 7-201-15,-4 3-616 16,-11 11-175 0,-5 2-153-16,-3 0-160 15,-9 15-272-15,-4 14 0 16,-8 6-8-16,0 12-64 0,-8 20 32 16,-3 25-40-16,11 25-48 15,12 13 64-15,28 1-96 0,28-7 32 31,8-20-48-31,28 2-24 16,16-8-40-16,12-3 0 16,8-6 8-16,-5-19-16 0,-11-13 8 15,-8-13 32-15,-4-8-24 16,12 8-8-16,7 7-8 0,5 9-112 31,-4-4 112-31,-12 3-16 16,-8 1-176-16,-16-4-280 15,-13 5 136-15,-11-10 240 0,-15-1 88 0,-21-1-80 16,-8-9 88-16,-7-5-8 16,6-6 8-16,2-7-288 15,6-6-880 1,5-7-1681-16,9-5-2376 16,11-4-4617-16</inkml:trace>
  <inkml:trace contextRef="#ctx0" brushRef="#br2" timeOffset="210894.41">11606 15398 8025 0,'0'0'6338'31,"0"0"-5322"-31,0 0-216 15,0 0 424-15,0 0-528 16,0 0-696-16,0 0-312 0,-24-25 232 16,48 18-296-16,4-1-672 15,4 1-392-15,-4 0 1016 32,-9 4 336-32,-6-1 88 0,-6 4 392 15,-7 0 456-15,0 0 192 16,-16 11 256-16,-11 2-287 0,-5-1-217 15,-12 6-96-15,0 2-104 0,-8 2-152 16,0-3-152 0,1 3-64-16,10-3-80 0,6-3-48 15,7-2-24 1,20-2-72-16,8-6 0 16,4-3-160-16,24-3 160 0,15 0 48 15,9-7-16-15,8-4-32 0,0-3-120 31,-4-1 16-31,-4 5 96 16,-5 2 0-16,-7-3 0 0,-8 5 0 16,-12 3 8-16,-12-1 0 15,-4 4 0-15,-4 0 0 0,-4 0 48 16,-16 0 40-16,-8 0-88 31,-3 4 16-31,-10 5-16 0,-2 4 8 16,-1 3 8-16,0-1-8 31,4 8 152-31,5 0 24 0,10-4-40 16,14 2-48-16,6-4-88 15,5-2-8-15,13 1 8 16,11-3 8-16,11 0 56 0,1-4-64 16,0 1-8-16,0 3 72 15,-5-1-56-15,-3 1-16 0,0 6 8 16,-4-1 0-16,-8 14-8 15,-4 3-8-15,-8 13 8 16,-4 6 32 0,-7 7-16-16,-14 5-16 0,1 3 8 15,-8 11 0-15,1 19 0 16,-1 18 88-16,0 7 32 0,4 0 81 16,12-6-33-16,0-13-40 15,8-1-64 1,4-6-72-16,0-6-8 15,16-19 8-15,4-15 48 0,0-14-48 16,4-6 0-16,12 4-48 16,11 2-136-16,22-4-161 0,17-10-231 15,26-27-544-15,-20-3-3081 32,-12-19-4665-32</inkml:trace>
  <inkml:trace contextRef="#ctx0" brushRef="#br2" timeOffset="212621.08">12936 13427 5145 0,'0'0'8801'16,"0"0"-6272"-16,0 0-745 0,0 0 89 15,-3-36-257-15,3 36-648 32,0 0-504-32,0 14-352 0,0 11 177 15,3 13 143-15,1 10-144 16,4 6-112-16,-3 6-104 15,-5 4 24-15,0 0-96 0,0-8 0 0,0-5-144 16,0-4-448 0,0-15-593-1,-5-6-1367-15,1-13-3457 0,0-13-4722 16</inkml:trace>
  <inkml:trace contextRef="#ctx0" brushRef="#br2" timeOffset="212906.84">12877 13423 6449 0,'0'0'4873'16,"0"0"-2689"-16,0 0 185 15,0 0 31-15,24-76-623 0,-4 70-585 32,12 4-544-32,11 2-208 15,9 2-168-15,3 17-16 0,5 10-136 16,-8 9-72-16,-12 10-48 15,-12 5-8-15,-16 10-40 16,-12 14 48-16,-24-6-8 0,-11-2 8 16,-14-3 48-16,2-15 8 31,-5 3-56-31,4-10-120 0,12-12-456 16,21-13-880-16,6-9-2521 15,9-10-2808-15</inkml:trace>
  <inkml:trace contextRef="#ctx0" brushRef="#br2" timeOffset="213320.99">13789 13287 1632 0,'0'0'11642'16,"0"0"-9121"-16,0 0-241 15,0 0-415-15,-80-25-513 0,56 38-376 16,-4 15-304-16,9 13-135 31,3 10-81-31,4 9-120 16,8 4-72-16,4 0-144 0,12-4-48 16,16-4-72-16,4-8-104 0,12-9-304 15,-5-11-344-15,17-9-561 16,-12-12-1359-16,-8-7-3522 0</inkml:trace>
  <inkml:trace contextRef="#ctx0" brushRef="#br2" timeOffset="213535.24">14080 13398 5209 0,'0'0'10794'0,"0"0"-8586"15,0 0-1279-15,0 0 159 0,0 0-144 16,-40 99-232-16,40-57-304 16,0 2-184-16,4-4-88 0,8-1-128 31,8-4-8-31,0-10-440 16,3-6-1032-16,14-19-1041 0,-5 0-2328 15,-13-19-4577-15</inkml:trace>
  <inkml:trace contextRef="#ctx0" brushRef="#br2" timeOffset="213833.84">14132 13255 7217 0,'0'0'7386'31,"0"0"-5738"-31,0 0-184 0,0 0-496 16,0 0-239-16,0 0-385 0,0 0-296 16,0 0-48-16,-28 45-16 15,40-45-32-15,4 0-72 0,-4 0-32 16,0-3 152 0,-4-10 0-1,-4 0 72-15,-4 0-64 0,0 1 312 16,-16 2 144-16,0 4 24 0,4 6-240 15,-4 0-248-15,16 19-232 16,0 10-1568-16,0-7-3994 0</inkml:trace>
  <inkml:trace contextRef="#ctx0" brushRef="#br2" timeOffset="214135.92">14335 13576 14051 0,'0'0'2576'16,"0"0"-760"-16,0 0-23 31,0 0-585-31,0 0-472 0,0 0-176 15,64 0-208-15,-32 0-192 0,8-4-72 16,-1-2-80-16,6 0-8 16,-6-3 0-16,1-1-400 0,-8-9-1248 15,-12 3-4081 1,-9 3-6538-16</inkml:trace>
  <inkml:trace contextRef="#ctx0" brushRef="#br2" timeOffset="214374.05">14722 13236 9097 0,'0'0'8546'0,"0"0"-6009"15,0 0-1073-15,0 0-640 0,0 0 153 31,0 0-137-31,59 70-256 16,-43-32-296-16,4 1-152 0,-4 1-64 16,-4 2-72-16,0-1-384 15,-4 11-568-15,-8-12-881 16,4-8-5000-16</inkml:trace>
  <inkml:trace contextRef="#ctx0" brushRef="#br2" timeOffset="214608.46">15204 13465 14403 0,'0'0'5937'0,"0"0"-4729"0,0 0-96 15,0 0-408-15,0 0-279 16,71 41-65-16,-63-6-192 15,1 0-112-15,-9 5-56 16,0 6-120-16,-5 1-464 0,-23 10-505 16,1-12-2615-16,-1-10-5907 15</inkml:trace>
  <inkml:trace contextRef="#ctx0" brushRef="#br2" timeOffset="-214455.17">15766 13386 7281 0,'0'0'5937'16,"0"0"-4768"-16,0 0-1017 0,0 0 24 0,0 0 584 16,0 0 384-16,0 0-160 31,0 0 177-31,0 0-129 15,24-14-96-15,-24 14-256 0,0 0-272 16,0 0-232-16,0 0-64 16,0 0-40-16,0 0 8 0,-4 0-80 15,-1 0-144-15,5 0-80 16,0 0-288 0,0 0-512-16,0 0-641 15,0 0-919-15,0 0-2481 0</inkml:trace>
  <inkml:trace contextRef="#ctx0" brushRef="#br2" timeOffset="-213965.86">15674 13395 2712 0,'0'0'13411'0,"0"0"-11267"0,0 0-495 16,0 0-305-16,0 0-488 15,0 0-248-15,0 0-296 32,103-6-136-32,-47 0-112 0,8-5-64 15,-1 3-96-15,5-5-104 16,-3 1-208-16,-14-5-664 0,-16 7-1640 16,-31-2-2138-16,-4 5 882 15,-19 4-1610-15</inkml:trace>
  <inkml:trace contextRef="#ctx0" brushRef="#br2" timeOffset="-213733.82">15833 13386 5737 0,'0'0'5785'15,"0"0"-4065"1,0 0 825-16,0 0-441 0,28 82-199 16,-8-50-425-16,8 2-648 15,-1 4-320 1,6 4-152-16,-6 6-112 0,-7-4-104 15,-8 8-79-15,-7-2-57 16,-5 0 48-16,-20-9-56 0,-8-5-257 16,-12-11-159-16,4-13-552 15,-24-20-1456 1,16-17-2601-16,1-11-6594 16</inkml:trace>
  <inkml:trace contextRef="#ctx0" brushRef="#br2" timeOffset="-213437.41">15797 13081 14619 0,'0'0'2768'0,"0"0"-1191"0,0 0-113 15,0 0-488-15,0 0-408 0,-11-3-456 16,18 12-40-16,9 4-40 0,8-1-32 15,0-2-200-15,4-7-472 16,-4-3-112 0,-8 0 96-16,-9-9 536 0,-7-7 152 0,-15-3 144 15,-13-4 200-15,-4 8 416 16,-4 2 48-16,5 6-88 16,7 7-208-16,12 4-368 15,12 15-144-15,15 25-296 16,17-2-1096-16,4-8-3369 15</inkml:trace>
  <inkml:trace contextRef="#ctx0" brushRef="#br2" timeOffset="-213185.8">16211 13004 13866 0,'0'0'6514'16,"0"0"-5386"-16,0 0-320 15,112 7-112-15,-64 25 9 0,4 9-201 16,7 22-216-16,-6 23-184 16,-18 20-104-16,-18 1-152 0,-17-6-536 31,-28-8-105-31,0-30-1127 0,0-15-3689 15</inkml:trace>
  <inkml:trace contextRef="#ctx0" brushRef="#br2" timeOffset="-212924.25">17049 13364 14947 0,'0'0'5169'0,"0"0"-4217"15,0 0-72-15,95-36-32 16,-51 30-143-16,8 3-321 16,4-4-224-16,-1 4-160 0,-3-3-96 15,-13 3-601-15,-7-4-783 0,-27-2-1601 16,-5 0-1752-1,-9-4-1880-15</inkml:trace>
  <inkml:trace contextRef="#ctx0" brushRef="#br2" timeOffset="-212731.54">17116 13144 9217 0,'0'0'4729'31,"0"0"-2064"-31,0 0-168 16,0 0-353-16,0 0-616 15,0 0-623-15,0 0-81 0,32 83-176 0,-8-39-264 16,-1 7-128-16,14 3-144 16,-1 3-112-16,3 0-456 15,1-6-496 1,8-1-1017-16,-8-14-4160 16,-5-17-8514-16</inkml:trace>
  <inkml:trace contextRef="#ctx0" brushRef="#br2" timeOffset="-212518.85">17790 12986 9938 0,'0'0'7921'16,"0"0"-5464"-16,0 0-641 0,0 0-552 16,0 0-103-16,0 0-345 0,87-20-96 31,-75 77-16-31,7 23-296 15,6 19-184-15,-1 5-128 16,4-5-96-16,-4-14-432 0,-13-11-744 16,2-24-544-16,-13-9-4650 0</inkml:trace>
  <inkml:trace contextRef="#ctx0" brushRef="#br2" timeOffset="-211588.87">13040 15014 11058 0,'0'0'4721'0,"0"0"-2641"15,0 0-23-15,0 0-369 0,0 0-688 16,0 0-280-1,32 58 49 1,-12-21-233-16,0 8-296 0,-1 6-96 16,2 3-88-16,-5-1-40 15,3 1-16-15,-2-2-64 0,-6-8-472 16,2 1-601 0,-5-11-1407-16,-1-12-4201 15</inkml:trace>
  <inkml:trace contextRef="#ctx0" brushRef="#br2" timeOffset="-211350.33">13076 15068 8145 0,'0'0'6938'0,"0"0"-5274"16,0 0 56-16,8-77 113 0,16 65-705 15,4-1-424-15,12 10-240 0,3 3-104 16,5 0-40-16,0 9-135 15,-4 15-177-15,-8 10 0 32,-12 4-8-32,-12 10 0 0,-12 8 0 0,-12 5 0 15,-16 6 72 1,-8-1-72-16,-4 1-289 0,-8 12-559 16,13-14-1408-16,7-15-3809 0</inkml:trace>
  <inkml:trace contextRef="#ctx0" brushRef="#br2" timeOffset="-211034.42">14040 14777 6569 0,'0'0'9538'0,"0"0"-7642"0,0 0 169 16,0 0-481-16,-84-17-560 31,65 40-344-31,3 21-159 0,4 8-161 16,7 7-80-16,5 5-112 16,0-7-48-16,17 9-48 15,7-8-64-15,8-1-8 0,3-10-240 16,5-2-464-16,4-14-433 31,7-17-1023-31,-6-8-3377 0,-6-6-8546 16</inkml:trace>
  <inkml:trace contextRef="#ctx0" brushRef="#br2" timeOffset="-210756.49">14379 14859 12618 0,'0'0'4857'16,"0"0"-3184"0,0 0 223-16,0 0-616 0,0 0-632 15,0 0 33-15,0 79-105 0,12-31-224 16,4-1-192-16,3 1-104 15,9-4-56 1,4-6-8-16,0-5-424 16,8-15-384-16,8-11-625 15,-8-7-1527-15,-8-7-3874 0</inkml:trace>
  <inkml:trace contextRef="#ctx0" brushRef="#br2" timeOffset="-210496.05">14435 14553 9578 0,'0'0'3960'0,"0"0"-2223"0,0 0 751 16,0 0-511-16,0 0-641 31,0 0-576-31,0 0-456 0,0 0-304 16,-24-14 0-16,24 22-112 15,0 3-8-15,0-5-272 0,8 0 0 16,-5-4 192-16,-3 5 40 0,0 0-112 16,-7 2 56-1,-17 17-640 1,4-1-2017-16,4-3-4969 0</inkml:trace>
  <inkml:trace contextRef="#ctx0" brushRef="#br2" timeOffset="-210195.01">15191 15049 14251 0,'0'0'4376'0,"0"0"-3703"0,0 0 647 0,0 0-296 0,0 0-280 47,49 86-256-47,-49-51-296 0,-4 3-192 15,-13 3-48-15,-7 7-488 16,5-13-1384-16,6-13-3673 0</inkml:trace>
  <inkml:trace contextRef="#ctx0" brushRef="#br2" timeOffset="-209932.5">15629 14890 8737 0,'0'0'10187'16,"0"0"-8187"-16,0 0-712 15,0 0-216-15,0 0-231 0,0 0-401 16,88-25-248-16,-47 19-192 31,6-1-80-31,5 1-480 0,0 0-305 16,3-1-439-16,-14-2-1384 15,-6 3-3490-15</inkml:trace>
  <inkml:trace contextRef="#ctx0" brushRef="#br2" timeOffset="-209661.75">15846 14919 15883 0,'0'0'2128'15,"0"0"-239"-15,0 0-369 16,3 92-424 0,17-60-376-16,4 6-399 15,8 0-201-15,0 4-48 0,-1 2-56 16,-3 0 64-16,-4 0-80 16,-12 0 0-16,-4 2-128 0,-8-8 72 0,-20 0-16 31,-15-10 24-16,-10-3-185-15,-11-4-375 0,-27-21-880 16,16 0-2313-16,2-10-5601 0</inkml:trace>
  <inkml:trace contextRef="#ctx0" brushRef="#br2" timeOffset="-209313.02">15769 14539 312 0,'0'0'11634'15,"0"0"-9113"-15,0 0-745 16,0 0 208-16,0 0-135 0,0 0-529 16,0-62-640-16,0 62-464 0,0 13-216 15,0 9-8-15,0 5 0 16,0-2-8-16,8 0-136 15,8-3-208 1,0-9-296-16,4-7-160 16,0-6 608-16,-8 0 200 0,0-16 8 15,-12-3 0-15,0 1 96 16,-4 1 488-16,-12 4-24 0,-4 5-288 16,5 8-272-1,2 8-40-15,9 11-2128 16,4 4-5978-16</inkml:trace>
  <inkml:trace contextRef="#ctx0" brushRef="#br2" timeOffset="-209071.01">16323 14938 8889 0,'0'0'9915'16,"0"0"-8203"-16,0 0-712 31,0 0-488-31,0 0-104 0,0 0-160 0,84-22-112 16,-40 19-136-1,0-1-40-15,3-1-448 0,9-9-1016 16,-9 5-2241-16,-14-4-4073 0</inkml:trace>
  <inkml:trace contextRef="#ctx0" brushRef="#br2" timeOffset="-208889.25">16673 14528 13242 0,'0'0'6666'15,"0"0"-4818"-15,0 0-712 0,0 0-591 16,0 0 271-16,28 96-216 0,-11-43-336 15,2 9-192-15,9 7-72 16,4 20-696-16,-4-20-849 0,-8-8-3776 0</inkml:trace>
  <inkml:trace contextRef="#ctx0" brushRef="#br2" timeOffset="-208617.22">16952 14372 13618 0,'0'0'4993'0,"0"0"-3456"0,0 0 119 16,0 0-400-16,84-19-423 31,-44 45-281-31,0 13-240 0,20 24-184 15,-4 20-32-15,-9 21-96 0,-15 7 0 16,-24-6-144-16,-8-23-112 16,-23-30-376-16,-14-2-465 15,10-25-1087 1,-1-2-4201-16</inkml:trace>
  <inkml:trace contextRef="#ctx0" brushRef="#br2" timeOffset="-208400.82">17566 14798 3912 0,'0'0'11339'15,"0"0"-9635"-15,0 0-1024 0,104-40-16 31,-57 33-239-31,2 0-329 16,3 4-96-16,11-3-1305 0,-11-4-1743 16,-17 1-5130-16</inkml:trace>
  <inkml:trace contextRef="#ctx0" brushRef="#br2" timeOffset="-208200.39">17638 14471 4296 0,'0'0'9827'0,"0"0"-6995"0,0 0-663 16,0 0-297-16,0 0-424 16,0 0-311-16,56 93-345 15,-36-30-376 1,8 24-200-16,7 10-112 16,1-4-104-16,-4-25-120 0,-8-16-552 15,12-14-737-15,0-7-3320 0,0-5-6121 16</inkml:trace>
  <inkml:trace contextRef="#ctx0" brushRef="#br2" timeOffset="-207962.18">18507 14377 11690 0,'0'0'8194'0,"0"0"-6674"15,0 0-568-15,0 0-176 0,0 0-63 16,103 69-49-16,-83 3-312 16,4 31-184-16,-4 5-168 15,-8 0-184-15,0-16-744 16,-8-30-1809 15,-1-16-8217-31</inkml:trace>
  <inkml:trace contextRef="#ctx0" brushRef="#br2" timeOffset="-206894.53">13475 16531 11426 0,'0'0'4057'16,"0"0"-1825"-16,0 0-215 0,0 0-745 16,0 0-368-16,0 0-296 15,0 0-232 1,-5 71 361-16,5-24-49 16,0 14-200-16,13 12-200 15,-2-4-64-15,6 2-64 0,-6-5-152 16,-3-8-8-16,1-1-16 31,-6-7-352-31,1-9-432 0,0-12-577 0,-4-10-1655 16,0-13-4554-16</inkml:trace>
  <inkml:trace contextRef="#ctx0" brushRef="#br2" timeOffset="-206615.45">13355 16535 8009 0,'0'0'7130'0,"0"0"-5074"0,0 0-207 15,0 0-649-15,128-48-336 16,-41 48-160-16,-7 11-152 16,-4 10-280-1,-16 14-200-15,-25 7-72 0,-3 14-88 16,-16 23-200-16,-16 20 16 15,-36 2 88-15,-20-5 104 0,-4-17-8 16,17-24-168-16,7-14-48 16,8-13-400-1,0 4-952-15,8-10-2897 16,8-6-5594-16</inkml:trace>
  <inkml:trace contextRef="#ctx0" brushRef="#br2" timeOffset="-206323.99">14371 16380 11882 0,'0'0'4321'0,"0"0"-2921"0,0 0 201 15,-72 92-129-15,56-41-112 16,4 9-368-16,12 3-327 0,9 3-257 16,19 2-264-16,7-5-72 15,13-8-56-15,0-8-16 32,4-9-376-32,3-13-713 15,-11-12-2663-15,-16-10-5194 16</inkml:trace>
  <inkml:trace contextRef="#ctx0" brushRef="#br2" timeOffset="-206089.27">14725 16512 14243 0,'0'0'4481'0,"0"0"-3705"0,0 0 264 16,-11 74-168-16,11-39-24 16,0 3-336-16,8 1-296 0,12-6-216 15,3-3 0-15,5-11-648 16,9-3-640-16,2-16-1016 0,-3-3-2594 16,-8-14-3839-16</inkml:trace>
  <inkml:trace contextRef="#ctx0" brushRef="#br2" timeOffset="-205808.42">14753 16284 11106 0,'0'0'4001'0,"0"0"-2057"0,0 0-936 16,0 0-760-16,0 0-32 15,0 0 137 1,0 0-161-16,0 0-88 16,24 67-96-16,-12-64-8 15,4-3-40-15,-4-3 40 16,1-13-88-16,-6-3 200 0,-7 1-32 16,0-1 232-16,-7 5-32 0,-10 8-104 31,-3 6-176-31,8 13-1353 15,1 6-3888-15</inkml:trace>
  <inkml:trace contextRef="#ctx0" brushRef="#br2" timeOffset="-205502.35">15120 16679 9209 0,'0'0'8274'0,"0"0"-6441"0,0 0-681 47,0 0-488-47,0 0-432 16,116-30-176-16,-69 21-56 0,21-4-1000 15,-16 1-1505-15,-8-1-3712 0</inkml:trace>
  <inkml:trace contextRef="#ctx0" brushRef="#br2" timeOffset="-205305.47">15491 16237 8161 0,'0'0'8466'31,"0"0"-5601"-31,0 0-1905 0,0 0-120 16,24 75 240-16,-13-26-304 15,2 5-439-15,2 5-233 0,2 2-104 16,10 19-937-16,-7-20-3016 15,0-9-6657-15</inkml:trace>
  <inkml:trace contextRef="#ctx0" brushRef="#br2" timeOffset="-205096.08">16009 16576 14619 0,'0'0'5225'15,"0"0"-3777"-15,0 0-264 0,87 20-528 16,-59 5-223-16,-4 6-209 16,-8 8-160-16,-12 5-64 0,-4 4-216 31,-20-1-313-31,-28 7-687 16,8-15-3241-16,0-14-6489 0</inkml:trace>
  <inkml:trace contextRef="#ctx0" brushRef="#br2" timeOffset="-204814.67">16407 16338 1280 0,'0'0'13891'16,"0"0"-10002"-16,0 0-1825 15,0 0-584 1,0 0-391-16,0 0-265 0,0 0-280 16,0 0-320-16,16-38-152 15,-16 38-72-15,0 0-328 0,0 0-184 0,0 0-184 16,0 4 111 0,0-2-47-1,0 4-304 1,0-6-976-16,3 0-1025 0,2 0-3480 0</inkml:trace>
  <inkml:trace contextRef="#ctx0" brushRef="#br2" timeOffset="-204247.94">16535 16402 4440 0,'0'0'11155'0,"0"0"-9171"16,0 0-647-16,0 0-225 0,0 0-240 15,0 0-88 1,7-26-480 0,17 17-304-16,8-2-64 0,8 3 56 15,8-5-592-15,3-3-1032 0,1 3-393 16,-12 0-551-16,-12 4 775 15,-16 4 1305-15,-12 5 496 16,-4 0 136-16,-20 0 712 0,-8 0 897 31,1 5 55-31,7 9-391 16,3 0-473-16,6 3-344 0,7 8-200 16,8 7-72-16,0 6 104 15,12 3 0-15,12 6-72 0,4 4-192 16,7 1-144-16,-3-2 88 31,-4 4-104-31,-4-6 0 0,-16 0-144 16,-8-1-400-16,-12-11-816 15,-52-8-1081-15,9-12-2496 16,-5-13-5969-16</inkml:trace>
  <inkml:trace contextRef="#ctx0" brushRef="#br2" timeOffset="-203921.92">16594 15951 11378 0,'0'0'6033'0,"0"0"-4008"15,0 0-161-15,0 0-704 0,0 0-496 16,0 0-400-16,0-22-264 15,0 31 0-15,0 4-48 0,4 3-96 32,12-3-256-32,0-4-176 15,4-6-8-15,0-3 144 0,-8 0 208 16,-4-9 232-16,-8-4 80 16,-4-1 56-16,-12 2 128 0,-12 3 32 15,0 9-56-15,1 0-240 16,6 42-64-1,14-4-1792-15,7-1-5090 16</inkml:trace>
  <inkml:trace contextRef="#ctx0" brushRef="#br2" timeOffset="-203700.04">17180 16421 9706 0,'0'0'9362'16,"0"0"-7546"-16,0 0-1104 0,0 0-384 0,0 0-152 16,0 0-72-16,88-6-104 15,-52-1-624-15,-1 4-1680 16,-3-4-3298-16</inkml:trace>
  <inkml:trace contextRef="#ctx0" brushRef="#br2" timeOffset="-203504.5">17547 16081 6753 0,'0'0'10162'0,"0"0"-7553"31,0 0-1569-31,0 0 56 0,0 0-112 16,0 115-448-16,4-65-320 16,3 8-216-16,1 14-136 15,1 20-1152-15,-2-15-3681 0,-3-11-10978 0</inkml:trace>
  <inkml:trace contextRef="#ctx0" brushRef="#br2" timeOffset="-202579.25">17745 15827 10970 0,'0'0'5193'15,"0"0"-3289"-15,0 0-175 0,0 0-537 0,0 0-240 16,0 0-160-1,0 0 33 1,128 54-225 0,-56 3-160-16,-8 3-200 0,-8 7-168 0,-5 3-72 15,-23-7-96-15,-4 4-264 16,-16-1-224-16,-8 1-161 16,-28 14-391-1,-8-18-1520-15,0-12-4994 16</inkml:trace>
  <inkml:trace contextRef="#ctx0" brushRef="#br2" timeOffset="-202207.06">18658 16177 15811 0,'0'0'3873'16,"0"0"-3089"-1,0 0-424-15,0 0 80 16,0 0 112-16,100-7-40 0,-37 4-240 0,9 3-64 16,0-6-112-1,-4 1-96-15,-16 3-120 0,-9-4-656 16,-11 3-1064 0,-28-7-1201-16,-4 1-1120 15,-20-1-3528-15</inkml:trace>
  <inkml:trace contextRef="#ctx0" brushRef="#br2" timeOffset="-201988.84">18694 15942 14579 0,'0'0'5089'15,"0"0"-3873"-15,0 0-552 0,0 0 176 31,0 0 417-31,28 114-49 16,0-61-248-16,4 1-280 16,3 4-312-16,5 2-248 0,-8-3-120 15,-4-2-432-15,0-5-448 16,-4 7-208-16,0-15-753 0,-12-14-5392 16</inkml:trace>
  <inkml:trace contextRef="#ctx0" brushRef="#br2" timeOffset="-200783.49">20009 15773 9658 0,'0'0'6313'0,"0"0"-4169"32,0 0-783-32,0 0-625 15,0 0-424-15,0 0 152 0,0 0-32 16,-52 76-64-16,24-46-96 0,-4-9-32 15,-7-2 24-15,3-3-96 16,-1-7-24-16,5-9-48 16,13 0 32-1,6-13 0-15,10-9-128 16,3-8-24-16,3-6 16 0,22-2-96 16,6-1-64-16,5 8 168 0,5 8-144 15,2 11 144 1,0 12 80-16,6 4 16 15,3 18 40-15,-1 15-128 16,5 11 40 0,0 22-48-16,-17 0-8 0,-3 3 8 0,-16 3-56 15,-20-13-232-15,0 7-16 16,-15-5 88-16,-22-9 96 0,-10-8 112 31,-9-7 8-31,0-16 0 16,5-9 8-16,3-13-8 0,12-3 0 15,12-19 8-15,20-9 0 16,4-7 8-16,15-3-16 16,18 2 8-16,3 9 160 0,7 14 0 31,2 6 72-31,-6 7-64 16,5 9-104-16,0 14-24 0,-4 3-48 15,-1 2 8-15,-3-2 0 16,-4-1 0-16,-8-3-8 0,-4-6-408 15,-12-3-920-15,-4-6-2993 16,-4-5-3176 0</inkml:trace>
  <inkml:trace contextRef="#ctx0" brushRef="#br2" timeOffset="-199594.77">21323 15548 10746 0,'0'0'3040'16,"0"0"-943"-16,0 0-345 31,0 0-343-31,0 0-161 0,-87 15-456 16,67 13-184-16,0 18-80 0,8 17-88 15,8 26-128-15,4 15-48 16,23 8-95-16,10-19-49 0,-1-30-80 16,0-26-32-16,0-5-16 15,4 0-225-15,7 4-567 16,21-5-384-16,-16-9-1681 16,-12-12-3384-16</inkml:trace>
  <inkml:trace contextRef="#ctx0" brushRef="#br2" timeOffset="-199393.27">21778 15815 9642 0,'0'0'7657'31,"0"0"-5360"-31,0 0-1633 0,0 0-104 15,0 0 176-15,24 94-312 16,-9-55-328-16,5-4-96 16,-3 3-1336-16,-6-16-2337 0,1-9-2216 15</inkml:trace>
  <inkml:trace contextRef="#ctx0" brushRef="#br2" timeOffset="-199238.8">21794 15507 1480 0,'0'0'11138'0,"0"0"-8945"16,0 0-769-16,0 0-1424 15,0 0-208 1,0 0-1720-16,0 0-3002 16</inkml:trace>
  <inkml:trace contextRef="#ctx0" brushRef="#br2" timeOffset="-198907.85">22328 15551 8737 0,'0'0'5386'16,"0"0"-3922"-16,0 0-48 16,71-79-480-16,-62 62-368 0,-5 8 417 31,-4 0-217-31,-17 5-168 15,-11 4-224-15,-11 0-160 16,-1 13 120-16,-4 13 136 0,4 9 80 16,8 9-136-16,16 7-183 15,16 9-129-15,0 7 8 32,20 0-40-32,12 2-24 0,7 1 8 15,6-3-48-15,-9-1-8 16,-1-8-8-16,-14-4-513 0,-14-7-431 0,-7 7-792 15,-20-16-3185 1,-3-6-2137 0</inkml:trace>
  <inkml:trace contextRef="#ctx0" brushRef="#br2" timeOffset="-198764.53">22224 16056 11746 0,'0'0'4473'0,"0"0"-3425"16,0 0-264-16,100-60-464 0,-53 47-320 16,29-3-536-16,-12 3-2448 15,-8 3-8163-15</inkml:trace>
  <inkml:trace contextRef="#ctx0" brushRef="#br2" timeOffset="-198267.86">23248 15484 8905 0,'0'0'6266'0,"0"0"-3794"0,0 0-319 15,0 0-641-15,0 0-696 32,0 0-472-32,0 0 216 0,-56 131-47 15,36-67-249-15,4 5-176 16,0 1-40-16,4-9-48 0,1 4-240 15,-2-11-473-15,-2 0-839 0,6-15-1569 16,1-18-2896-16</inkml:trace>
  <inkml:trace contextRef="#ctx0" brushRef="#br2" timeOffset="-198051.77">22949 15637 10178 0,'0'0'4593'16,"0"0"-2097"-16,0 0-695 0,0 0-745 16,0 0-392-16,0 0 504 15,67 72-296-15,-22-33-295 0,2-1-185 16,9 3-200 0,0-6-24-16,-4 1-48 15,-12-3-120-15,-12-8-208 16,-9-1-537-16,-14-6-519 0,-5-1-1384 15,0-11-3682-15</inkml:trace>
  <inkml:trace contextRef="#ctx0" brushRef="#br2" timeOffset="-197452.77">23675 15379 7113 0,'0'0'4745'15,"0"0"-2577"1,0 0 97 0,0 0-433-16,0 0-495 0,0 0-289 15,0 0-632-15,-92-18-224 0,36 23 80 16,-4 6 40-16,0-2 8 15,12 1 0-15,12-4 40 16,13 0 16-16,14-3-128 0,9 0-248 31,4 4 32-31,17 9-32 16,7 6 169-16,3 0-49 0,1 6-8 16,-8-2-32-16,-4 0 80 15,-8-1 128-15,-4 0 32 0,5 1-48 16,-2 2-8-16,1 5-72 31,4 4-72-31,3 1-32 0,2 7-80 16,3-1 0-16,0 3 40 15,-1-2-48-15,1-7-144 16,4-3-160-16,4-10-296 0,-4-5-256 16,20-20-649-16,-12 0-1607 31,-4-13-4770-31</inkml:trace>
  <inkml:trace contextRef="#ctx0" brushRef="#br2" timeOffset="-197241.7">23973 15591 4216 0,'0'0'8962'0,"0"0"-5817"0,0 0-881 0,0 0-855 15,0 0-457-15,0 0 32 16,-20 77-336-16,20-39-288 15,0 0-232-15,12 1-120 0,4-7-8 32,12-7-216-32,-1-9-352 15,1-7-680-15,4-12-952 0,-8-16-2217 16,-7-3-2305-16</inkml:trace>
  <inkml:trace contextRef="#ctx0" brushRef="#br2" timeOffset="-197000.8">23918 15304 5113 0,'0'0'5993'0,"0"0"-1656"0,0 0-1793 16,0 0-343-16,0 0-761 16,0 0-624-1,0 0-496-15,0 0-248 16,0 0-72-16,-5 12 0 15,17 1 0-15,-4-1-136 0,0-2-240 16,1 0-352-16,-6-5-784 0,-3 2-641 16,0-3-1631-1,0-2-1082 1</inkml:trace>
  <inkml:trace contextRef="#ctx0" brushRef="#br2" timeOffset="-196618.59">24156 15268 6769 0,'0'0'5009'16,"0"0"-2632"-16,0 0-249 31,0 0-160-31,0 0-415 0,92-50-305 15,-72 43-448-15,0 7-464 16,-1 0-120-16,2 7-120 16,3 12-88-16,-1 6 0 0,1 10 56 15,0 0-56-15,0 10 64 32,1-1 32-32,3 0-56 0,-5 3 48 15,5 2-48-15,-4-2 0 16,-4 1-48-16,-5 0 0 0,-7-4 0 15,-8-1-16-15,-8 3 8 16,-20-4 0 0,-7-9 8-1,-5 3-8-15,8-14-224 0,4-6-472 0,8-6-1416 16,12-10-3489-16</inkml:trace>
  <inkml:trace contextRef="#ctx0" brushRef="#br2" timeOffset="-195240.64">25626 15151 11346 0,'0'0'4449'0,"0"0"-2001"0,0 0-135 16,0 0-929-1,0 0-824-15,-31 54 72 0,10-4 33 16,-2 7-209-16,3 8-112 31,8-5-152-31,0-4-64 16,4-5-64-16,4-6-64 0,4-13-288 15,-4-4-368-15,4-12-441 16,-8-16-1159-16,0 0-3297 0,-4-3-1273 0</inkml:trace>
  <inkml:trace contextRef="#ctx0" brushRef="#br2" timeOffset="-195047.62">25140 15255 10578 0,'0'0'4057'0,"0"0"-1561"0,0 0 169 15,0 0-905 1,0 0-936 0,0 0-416-16,0 0 233 0,112 57-145 15,-65-21-256-15,5-5-160 16,-7-2-80-16,-6-4-200 0,-7-9-929 15,-8-3-2695-15,-4-10-4042 16</inkml:trace>
  <inkml:trace contextRef="#ctx0" brushRef="#br2" timeOffset="-194624.6">26001 15135 9353 0,'0'0'2993'16,"0"0"-1184"-16,0 0 159 15,0 0-224-15,0 0-439 32,0 0-265-32,-4-56-536 0,-11 51-256 15,-17 3-120-15,0 2-128 0,-9 0 96 16,6 0-24-16,7 7 72 0,4-2 24 15,8 1-24-15,8 8-40 16,8-2-96-16,0 7 80 0,0 4 64 16,12 5 72-1,0 4-32 1,4-1 64-16,-1 4-40 0,6-3 40 16,-1 6-23-16,8 4-41 0,0-1-40 15,4 3-16-15,3 1 56 16,1-1-48-16,0-6-80 15,-4-6-56 1,-12-7-16-16,-5-9-40 16,-6-6-288-16,-1-3-409 15,-1-7-847-15,1-5-1232 0,1-4-2506 0</inkml:trace>
  <inkml:trace contextRef="#ctx0" brushRef="#br2" timeOffset="-194434.46">26288 15281 11458 0,'0'0'3121'0,"0"0"-713"32,0 0-760-32,0 0-815 15,0 0-449-15,111-35-384 0,-75 32-216 16,8-3-1409-16,-12 2-2504 0,-8-2-3696 15</inkml:trace>
  <inkml:trace contextRef="#ctx0" brushRef="#br2" timeOffset="-194210.47">26364 15284 5457 0,'0'0'4489'16,"0"0"-2305"-16,0 0 153 0,0 0-289 31,4 74-544-31,12-49-495 15,3 3-329-15,5 1-288 16,4 3-192-16,-4-4-80 0,-4 1-48 16,-4-7-64-16,-4-3 32 0,-8-3-40 15,-4-4-432-15,-8-5-288 16,-11-4-17-16,-22-3-551 16,1-6-1352-1,9-10-2129-15</inkml:trace>
  <inkml:trace contextRef="#ctx0" brushRef="#br2" timeOffset="-193943.85">26388 15097 10682 0,'0'0'3192'16,"0"0"-151"-16,0 0-984 0,0 0-1137 15,0 0-592-15,0 0-208 16,-8 15-120-16,3-5 0 15,5 0-64 1,0-5-16-16,5-5-312 0,3 0 48 16,3 0 344-16,-3-8-96 15,-3-5 96-15,-5-3 0 0,-5 3 240 0,-14 5 48 16,-5 3-88 0,0 5-200-1,-1 13-224-15,6 7-2113 16,11 2-4416-16</inkml:trace>
  <inkml:trace contextRef="#ctx0" brushRef="#br2" timeOffset="-193568.47">26595 15014 5193 0,'0'0'6377'0,"0"0"-4329"0,0 0-103 15,16-89-321-15,-5 73-280 16,2 4-215-16,2 5-489 0,2 4-328 16,-2 3-96-16,9 3 56 15,-4 16-72-15,0 10 32 0,0 3-24 16,0 6 8-16,4 3 40 15,0 0 112 1,4 1-8-16,-4-2-32 16,4-1-95-16,0-1-113 15,3-3-40-15,-3 4-32 0,-3-8-32 16,-2 1-16-16,-11-7 0 16,-12 4-360-16,0-4-489 15,-44 3-727-15,-3-5-1137 16,-9-4-4712-16</inkml:trace>
  <inkml:trace contextRef="#ctx0" brushRef="#br2" timeOffset="-193014.12">24790 15643 8585 0,'0'0'5786'15,"0"0"-3242"-15,0 0-119 0,0 0-1161 0,0 0-560 16,0 0-216 0,107-41-224-16,-63 35-120 15,0-4-16-15,0 3-128 0,-12 1-88 47,-4 6-728-47,-13 0-1232 0,-15 0-665 16,-7 4-1568-16,-14 8 280 0</inkml:trace>
  <inkml:trace contextRef="#ctx0" brushRef="#br2" timeOffset="-192874.78">24906 15716 984 0,'0'0'7433'16,"0"0"-4944"-16,0 0 39 0,0 0-247 15,0 0-841-15,107 22-576 16,-63-22-448-16,3 0-192 0,-2-3-224 16,-6-13-1136-1,-7 3-3105 1,-11 0-3344-16</inkml:trace>
  <inkml:trace contextRef="#ctx0" brushRef="#br2" timeOffset="-192647.03">24925 15383 704 0,'0'0'12962'15,"0"0"-8745"-15,0 0-2192 16,0 0-713-16,0 0-600 0,0 0 80 16,0 0-31-16,52 108-113 15,-24-62-184-15,8 6-200 0,-4-4-120 31,3 2-136-31,-7-2-8 16,-7-4-616-16,-6 7-921 16,-2-9-3552-16,-10-14-9122 0</inkml:trace>
  <inkml:trace contextRef="#ctx0" brushRef="#br2" timeOffset="-191775.78">27005 14796 8001 0,'0'0'4721'0,"0"0"-2136"16,0 0-209-16,0 0-223 16,0 0-745-16,0 0-632 31,0 0-280-31,124 18-16 0,-57 33-96 16,17 28-95-16,8 32-17 15,-9 11-80-15,-18 1-72 0,-26-9-56 0,-15-16-56 16,-20 1 40-16,-4-4-48 15,-12 1-192 17,-24-5-496-32,8-17-1497 0,-4-20-2960 0</inkml:trace>
  <inkml:trace contextRef="#ctx0" brushRef="#br2" timeOffset="-190757.83">19092 17405 2864 0,'0'0'7450'0,"0"0"-4698"0,0 0-663 31,0 0-153-31,0 0-263 16,0 0-9-16,0 0-480 0,12 0-288 16,8 0 25-16,12-6-345 15,4-7-240-15,3 0-168 0,10 1-120 16,-6-1-48-16,1 0-112 15,0 1-216 1,-9 6-489-16,-7-5-591 16,-24 9-1496-16,-4-4-1281 15,-4 1-1224-15</inkml:trace>
  <inkml:trace contextRef="#ctx0" brushRef="#br2" timeOffset="-190561.06">19259 17129 11762 0,'0'0'4761'16,"0"0"-2224"-16,0 0-481 0,0 0-792 15,0 0-760 1,0 0 33 0,64 95 31-16,-36-44-272 0,9 5-144 0,-6-4-152 15,1 2-48-15,-5-4-536 16,6 11-609-16,-6-10-1775 15,-7-13-4626-15</inkml:trace>
  <inkml:trace contextRef="#ctx0" brushRef="#br2" timeOffset="-190111.99">20339 17037 11162 0,'0'0'3169'0,"0"0"-1201"0,0 0 96 16,0 0-591-16,0 0-441 0,0 0-320 15,-92 67-256-15,88-26-168 16,4 3-144-16,0 4-136 0,21-6 8 16,11-4-16-1,7-7-168 1,9-9-224-16,4-6-352 0,7-10-304 16,6-6 456-16,-14-6 464 0,-6-13 128 15,-14-10 48-15,-11-5 104 16,-17-8 296-16,-3-5 616 0,-27-1-160 31,-17 0-224-31,-8 8-96 16,1 10-231-16,-5 18-153 0,8 9-176 15,8 6-24-15,25 41-873 16,6-2-1623-16,9-4-4314 0</inkml:trace>
  <inkml:trace contextRef="#ctx0" brushRef="#br2" timeOffset="-188894.69">21602 16948 696 0,'0'0'14819'0,"0"0"-11827"16,0 0-1223 15,0 0-841-31,0 0-200 16,-32 92 192-16,32-32-343 0,5 4-209 15,27-1-176-15,11-15-120 16,29 3-56-16,28-10-16 0,24-6-328 31,-14-10-153-31,-10-18-399 16,-44-4-2144-16,-36-3-6826 0</inkml:trace>
  <inkml:trace contextRef="#ctx0" brushRef="#br2" timeOffset="-188273.09">22642 17021 9514 0,'0'0'5697'0,"0"0"-4369"0,0 0-352 16,0 0-536-16,0 0-240 0,76-76-144 15,-60 57 48-15,-4-3-104 16,-12-3 8-16,0 2 0 0,-20 1-8 31,-12 6 272-31,-7 6 233 16,-2 7 191-16,5 3 88 0,8 13-40 16,9 9-272-16,10 10-280 15,9 2-120-15,13 5-64 16,15-4 0-16,12 0 16 0,3-10-24 31,9-6-360-31,4-13-56 16,4-6-136-16,-4-3 424 0,-1-19 128 15,-3-3 72-15,-16-10-72 16,-5-7-136-16,-18-3 16 0,-9-5 120 16,-4-7 48-16,-17 0 112 31,-11-4 16-31,1 1 88 0,0 8 72 15,2 8 80-15,9 13 48 0,8 15 88 16,4 16-232-16,4 0-320 16,0 28 0-16,0 14 72 0,8 9 81 15,9 6 15 1,2 6-24 0,5-2-96-16,8-1-48 0,7 0 0 15,2-2 0-15,6-8 0 0,-2-2 0 16,-2-7 0-16,-7-8-320 15,-8-12-393-15,0-8-615 16,-8-10-1409 0,-12-3-3648-16</inkml:trace>
  <inkml:trace contextRef="#ctx0" brushRef="#br2" timeOffset="-187830.49">23411 16805 7961 0,'0'0'2457'16,"0"0"-761"-16,0 0 168 0,0 0-87 16,96-16-393-16,-68 16-520 15,3-3-352-15,5 3-239 16,1-6-1-16,6-1 56 0,-3-5 16 31,-4-4-152-31,-9 0-64 16,-10-1-8-16,-9 3 296 0,-8-5 328 0,-4 2-64 15,-17 4-96-15,-6 7-240 16,0 3-144-16,-6 3-80 16,1 3-48-16,9 10 49 15,2 3-25 1,10 3-88-16,11 2-8 16,0 5 16-16,11-1 56 0,14-2 24 0,10 2 8 15,9 1-56-15,0-4-32 16,3-2-8-16,-6 1 8 15,-9 5-8 1,-13-4 0-16,-6 0-8 16,-13 3-8-16,0 4 8 0,-28-4 0 15,-8 1 72-15,-5-3-16 16,-2-9-56-16,3-3-488 16,9-11-905-16,10-17-3872 15,17-8-5401-15</inkml:trace>
  <inkml:trace contextRef="#ctx0" brushRef="#br2" timeOffset="-187499.62">24105 16726 3880 0,'0'0'5634'0,"0"0"-4114"15,0 0-200-15,0 0-24 16,0 0-407-16,0 0-161 0,0 0-248 15,64 12-128-15,-45-19-160 16,1-5-88-16,-8-3-56 16,0-5-48-1,-12-2 0-15,0 3 96 16,-12 3 432-16,-15 4 408 0,-10 5-191 0,1 7 55 16,-3 3 120-1,7 16-24-15,8 10-288 0,16 3-248 16,8 3-192-1,0 0-40-15,28 0 32 16,8-7-40-16,16-3-64 16,3-6-56-16,9-6-72 0,16-7-704 15,-13-2-1240-15,-15-4-3249 0</inkml:trace>
  <inkml:trace contextRef="#ctx0" brushRef="#br2" timeOffset="-187263.7">24631 16376 12290 0,'0'0'5937'0,"0"0"-4064"16,0 0-921-16,95 29-280 0,-35 18-40 15,11 30-192-15,13 21-152 16,-12 13 73-16,-28-3-113 0,-32-12-112 15,-16-11-136-15,-28-14 0 16,-4-18-168 0,-16-2-705-16,13-23-1335 15,3-6-6258-15</inkml:trace>
  <inkml:trace contextRef="#ctx0" brushRef="#br2" timeOffset="-187128.48">25651 16811 16563 0,'0'0'1192'15,"0"0"-1192"-15,0 0-5545 0</inkml:trace>
  <inkml:trace contextRef="#ctx0" brushRef="#br2" timeOffset="-183202.98">4541 16396 992 0,'0'0'7657'0,"0"0"-5352"16,0 0-1561-16,0 0 64 0,0 0 704 16,-4 22 33-16,4-22-281 15,-7 0-200-15,3 0-151 0,-8 0-177 16,3-13-192-16,-6-6-240 31,2-6-96-31,6-10-208 0,7-7-24 16,0-2 16-16,24 0-272 15,15-4-16-15,29 4 296 16,24 5 0-16,23 11 56 0,5 15-40 31,-8 13 64-31,-25 9-80 16,-23 10-8-16,-16 1 0 0,-9 6 0 0,10 2-88 15,3 7 40-15,3 6 0 16,-3-3 56-16,0 1 48 16,-5-6-40-16,1 0 56 0,5-11-56 15,-6-6-16 1,5-10-64-16,0-6 16 16,-1-6-280-16,-3-14-88 0,0-8-57 15,-13-3 401 1,-11-11 80-16,-16 1 0 0,-8-10-16 15,-8-7 32-15,-20 2 88 0,-11-2 161 32,-1 8 39-32,0 11 64 15,4 14 96-15,17 9-8 0,2 13-120 16,14 3-336-16,3 16-160 16,0 12 56-16,16 14 16 0,7 3 88 15,1 2 64-15,4-6-64 31,0 1 48-31,-4-7-48 0,-8-4 0 16,0-2-96-16,-4-1-184 16,-5-3-32-16,2-1-24 15,-9-10-64-15,0 0 176 0,0-9-137 16,0-1 257-16,-5-4 104 31,-2 0 152-31,-1-16-31 0,-4-3-121 0,7-13-97 16,5-3-87-16,0-6 72 15,17-3-120-15,3 0-176 16,7 5 56-16,6 7-48 0,3 10 328 16,-1 9 72-1,9 11 16 1,-4 2-16-16,8 0 8 0,0 2 0 16,-1 8-8-16,1 6 8 0,3-3-8 15,5 2 8-15,4-2 56 16,4 3 8-16,3-6 24 0,6-1 8 31,2-3-40-31,1 0-8 16,-4-6 48-16,-5 0-56 0,-11 0 24 15,-7-3-24-15,-10-8 176 16,-15-3 384-16,-8-5 217 0,-9-3 143 16,-7-6-424-16,0-4-80 31,0 0 16-31,0-3-88 0,-7 3-104 15,3 4 0-15,-4 5-168 16,4 8-16-16,4 5-56 16,-4 7-48-16,4 3-24 0,0 0-248 15,0 0-376-15,0 3-552 32,0 10-304-32,-5 9-553 0,2-3-991 15,-9-2-4578-15</inkml:trace>
  <inkml:trace contextRef="#ctx0" brushRef="#br2" timeOffset="-161881.39">12881 14421 8633 0,'0'0'2937'0,"-8"0"-1521"0,4 0-624 16,4 0 57-1,0 0 439-15,0 0 56 0,0 0-440 16,0 0-327 0,0 0-217-16,0 0-88 0,0 0-40 15,0 0-40-15,0 0-8 16,0 0-48-16,0 0 8 0,0 0 16 16,0 0 24-16,0 0-16 0,0 0 0 15,4 0-24-15,4 0 8 16,-1 0 88-1,10 0 24-15,3 0-88 16,3 0 112-16,1 0 8 16,4 0-56-16,-4-7-80 0,4 1-8 15,0 3-24-15,-5-4-40 16,5 4 16-16,0-1 17 0,-3 2 15 16,2-1-56-16,-2 0-8 31,3 3 0-31,-5-4-56 0,5 4 56 15,-4 0-16-15,4-2-40 16,-4 2-8-16,4 0 64 16,-5 0-64-16,5 0 0 0,0-5 8 15,0 5-8-15,0-2 8 47,0 2-8-47,0 0 0 0,-4-4 8 16,4 4-8-16,0 0 8 15,-1-2-16-15,5-2 8 0,-4 2 0 16,4-3 8-16,0 3-8 0,-4-2 40 16,0-2-48-16,0 6 8 15,-4-2-8-15,-4-2 8 0,3 1 0 16,1 3 0-16,0-4 0 16,4 1 8-16,-4 0-8 0,8-1 48 15,-4 2-48 1,4-5 0-16,0 5-8 15,-5-2 0 1,1 1 8-16,0 0-8 0,0 0 0 0,0-1 40 16,-8 4-40-16,4-3 0 15,-4 3 0-15,0-3 0 0,4 0 0 16,-1-1 0-16,5 1 48 31,0 0-48-31,4 0-8 0,-4 0 0 16,0 3 0-16,-4-3 8 15,4 0-8-15,-5-1 0 16,1 1 8-16,0 0 0 0,0-3 0 16,1 3 0-16,-2-4 8 31,-3 4 0-31,4-3-8 16,-8 0 0-16,4 2 8 0,-5 4-8 15,6-3 0-15,-5 0 0 0,3 0 0 16,1 0 0-16,1-1 8 0,2-3-8 15,1 5 8 1,0-1 0 0,0 0-8-16,-4-1 0 15,-4 2-8-15,-1 2 8 0,-2-5 0 16,-1 3 0-16,0 2 0 16,0-4 8-16,-5 4-8 0,6-2 0 0,2-2 8 31,2 2 0-31,2-3-8 15,1 3 0-15,4-5 0 16,-4 4 16-16,4 1-16 0,-8-5-8 16,4 3 8-16,-4 1 16 15,-1 3-16-15,-2-3 8 0,2 3-8 32,-2-3 0-32,2 0 0 15,6-1 0-15,-2 1 0 0,5-3 0 16,0 3 8-16,0 3-8 15,-4-3 8-15,4 0 0 0,-8-1-8 32,3 4 8-32,2-3 0 15,3 0-8-15,-5 0-8 16,5-1-8-16,0 4 8 0,0-3 8 16,1 0 0-16,-2 0 0 15,1 0 0-15,0 3 0 0,0-3 0 0,-1 0 0 16,1-1 8-1,4 1-8 1,0 3 8-16,0-3 8 16,-4 0-8-16,4 3-8 0,-1-3 48 15,1 0-40-15,-3-1-8 16,6 4 16-16,-3-3 32 16,4 0 24-16,0 0-64 15,4-1 48-15,-4 2-8 16,4-1-32-16,-4-1 32 15,-5 1-40-15,1 0 56 16,-4 3-8-16,-7-3-48 0,-2 3 56 16,1-3-56-1,-8 3-8-15,4 0 0 16,-4 0 8-16,0 0 32 16,-4-4-40-16,4 4 0 0,-4 0 0 15,4-3 0-15,4 3 8 16,-1-4 0-16,-2 2-16 0,3 2 8 15,-5-3-8-15,-3 0-64 32,-4-1-200-32,0 2-288 15,-27-3-417-15,-6-1-1263 0,-2 0-4705 0</inkml:trace>
  <inkml:trace contextRef="#ctx0" brushRef="#br2" timeOffset="-152805.95">13554 15830 6905 0,'-4'-3'5233'0,"0"0"-3809"16,4 0-303-16,-4 0-89 15,4 3 128-15,0 0-120 32,0 0-320-32,0 0-295 0,0 0-337 15,8 0-32-15,12 0 336 16,4-3-104-16,7 3-8 16,6 0-40-16,3-4 0 0,3 4-40 15,5-3-48-15,4 3-56 0,0-3-48 16,4 3 24-16,-4 0-24 15,7-3 24 1,-4-1 40-16,10 2 48 16,14-8 24-16,13 3-80 15,20-6-32-15,3 3 0 0,-11 2-24 16,-20 1 0-16,-21 1 16 0,-11 2-8 16,-4 2 0-1,8-4-48-15,11-1 56 16,5-3-64-16,4 2 72 15,12-6-64-15,11-2 64 16,12-3-56-16,9 0 40 0,-8 0 8 31,-9-1-16-31,-11 6 8 0,-1 0-40 16,-3-5-8-16,-4 4 112 16,-13-2-56-16,-7 5-16 15,-16 3 32-15,8-1 40 0,27-6 0 16,25-3-39-16,16-6 7 31,-5 9-8-31,-15 0-16 0,-33 4-56 16,-7 5 0-16,-28 0-8 15,-4 5-8-15,-9-1 8 16,2-1-48-16,-5 1 40 0,-12 3-80 16,-5 0-89-16,-3 0-159 15,0 0-176-15,-3 0-312 0,-25 7-712 16,3 5-1169-1,-3 4-2920-15</inkml:trace>
  <inkml:trace contextRef="#ctx0" brushRef="#br2" timeOffset="-152078.75">14096 17538 10562 0,'0'0'4257'0,"0"0"-3225"0,0 0-360 16,0 0 184-16,0 0 296 0,0 0-55 15,-8-7-329-15,24 5-520 16,8-4 72-16,16-5 216 0,23-1-144 15,33-7-88-15,40-6-56 16,19-4 16 0,12 4-120-16,1-1-48 15,-1 1 88-15,0 0-112 16,5-3 64-16,-5-2-88 0,-7 5 81 16,-10-3-33-16,-10-1 88 31,-16 4-32-31,-12-5-64 0,-29 11 8 15,-20 5-88-15,-14-3 40 16,-10 8 32-16,9-4-72 16,-4 1-8-16,-4-1 8 0,-8 6-8 15,-13 1-8-15,-11 3-128 32,-8 3-344-32,0 0-209 0,-23 0 169 15,-49 0-632-15,4 0-1368 0,-3 6-3138 16</inkml:trace>
  <inkml:trace contextRef="#ctx0" brushRef="#br2" timeOffset="-147450.29">4438 16237 6481 0,'0'0'1960'15,"0"0"-767"1,0 0-9 0,0 0 272-16,0 0-216 15,0 0-71-15,0 0-113 0,-36-4-392 16,32 1-176-16,-3 0-192 0,-6 0-144 16,-2 3-104-16,-2-3-40 0,-3-3 0 31,1 2 40-31,-5-5 48 15,-1-4-16-15,-3 1-8 16,5-9 0-16,-9 0 0 0,8-8 24 16,-4-9-88-16,-3-6 104 0,3-3 56 47,-4-4-120-47,0-3-32 15,0-3 48-15,4 5-56 16,-4 1 0-16,4 4 32 0,4-3-40 15,0 1 0-15,9 2-64 16,-2 2 64-16,2-2 8 0,-2 6-8 16,6-1 0-16,-6 5-8 15,2-2 8-15,-2 1 0 16,2-1 0-16,3 2 8 0,-4-1-8 16,12-4 8-16,-4-2-8 15,8-7-64-15,0 1 0 0,0 0 56 0,0-2 8 16,0 4 0-1,0 8 8 1,0 1 0-16,0 1-8 16,0 3 8-16,0-1 8 0,0 3-16 15,8-7 0-15,0-1-16 16,4 0-112-16,8 0 32 16,-4-3 88-1,7 0-48-15,1 2-8 0,-3 4 16 16,-1 0 48-16,-1 9 0 15,-2 1 8-15,-2 5-8 0,2 4 0 16,2-3 0-16,1 0-72 16,12-1 64-16,4 2 8 0,4-2-8 31,7-3 0-31,9 5-72 16,4-8 72-16,8 3 16 0,-5 1-8 15,1 6 0-15,-8 7 0 16,-4-1-48-16,-8 7-192 0,-5 2 64 15,2 1 72-15,2-1 40 32,0 2 0-32,6-4 56 15,3 2-40-15,8-5-16 0,3-1 56 16,16 1-96-16,22-3 96 16,-14-2 8-16,-11 5 8 0,-9 2-8 15,-14 4 8 1,2 3-8-16,9 0 8 15,-4 0 0-15,-9 0 0 16,-3 0-8-16,-4 6 56 0,-4 1-48 16,0-1-8-16,-1 1 0 0,6 2 0 15,-2-3 0-15,9 0 0 16,-1 1 0 0,2 3 0-16,3-3 0 15,-4 5-8-15,-5 1 0 16,-4-1 8-16,-2 4-8 0,-9 0 0 15,0 0 8-15,3-1 0 16,-3-2 0 0,4 3 0-16,-1-3 0 15,6 0 0-15,-1 2 8 16,-1-2-16-16,6-1 16 0,-10 5-8 16,5 2 8-16,-5 0 0 15,1 3 64-15,1-3 24 16,2 3 24-16,1-6 16 0,4 3 0 31,0-3 16-31,4 3-48 16,-5 0 0-16,-3 0-32 0,1 1 176 15,-2-2-104-15,-3 5-48 16,-4-1-88-16,-4 4 88 0,-4-1-88 0,0-4 8 16,-5 5 64-1,1 0-72 1,1-4 48-16,2 0-48 15,1 3 0-15,-4 1 0 0,8-1 0 16,-9 3-8-16,6-2 0 16,-5 3 8-16,-5-1 8 15,2 4-8-15,-6 0 0 16,2 0 0-16,-5 0 65 16,-1 2-57-16,1-5-8 15,5-1 0-15,-6 1 40 0,9 0-40 16,-4-4 8-16,0 3-8 15,-3 2 48-15,2-2-56 16,-7 3 8 0,0-2 0-16,-4-1 8 15,0 4-8-15,0-4 64 0,0 5-72 16,0-5 64-16,-4 4-64 16,0-4 8-16,-4 2-8 15,0-5 0-15,-4 0 0 0,1 4 0 31,-2-1 16-31,-6 4-8 16,-2-7 8-16,-3 7 32 0,0-3-40 16,1-4 0-16,-1 4 0 15,0-4 0-15,0-3 48 32,-1 3-48-32,2 1-8 0,-5 0 0 0,4-1 0 15,-4 1 0-15,0-1 8 16,0 0-8-16,0 0 16 0,0-3-16 15,5 4 8-15,-5-3-8 16,0 2 0-16,0-3 8 16,0-3 40-16,0 0-48 15,4-3 0 1,5 0 0-16,2-7 0 0,2 1-320 16,-1-10-609-16,0 0-783 0,4 0-2657 15</inkml:trace>
  <inkml:trace contextRef="#ctx0" brushRef="#br2" timeOffset="-120691.36">16737 17047 744 0,'0'0'9250'0,"0"0"-7114"16,0-4-1384-16,0 4-320 16,0 0 313-1,0-3 255-15,0 3-136 16,0 0-112-16,0-3-224 0,0 3-128 15,0 0 16-15,0 0-120 16,0 0-56-16,0 0 113 0,5 0 39 16,-1 0 8-1,7 0-8 1,6-3-8-16,6-1-24 0,9-2-16 16,16 0 24-16,8-4-8 0,19-3 32 31,21-6-24-31,-8 4-56 15,-8-4-40-15,-13 3-55 0,-11 0-25 16,-5-1-56-16,9-1-40 16,-12 5 8-16,-8 0-16 15,-8 1-40-15,-4-1-40 0,-4 7-8 16,-13-1 0-16,2 4-176 0,-9-3-112 16,-4 3-257-16,-12-7-703 31,-8 1-1416-31,-4-1-4066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3:18:02.258"/>
    </inkml:context>
    <inkml:brush xml:id="br0">
      <inkml:brushProperty name="width" value="0.05292" units="cm"/>
      <inkml:brushProperty name="height" value="0.05292" units="cm"/>
      <inkml:brushProperty name="color" value="#FF0000"/>
    </inkml:brush>
  </inkml:definitions>
  <inkml:trace contextRef="#ctx0" brushRef="#br0">21459 12144 2480 0,'-7'0'6753'0,"7"-3"-5176"15,-9-4-185-15,5 5-240 0,0 2 521 0,0-4-217 0,0 4-376 31,4 0-320-31,0 0-263 16,0 0-57-16,-3 0-88 0,3 0-48 16,-4 0-128-16,-5 4-104 0,-6 8 48 15,2 4 80-15,-6 3 48 0,-2 4-40 16,10 2-32 0,-6 0-48-1,10 1-32-15,3-4-80 16,4-3-8-16,0 1 40 0,0-6-48 15,8-3-48-15,12-3-16 16,-1-4 64-16,5-4 112 0,0 0-32 0,-3-12-72 31,-2-5 96-31,-6-5-40 16,-6 3-56-16,-7-3 80 16,0 0-8-16,0 3 88 0,0 6 96 15,-7-3-96-15,-6 6-120 16,5 1-48-16,-3 3-304 0,-13 0-904 15,3-1-3473-15,1 0-7778 0</inkml:trace>
  <inkml:trace contextRef="#ctx0" brushRef="#br0" timeOffset="662.82">21236 11334 8913 0,'0'0'3169'31,"0"0"-1401"-31,0 0-71 0,0 0 327 16,0 0-175-16,0 0-721 0,0 0-560 15,0 0-280-15,0 0-144 16,0 0 96-16,-28 44 176 0,23-8-152 15,5-2-168 1,0 5-40 0,0-4-56-16,0 0-8 0,5-7-576 15,3-5-848-15,-4-8-1657 0,-4-12-3568 16</inkml:trace>
  <inkml:trace contextRef="#ctx0" brushRef="#br0" timeOffset="1927.98">21172 10471 8185 0,'0'0'2169'0,"0"0"-1025"15,0 0-280-15,0 0-120 0,5-20-32 16,6 18-247-16,1-1-89 0,4 3-192 16,-1 0 8-16,6 0-8 15,-5 5-64-15,-4 12-112 0,-5 8-8 32,-7 4 200-32,0 2 152 15,-3 4 40-15,-9-3 176 0,-4-3-24 16,-4-4-64-16,8-6-16 15,4-3-192-15,8-7-127 0,0-2-145 32,0-4-49-32,15-3 49 15,13 0 177-15,4-10 231 0,5-2-408 16,6-13-905-16,-3 2-1447 16,-16-3-2689-16</inkml:trace>
  <inkml:trace contextRef="#ctx0" brushRef="#br0" timeOffset="2672.22">21093 9737 7961 0,'0'0'1585'15,"0"0"-481"-15,0 0-256 16,0 0-128-16,0 0 160 0,0 0 8 16,59-86-359-16,-31 74-217 0,4 2-144 15,-8 1 40-15,-1 6-160 0,-2-1 48 16,-6 4-64 0,-10 0-32-1,3 0-176-15,-8 0-24 16,0 0 200-16,0 11 72 0,0-3 272 15,0 3 232-15,-4-3-160 16,0 3-120-16,-1-5-96 16,5 2-40-16,0-3-144 15,0 1-16-15,13 0 72 16,2 0 176-16,5 1 0 16,8 2-240-16,-3 1 168 0,-1-1-104 15,-5 1-72-15,-6 3-48 16,-6-1-8-16,-7 1-72 0,0 4 104 31,-12 1 24-31,-11-3 296 16,-5 4 0-16,0-2-88 0,-4-4-96 15,4-4-56-15,0-3-56 16,4-6-1280-16,4 0-1712 0,4 0-2890 16</inkml:trace>
  <inkml:trace contextRef="#ctx0" brushRef="#br0" timeOffset="3378.86">21231 8712 8953 0,'0'0'1809'0,"0"0"-385"32,0 0-400-32,0 0-135 15,0 0-81-15,0 0-312 16,0 0-368-16,0 0-16 0,0 0 104 15,-43 51 192-15,35-23-80 16,0 5-136-16,8-2 40 0,-4-3-8 31,4 1-224-31,0-10 16 0,12 0-72 16,4-6 56-16,4-7 0 16,4-6 168-16,-1 0-64 0,1-6-104 15,1-13-176 1,-9-4 56-1,-4-2-112-15,-5 0 144 0,-3 3 88 16,-4 5 64-16,0 9 440 0,0 4 184 16,0 4-216-16,0 0-327 15,0 4-145-15,-4 15 176 0,0 0 104 16,1 6 64-16,-1 0-88 16,0 4-96-1,-5-4-56-15,5 3-24 16,0-2-80-16,1 3 72 15,-1-4-72-15,0 0-568 0,4 4-1281 16,0-4-2552-16,0-6-4961 16</inkml:trace>
  <inkml:trace contextRef="#ctx0" brushRef="#br0" timeOffset="4471.79">21351 7978 5281 0,'0'0'4377'0,"0"0"-2369"16,0 0 8-16,0 0 145 0,0 0-369 15,-4-6-423-15,4 6-377 0,-4 0-352 16,4 3-376-16,-3 7-184 16,-1 6 64-16,4 7 96 15,0-4-136 1,0 6 0-16,4-3-16 15,11-1-88-15,5 2 48 0,1-1 144 16,3-3-104-16,-5 3-32 0,1-2 0 31,-8-1-48-31,-8-4-16 16,-4 2-24 0,0 2-64-16,-12-5-120 0,-16 3-56 15,-4-1-496 1,-16-7-1040-16,5-5-1945 0,7-4-1136 15</inkml:trace>
  <inkml:trace contextRef="#ctx0" brushRef="#br0" timeOffset="4627.57">21308 7918 10218 0,'0'0'2216'15,"0"0"-920"-15,0 0-119 0,107-47-153 31,-67 37-392-31,-4 6-368 16,-4 1-264-16,-4 3-576 0,-13 0-1937 16,-6 0-4296-16</inkml:trace>
  <inkml:trace contextRef="#ctx0" brushRef="#br0" timeOffset="5175.18">21371 7156 1464 0,'0'0'5825'0,"0"0"-4153"0,0 0 113 16,0 0-241-16,0 0-344 0,0 0-167 0,0 0-321 31,-80-32-80-31,61 49 48 0,-1 1-16 16,-1 5-128-16,14 2-176 15,-1 3-216 1,8-2-144-16,0-1-64 0,8 0-16 16,12-8-16-16,4-2-256 15,-1-5 16-15,-2-4 80 16,-1-2 8-16,-9-4 248 0,-7 0 152 15,0 0 184-15,-4-10 104 0,0 0 56 16,-11 1 89 0,-6 3-153-16,2 0-216 15,-9 6-168-15,3 0-24 16,2 6-24-16,-1 2-1833 16,4 6-2472-16</inkml:trace>
  <inkml:trace contextRef="#ctx0" brushRef="#br0" timeOffset="5981.02">21188 6197 10642 0,'0'0'2360'0,"0"0"-655"16,0 0-537-16,0 0-248 16,0 0-224-16,0 0-224 0,15 0-224 15,2-3 104 1,7-3 89-1,0-4-241-15,3 1-104 0,-10 3-48 16,-1-1 8-16,-12 4 16 0,0 3 72 16,-4 0-144-16,0 13 8 15,0 12 16 1,-4 3 440-16,0 10 24 16,-1 1-264-16,5 5-152 15,0 4 24-15,0-4-96 0,0-3-48 16,0-3-736-16,0-2-1137 15,0-11-743-15,0-12-1313 0</inkml:trace>
  <inkml:trace contextRef="#ctx0" brushRef="#br0" timeOffset="6169.92">21188 6410 4416 0,'0'0'7338'0,"0"0"-5514"31,0 0-255-31,0 0-737 16,0 0-480-16,0 0-64 0,120-51-48 15,-77 39-120-15,2-7-120 16,11-4-320-16,-17 4-2769 0,-11 3-3080 0</inkml:trace>
  <inkml:trace contextRef="#ctx0" brushRef="#br0" timeOffset="6773.27">21415 5635 8345 0,'0'0'1897'16,"0"0"-385"-16,0 0-536 15,0 0 48-15,-16-79 113 0,13 63 71 16,-6 0-176-16,1 7-264 16,0-1-168-16,-3 8-263 15,-2 2-201-15,-2 0-136 0,-5 0 8 0,3 12-16 16,2 4-24 0,-2 0 24-1,10 5 0-15,-1 2-56 16,8-1 16-16,0 0-89 0,11 0-39 15,10 5 128-15,7-6 48 16,0 2 8-16,4 2 112 0,-8 0-120 0,-9 1-96 16,-2-1-112-16,-13 0-24 31,0-6 232-31,-17 0 40 16,-3-6 144-16,-3-3-72 0,-1-8 136 15,3-2 73-15,6 0-9 16,6-12 200-16,9-13-232 0,0-4-280 15,13-6-152-15,15 0-200 32,0 1-745-32,8 2-839 0,-8 6-1185 15,-9 10-3192-15</inkml:trace>
  <inkml:trace contextRef="#ctx0" brushRef="#br0" timeOffset="7555.71">21439 4728 5329 0,'0'0'2624'0,"0"0"-959"16,0 0-649-16,0 0-360 31,0 0-32-31,0 0 120 0,0 0-152 15,0 0-320-15,0 0-192 16,0 0 0-16,-47-71 0 0,30 68 168 16,-3 3 113-16,1 0-97 15,-9 0 120-15,4 10 192 16,-1 5-312 0,6 4-40-16,7 0-176 0,4-2-40 15,8 5-8-15,0-6-120 16,4-4-32-16,12 1 152 15,3-7 0-15,9-6 120 16,0 0 168-16,0-2-32 16,-3-8-32-16,-6-3-104 15,-3 1 24-15,-4 2-8 0,-7 3 104 16,-1 0 432-16,-4 5 97 16,0 2-41-16,0 0-424 15,0 0-264 1,0 7-32-16,0 7 0 15,0 9 176-15,0 3-48 0,0 6-56 16,0-1 40-16,0 1-112 16,7 6 56-16,1-3-64 31,5 3-312-31,6 7-1385 0,-3-8-2287 16,3-11-2938-16</inkml:trace>
  <inkml:trace contextRef="#ctx0" brushRef="#br0" timeOffset="9306.83">23276 13674 9722 0,'0'0'1864'0,"0"0"-1272"15,0 0 216 1,0 0 80-16,0 0 209 0,-48 96-385 16,48-71-104-16,0 1-168 15,0-4-216-15,8-7-112 0,8-2 32 0,8-3-144 16,-5-7-88 0,9-3 88-1,0-10 48-15,-7-9 48 16,-1-6-16-16,-9-3 184 0,-3-4 464 15,-8 1 401-15,0 1-49 16,-11 5-232-16,-10 9-144 0,-3 3-320 0,1 7-240 31,3 6-72-31,-4 0-72 16,12 9-416-16,12 17-928 16,0-4-2465-16,15 0-3168 0</inkml:trace>
  <inkml:trace contextRef="#ctx0" brushRef="#br0" timeOffset="10004.35">24419 13570 8089 0,'0'0'5633'0,"0"0"-3632"16,0 0-217-1,0 0-175-15,0 0-297 16,0 0-424-16,0 0-384 16,0 0-336-16,0 0 136 0,0 70-48 15,0-39-112-15,0 1-24 16,0 4-112-16,0-3-8 0,0 3-408 15,8-4-664 1,0-10-1569-16,4-7-4616 16</inkml:trace>
  <inkml:trace contextRef="#ctx0" brushRef="#br0" timeOffset="10727.26">25292 13589 3936 0,'0'0'7802'0,"0"0"-4689"31,0 0-1521-31,0 0-128 16,0 0-351-16,0 0-369 0,0 0-280 15,28 19-72-15,-21-11 0 16,6 6-136-16,-9 2-184 31,-4 3 8-31,0 0 112 0,0 3 128 16,-12 4 48-16,-4-5-32 15,-1-2-56-15,10 0-128 0,-1-8-64 0,8-5-88 16,8-6-80-16,20 0 80 16,11 0 128-1,17-17-128 1,4-4-400-16,20-14-736 0,-12 3-1008 0,-16 0-4538 15</inkml:trace>
  <inkml:trace contextRef="#ctx0" brushRef="#br0" timeOffset="11483.42">26455 13640 9618 0,'0'0'3008'0,"0"0"-1832"16,0 0 705-16,0 0-33 0,0 0-271 15,8 0-329-15,12 0-800 16,4-7-328-16,4 1-104 47,4 0-16-47,-4-1 56 0,4 7-40 15,-13-3-16-15,2 3 0 16,-14 0-240-16,-7 0-112 0,0 0-8 16,-4 5 120-16,-12 9 240 15,4-1 88-15,-3-1 136 16,6 4-216-16,6-6-8 0,3 3-160 15,7-1 112-15,13 4-136 16,1 1-184-16,7-3-96 16,-9-1-289-16,-3 4 209 0,-8-5 296 0,-4 1 208 15,-4 2 40-15,0 2 560 16,-15-2 232-16,-10 1 41 16,1 3-49-1,-4-3-200-15,0-3-256 16,0-4-192-16,9-5-136 15,-1-4-512-15,4-13-1905 0,8-7-6600 16</inkml:trace>
  <inkml:trace contextRef="#ctx0" brushRef="#br0" timeOffset="12278.54">27675 13519 728 0,'0'0'12042'0,"0"0"-9825"16,0 0-1177-16,0 0-64 0,0 0-80 31,0 0-312-31,0 0-207 0,0 0 119 15,0 70-16-15,0-45-40 16,0 4-24-16,0-4-40 16,0-6-160-16,0 0-104 0,0-6 16 15,8 0-48-15,7-10-32 32,1-3 160-17,12 0-80-15,4-3-128 16,-4-10-272-16,4-3-456 15,-4-3-464-15,-12-3 152 16,-4 3-169-16,-12 6 193 0,0-3 272 0,-5 10 280 16,-2 3 224-1,-5 0 232-15,4 3 8 0,3 0 64 0,2 0 64 0,3 0 432 16,-4 9 320 0,4 3 264-16,-4 5 89 15,0 1-129-15,4 5-208 0,-4 2-192 16,4 8-216-16,-4 0-200 15,0 6-136-15,0-1-56 16,0 3-96-16,4-6-288 16,0 4-1008-16,0-12-2489 15,8-7-3688-15</inkml:trace>
  <inkml:trace contextRef="#ctx0" brushRef="#br0" timeOffset="12731.28">28706 13551 9962 0,'0'0'5049'16,"0"0"-4073"-16,0 0 240 15,0 0-80-15,0 0-303 16,0 0-73-16,0 40 0 0,4-17-336 16,0 9-184-16,1-1-144 15,-1 4-32-15,0 0-8 0,-4-3-48 32,0-3 8-32,3-4-8 0,-3-3-8 15,0-6-216-15,0-3-304 16,0-7-504-16,-16-6-713 15,-3 0-999-15,-1 0-2561 0</inkml:trace>
  <inkml:trace contextRef="#ctx0" brushRef="#br0" timeOffset="12892.35">28631 13646 7769 0,'0'0'7826'0,"0"0"-5690"16,0 0-927-16,83-32-57 31,-55 26-272-31,8 3-240 16,0 3-352-16,0 0-288 0,-12 0-1408 15,-4 0-5282-15</inkml:trace>
  <inkml:trace contextRef="#ctx0" brushRef="#br0" timeOffset="13539.3">29806 13534 5193 0,'0'0'7785'0,"0"0"-6248"16,0 0-33-1,0 0 168 1,0 0-487-16,-87 17-193 0,62 8-256 15,-3 7-328-15,5 6-216 16,-1 3-112-16,12 4-8 0,4 2-56 0,8-3-16 31,4-9-408-31,16 1-8 16,12-14-48-16,4-6-24 16,-1-9-264-16,6-5 407 0,-9-2 233 15,-5-6 112-15,-11-10 633 16,-12 0 567-16,-4-3-120 0,0-3-216 31,-20 6-208-31,-4 3-384 16,-4 3-256-16,-3 8-16 0,-5 2 0 15,4 6-792-15,4 10-1760 16,12-1-4882-16</inkml:trace>
  <inkml:trace contextRef="#ctx0" brushRef="#br0" timeOffset="14706.53">30623 13728 1216 0,'0'0'8578'15,"0"0"-6042"-15,0 0-495 16,0 0-57-16,0 0-408 16,0 0-495-16,3 0-393 0,14 0-360 15,-2 0-184-15,9-6-56 16,8 3-40-16,4-4-40 16,1 1-8-1,-6-1-248-15,-3 2-72 16,-8 1 104-16,-8 1 216 0,-8 0 0 15,-4 3 120-15,0 0 0 16,0 0-112-16,-9 10 0 16,-2 8 312-16,-1 9 16 0,0 0-192 31,0 9-136-31,1-2 64 16,2 4-72-16,1 0-72 0,0-6-760 15,5 3-1121-15,3-9-1984 16,0-8-1560-16</inkml:trace>
  <inkml:trace contextRef="#ctx0" brushRef="#br0" timeOffset="14894.74">30710 13903 1408 0,'0'0'11378'0,"0"0"-9161"16,0 0-657-1,0 0-720-15,0 0-432 0,92-32-96 16,-44 32-184-16,16 0-128 16,28 0-280-16,-9 0-1176 0,-11-3-2913 15</inkml:trace>
  <inkml:trace contextRef="#ctx0" brushRef="#br0" timeOffset="15568.77">32018 13586 2712 0,'0'0'5449'16,"0"0"-1432"-16,0 0-2921 15,0 0 945-15,0 0-417 0,0 0-256 16,11-47-559-16,-11 30-457 0,0 1-8 16,-11 0 24-16,-6 3-96 15,-3 1-184 17,-12 5-80-32,5 7 48 15,-6 0-56-15,6 0-72 16,3 17 16-16,4-2-48 0,12 7-56 15,4 0 40-15,4 4-16 16,0 0-24-16,16 2 80 0,8 1-216 16,-4-1 80-16,8 0-72 15,-8 1-161-15,0-4 105 16,-9-1 112-16,-2-3 144 0,-9-3 32 16,0 2-40-16,0-7 0 15,-5-4 96-15,-2 1 112 0,-5-7 712 31,-4-3 137-31,4 0-225 16,-4-3-184-16,4-10-16 16,4-6-144-16,4-3-176 0,4-3-168 15,0 0-48-15,20 2-152 0,4 1-216 16,8 9-848-16,20 10-945 16,-5-1-2496-1,-6 4-5361-15</inkml:trace>
  <inkml:trace contextRef="#ctx0" brushRef="#br0" timeOffset="16040.52">32667 13728 616 0,'0'0'5809'0,"0"0"-3017"15,0 0-1903-15,0 0 215 0,0 0 256 16,19-76 257-16,-19 64-433 0,0-1 56 16,-7 0-232-16,-9 7-368 31,-8 3-384-31,-4 3-152 15,-4 0-56-15,4 9-32 16,4 10-16-16,9 3-96 0,6-3-176 16,9 4 8-16,5-4 192 0,18-3 72 15,9-4 192-15,0-3-88 16,4-4-104 0,-4-5 144-16,-9 0-24 15,-2 0 201-15,-5 2 159 16,-12 4-16-16,0 5-376 0,0 7-88 15,-4 10 144 1,4 4 8-16,-1 10 8 16,1 0-160-16,5 2-24 0,-1 3-1737 15,-1-9-2679-15,-3-12-8739 16</inkml:trace>
  <inkml:trace contextRef="#ctx0" brushRef="#br0" timeOffset="19283.24">23379 11303 328 0,'0'0'7385'0,"0"0"-4944"0,0 0-1089 16,0 0-184-16,-4-7 96 15,4 7 81-15,0 0-305 16,0 0-288 0,0 0-208-16,0 0-96 15,0 0-88-15,0 0-112 0,0 0-79 16,0 0-17-16,0 0-80 15,0 4-72-15,0 5 0 16,0 4 0-16,0 2 8 0,0 1 48 16,0 0-48-16,0 0 0 31,0-4 0-31,0-1 0 0,4-1-8 16,4-10-168-16,8 0 168 15,0-4 248-15,12-13-48 16,4-8 40-16,4-6-64 0,4-4-64 15,-8-3-8-15,0 7-104 32,-8 5-152-32,-9 7-288 0,-2 9-545 0,-13 4-967 15,4 2-1193-15,-4 1-4272 0</inkml:trace>
  <inkml:trace contextRef="#ctx0" brushRef="#br0" timeOffset="20107.32">23392 10399 2680 0,'0'0'6409'32,"0"0"-4624"-32,0 0-657 15,0 0 128-15,0 0 329 0,0 0-401 16,0 0-552-16,0 0-464 16,-5-20-168-16,1 35 0 0,4 4 136 15,0 4 40-15,0 3-104 31,0-5 8-31,9-1-72 16,-1-8 80-16,-1-2-80 0,1-10 24 16,1 0-24-16,2 0 280 15,5-10-32-15,0-12-32 0,4-6-96 16,-4-1-32 0,4-6 0-16,-5 6-80 15,-2 4-16-15,-1 3-152 0,-5 9-208 16,-3 10-440-16,-4-3-952 15,0 6-1281-15,0-3-5073 16</inkml:trace>
  <inkml:trace contextRef="#ctx0" brushRef="#br0" timeOffset="20819.75">23467 9607 1616 0,'0'0'6441'15,"0"0"-4992"-15,0 0 23 0,0 0-136 16,0 0-88-16,0 0 177 31,0 0-489-31,0-6-400 16,-4 6-376-16,4 9-152 0,0 5 112 15,0 8 104-15,-4-4-72 0,4 5-32 16,0-4-40-16,0-3-8 31,0-4-72-31,4-6-80 16,4-2-64-16,5-1 144 0,2-3 144 15,5-3 232-15,3-13-152 0,1 0-80 16,1-6-64-16,-1 3-56 16,-9-1-24-16,-2 8-144 15,-9 2 56 1,-1 7-56-16,-3 3-304 16,0 0-832-16,0 3-1121 0,0 7 97 15,0 2-1721-15</inkml:trace>
  <inkml:trace contextRef="#ctx0" brushRef="#br0" timeOffset="46566.11">4689 9779 3872 0,'0'0'4473'16,"0"0"-3136"-16,0 0-809 16,0 0-96-16,0 0 448 0,0 0 152 31,0 0-128-31,0 0-263 0,0 0-129 15,0 0 72-15,0 0-160 16,0-7-96-16,-4 4-152 16,0-3-16-16,4 0-40 0,0-1 0 15,0-3-120-15,0 4-208 32,8 0 200-32,8 0 8 0,8-4 0 15,3 4 24-15,14-1 40 16,-2 7-64-16,10 0-112 15,2 0 32-15,1 0-24 0,4 13 96 0,0 3-88 16,-1 3 24 0,1 3 24-1,0-3-184-15,-4 4 8 0,-9-5-48 16,6-1-8-16,-6-1 24 16,-4-7-24-16,2-4 120 15,-9 2-81-15,0-3-103 0,-8-4-128 16,-5 0-200-1,1-4 168 1,-12-5-24-16,4-8 456 0,-12-1 0 0,0-8 72 16,0 1-88-16,-12-3 88 15,1 2 0-15,-6 4 160 16,2 6 104-16,6 3 176 0,1 6-56 31,4 2 168-31,4 2-368 0,0 3-184 16,0 0 0-16,17 0 32 15,-6 0-24-15,5 8-8 16,-4 6 0-16,8-5 8 0,-8 7 0 16,4 3-8-16,0 0 0 31,-4 3-48-31,0-3 40 0,0 0-48 16,-8-3 40-16,-1 1 8 15,1-8 8-15,-4-2-64 16,0-5 24-16,0-2 40 0,0 0 72 15,0-9-56-15,0-3-16 32,0-5 0-32,0-5 0 0,5 3-24 0,7 0-160 15,8 3 136-15,-1 0 48 16,13 4 0-16,0-1 0 16,5 3 64-16,6 4-56 0,-3 0-8 15,-5 0 72 1,6 6-72-1,-9 0 40-15,3 0-32 0,-3 2-8 0,0 8 0 16,4 3 8-16,-4 3-8 16,7-1 56-16,6-2-48 15,2 0 40-15,9-1 8 0,0-2 48 16,4-3-88-16,-1-5 40 31,1-2-8-31,0 0 0 16,4 0-48-16,-8-6 0 0,-1-3 72 15,-7-4-32-15,-9 0-32 0,-7 4-8 16,-11 2 16-16,-10-2 88 31,-2 3-56-31,-5-1 120 16,0 1-72-16,-4-4-96 0,0 4-24 16,0-11-816-16,0 5-1184 15,-4-1-4442-15</inkml:trace>
  <inkml:trace contextRef="#ctx0" brushRef="#br0" timeOffset="56557.65">24627 12090 6025 0,'-9'0'5937'0,"1"-3"-4025"16,5 0-695-16,-1 0-433 0,0 3 376 15,4 0 64-15,0-3-183 0,0 3-321 16,0 0-144-16,0-4-264 0,4-2-224 31,0 0 120-31,-1 0-208 16,5-4-384-16,9-13-1384 16,-6 4-3073-16,2-2-5434 0</inkml:trace>
  <inkml:trace contextRef="#ctx0" brushRef="#br0" timeOffset="56983.78">25786 12056 10178 0,'0'0'3905'16,"0"0"-2537"-16,0 0-232 0,0 0-208 16,0 0-416-16,0 0-416 15,0 0-96 1,0 0-712-16,56-40-976 15,-32 32-2161-15,4-3-5129 0</inkml:trace>
  <inkml:trace contextRef="#ctx0" brushRef="#br0" timeOffset="57358.75">27181 12016 11722 0,'0'0'4113'16,"0"0"-3425"-16,0 0-384 31,0 0 160-31,0 0 224 0,0 0-128 16,0 0-560-16,15-21-48 15,30 15-1208-15,-6-5-1152 0,-3-1-2689 16</inkml:trace>
  <inkml:trace contextRef="#ctx0" brushRef="#br0" timeOffset="64447.92">10717 10947 1400 0,'0'0'6241'0,"0"0"-5001"16,-4 0-840-16,1-3-119 0,3 0 127 31,-4-4 208-31,-1 4 88 15,1 0-8-15,-4 0-192 16,4 0-136-16,-3 3-88 0,3-4 16 16,-5 4-112-16,1-3-88 15,1 3-8-15,-6-3-40 0,-2 3-48 32,-2 0 56-32,2-3-48 15,-5 3 0-15,4-3 40 16,-4 3-40-16,5 0 0 0,-6 0 57 15,5 0-57-15,-3 0-8 16,-2 3 0-16,-3 6 8 16,5-2-8-1,-5 2 0-15,3 4 0 0,2-1 8 16,3 1-8-16,-4 4 0 16,8-5 0-16,0 7-16 0,0 0 8 15,4 4 0-15,4-2-9 16,0 2 9-1,1 2 8-15,3 4 0 16,0 0 0-16,0 0 8 0,0-4 17 16,0 3-17-16,11-3 0 15,-7 1 0-15,9-1 0 0,-2 4 0 16,5-4-8-16,0 4 0 31,4-1 0-31,-1-2 0 16,6-1-40-16,3 0-17 0,0-2 1 15,0-8 0-15,7-2-136 0,-3-3 160 16,4-4-24-16,-4-3-40 16,-4-3 24-16,0 0 24 31,-8 0 40-31,-1 0-112 0,1-9 120 16,-4-3-8-16,0-2 8 15,5-5 80-15,-2 0-16 0,1-3-56 16,-1-3-8-16,-2-4 0 15,-1 0 72-15,-4-2-72 32,-1 0 0-32,-2-5 0 0,-5 1-16 0,-4 4 8 15,0-1-32-15,0-1 40 16,0 2 72-16,0 6 32 0,-4-1 40 16,-5 4 48-16,2 3 81 15,-1-4-89 16,-5 9 240-15,-2-5-24-16,-5 2-144 0,-4 1-152 0,-3 3-24 16,-1-2-32-16,-4 2-40 15,0 3 0-15,0-2-8 0,-5 5 16 16,9 1-16-16,1 3-704 16,7 3-289-16,4 0 73 15,8 3-1152-15,8 3-2569 0</inkml:trace>
  <inkml:trace contextRef="#ctx0" brushRef="#br0" timeOffset="64904.73">10932 10668 6409 0,'0'0'1320'0,"0"0"-512"0,0 0-232 16,0 0 217 0,0 0 167-16,-28-76-216 15,17 66-376-15,-2 6-144 0,-2 4-48 16,-1 0 368-16,-4 4-392 0,4 8-144 31,-4 7 72-15,12-3 48-16,0 1 16 0,8-5 8 15,0 4-72-15,8-7-24 0,8 1 24 16,7 0 96-16,5-7-160 0,0 0 97 16,4-3-49-16,-4 0 48 31,-8 0-96-31,-4 0 40 16,-4 0-56-16,-4 0 8 0,0 3 96 15,1 10 432-15,-2 3 72 0,1 2-160 16,4 12-80-16,-4-1-120 15,0 2-96-15,0 3-88 32,4 5-40-32,0-4-24 0,12 15-1160 15,0-9-1009-15,-5-8-4296 0</inkml:trace>
  <inkml:trace contextRef="#ctx0" brushRef="#br0" timeOffset="66239.27">12976 11693 80 0,'0'0'7089'15,"0"0"-5609"-15,0 0-551 0,0 0-97 31,0 0 256-31,-60-56-40 0,56 56-136 16,-7-4-376-16,-2 4-319 16,2 0-17-16,-5 0-96 15,0 10-56-15,4-2-32 0,-8 6 40 16,0 2-32-16,0-1 136 31,-4 1 160-31,4 4 64 0,1-5-40 16,2 2-88-16,6 4-8 15,-2-2-48-15,2 0 32 16,7 7-80-16,-4 3 24 0,8-1-8 16,-5 3-48-16,5 1-32 15,0 3 80 1,0-2-40-16,5-2 8 0,3 1-48 16,3-4-24-16,-2-3-16 15,6 1 24-15,2-1 80 16,-2-6-56-16,6 4-16 0,-2-4-24 0,1 0-48 31,4 0 0-31,-4-3 32 16,4-1-40-16,0 1 0 0,0 0-88 15,0-3-176-15,-5-3 120 16,2-4-112-16,3-4 192 16,-5-2 16-16,5 0 48 0,4 0-136 46,-4-6 0-46,-4-2 8 0,4-6-24 16,-4 2 72-16,-1-1-8 16,-2-3 32-16,-6-3 48 15,6 3 8-15,-6-6 8 0,-2-3 0 16,2 0 8-16,-3-5 40 16,0-4 8-16,-3-1-56 0,-5 0 8 15,0-3-16-15,0 3 48 0,0-1-32 16,-13 2 48-1,-2-1 72-15,-2 4 96 0,-7-1 32 16,1 2 8-16,-1 3-48 16,-4 2 24-1,0-2-71-15,-4 5-73 0,0 3-32 16,0 4-64-16,-7-1 0 16,-2 9-8-16,2 4 0 15,3 3-240-15,4 0-305 0,0 16-527 16,12 3-472-1,0 13-329 1,8-7-855-16,5 0-2305 0</inkml:trace>
  <inkml:trace contextRef="#ctx0" brushRef="#br0" timeOffset="66762.27">13378 11411 1872 0,'0'0'7145'15,"0"0"-5344"-15,0 0-529 32,0 0-208-32,0 0 57 0,0 0-281 15,-51-58-304-15,35 58-296 0,-8 0-168 16,4 16-64-16,-4 4 112 16,4 2 200-16,5 4-32 0,7-1-184 15,8-3-24 1,0 0 0-1,4-6-80-15,7-4-72 0,10-9 72 16,3-3 88-16,-1 0 112 0,1-3-56 16,0-3-144-16,-5-3 8 15,-2 2 48-15,-6 7-48 0,-2 0 0 16,3 0 168-16,-5 19 24 31,6 3 56-31,2 10-88 0,-2 6-96 16,-2 4 24-16,1 2-88 15,-3-3-8-15,-2 1-752 0,-3 3-976 16,-4-8-1329-16,0-8-7609 0</inkml:trace>
  <inkml:trace contextRef="#ctx0" brushRef="#br0" timeOffset="75683.55">13522 12871 3200 0,'0'0'4857'0,"0"0"-3585"31,0 0-543-31,0 0-9 16,0 0 24-16,0-3 312 0,0 0-216 16,0 3-320-16,0-3-199 15,-8-1 31-15,-4 4-72 16,-4 0-168-16,-4 0-24 0,-8 7 0 31,0 6-40-31,-4 2 72 16,1 8 40-16,-1 2 88 0,0 3-32 15,4 7-16-15,5 1-32 0,2 5-40 16,5 0-8-16,5 1-24 16,-1 2 8-16,3 3 64 15,2 4-32 1,-1 1 32-16,4 1 0 16,0 1 8-16,4 0 24 0,0 3 8 15,0-3-40-15,0 3-16 16,0-3-80-16,12-4-8 0,4 2 48 15,0-8-104 1,4-6 209-16,-1 1-89 16,5-5-32-16,0-5-48 15,4 3 24-15,0-4-72 0,4-3 0 16,-4 2 48-16,0-6 24 16,-1 2-72-16,-3-4 8 0,-4-3 72 31,-4-4-80-31,-4-2 0 15,-4-1-8-15,-8-3-184 0,0 1-32 16,-4-1 80-16,-16 0-49 16,1-3-399-16,-5 1-288 15,-8-1 216-15,4-3-280 0,4 0-88 32,-4 0 199-32,8 0 193 0,4 0 208 15,4 0 272-15,0 0 56 16,4 0 88-16,4 3 16 15,0 0 0-15,4 1 136 16,0-1 288-16,0-3 248 0,0 3 185 16,0-3-73-1,0 0-208-15,0 3-80 16,0-3-56-16,0 4-184 0,0-2 136 16,4 5-144-16,12-5 8 15,0 2-64-15,8-1 48 16,-1 0-88-16,2-3-72 15,-5 4-80-15,-5-4-176 16,-2 7-56-16,-5-5-64 16,-8 4 32-16,0 5 64 0,0-3 192 15,-8 3 8-15,-9 1 80 16,-6 4 192-16,-5 0 40 16,0-4 40-1,0 4-48-15,0 0-71 16,8-4-57-16,-3 1 8 15,6-3-64-15,6-3 0 0,2-2-112 16,9 1-8-16,0-6 0 16,0 4-168-16,0-1 168 0,9 0 80 31,6 1 88-31,2-1 24 16,2 3-40-16,1-3-40 15,-4 4-112-15,0 2 0 0,0-3 8 16,-4 7-8-16,0-1-8 15,0 5 0-15,-8-1 8 0,0 6-16 16,0 4 16 0,-4-1 0-16,0 7 16 15,0 3 40-15,-4 6 40 16,-4 0 168-16,-4 3 96 0,4 1-64 16,-4 6-104-1,4-7 352-15,0 5-160 0,8-6-216 16,0-2 0-1,0 1 24-15,0-7-112 0,20-3-72 16,3-7 8-16,5 1 48 16,9-14-64-16,6-6-56 0,6-6 56 15,6-4-432-15,13-26-488 16,-13-3-1248 0,-10-1-5690-16</inkml:trace>
  <inkml:trace contextRef="#ctx0" brushRef="#br0" timeOffset="81955.61">18737 12497 1304 0,'0'0'5913'0,"0"0"-3793"16,0-4-1207 0,0 4-65-16,0 0 216 0,0 0 128 31,0 0 113-31,0 0-273 15,0 0-232-15,0 0-240 0,0 0-152 16,-7 0-136-16,-9 0-168 0,0 0-96 16,-8 0 0-16,0 0 0 15,-7 7 0-15,3 2-8 16,0 4 0 0,4 4-8-16,-4-6-40 0,3 8 48 15,6 1 0-15,-1 2-8 0,3 3 0 16,-2 1 8-16,7 2-48 15,-4 1 48-15,8-1-48 16,0 4 48-16,0-7 8 0,4 1-8 31,4 2 16-31,0-5-16 16,0 2 24-16,0 1 56 0,0 0-32 16,0-1-40-16,0 0 0 15,0 3-8-15,0 1 16 0,0-1-8 31,4 1 0-31,0-4 0 16,5 0 0-16,-6 1-8 0,5-3 0 16,0-4-24-16,4 3 24 15,0-3 8-15,0 0 40 16,0-3 8-16,0 2-48 0,-5-1-8 31,6-4 8-31,-5 2 0 16,3-3 8-16,-2 2-16 0,3-5-88 15,4 0 80-15,-4 1-88 0,3-3 56 16,5-4 40-16,4 3 0 16,0-6-16-16,4 3-144 15,-4-3-32 1,4 0-8-16,-8 0 24 16,4 0 96-16,-5-3-8 0,-2-3 40 15,2 3 0-15,-3-7 48 16,5 1-8-16,-2-4 8 0,1 0 0 15,0 1-64 1,4-5-8-16,-4 2-24 16,-4-2 24-16,0-1-32 15,0 2 88-15,-4-3-40 0,-5 0 56 16,6 0 0-16,-9-1 8 16,7-1 0-16,2-2 40 15,-1 2-40 1,-5-5-8-16,6 3 0 15,-5-2 8-15,-1 3 24 0,-3-4-32 16,-4 4-40-16,4-1 32 16,-4-2 8-16,0 0 0 15,0 3 72-15,-4-7-56 0,-4 7 168 32,5-3-40-32,-5-2 0 15,-1 2-40-15,1 3 0 0,-3-3-8 16,-6 0 0-16,6 3-16 15,-13-1 112-15,3-2-56 16,-2 3-40-16,-5-1-24 0,0 5 0 16,-3-4-64-1,-1 5 0-15,0-2 0 16,-9 6 0-16,6 1 0 0,-5 2-8 16,0 4-48-16,-4 6-400 15,-3 0-624-15,6 3-688 16,9 7-1457-16</inkml:trace>
  <inkml:trace contextRef="#ctx0" brushRef="#br0" timeOffset="82961.98">18200 12043 7153 0,'0'0'2441'15,"0"0"-1273"-15,0 0-432 0,0 0-192 16,-40-20 176-16,24 11 40 16,-3 3-71-16,-2-1-201 0,-7 1-40 15,0 0 56-15,0 6-24 0,0 0-104 16,4 0-168-16,1 8-80 31,3 9-32-31,3 2-48 0,6 10 48 16,7 2-24-16,0 8-16 15,4 1 24-15,8 2-80 0,8-7-104 16,7-3-128-16,5-10-80 16,0-6 136-16,-3-13 176 15,3-3 40 1,-8-7 72-16,-1-21 304 15,-3-7-184-15,-4-9 80 0,-4-7 120 16,-3-3 0-16,-5-6-79 0,0 2-209 16,0-2-72-16,-13 3 24 15,1-3-16 1,0 5 24-16,4 8 520 16,1 9-424-16,3 16 64 15,0 13 88-15,4 9-352 16,-5 9-80-16,5 19-40 0,0 17 112 15,0 3 8-15,9 8-8 16,2-1 8 0,9-1 8-16,5-3-8 15,2-4 16-15,1-6-16 16,3-6-320-16,6-9-216 0,3-8-561 16,-5-8-367-16,-3-4-256 15,12-6-81-15,-13-13-191 0,-6 1-1161 0</inkml:trace>
  <inkml:trace contextRef="#ctx0" brushRef="#br0" timeOffset="83538.75">18486 12023 3224 0,'0'0'5409'0,"0"0"-4072"16,0 0-305-16,0 0-8 15,0 0-504 1,0 0-240-16,0 0-96 0,0 0-88 15,0 0-40-15,45-86-48 0,-45 68-8 16,0-5 8-16,0 5 48 16,-9-2 16-1,-6 5 288-15,-6 5 161 16,2 3 127-16,3 7-40 16,-5 4-176-16,2 12-120 15,7 9-40-15,4 4 40 0,8 3 16 16,0 2-80-16,4-3-104 0,16 2-56 31,0-7-88-31,7-8 8 16,1-5 24-16,9-10-24 15,-5-3 200-15,4-6-88 0,-9-16 0 16,1-10-120-16,-8-9-24 16,-8-7-56-16,-12-6-56 0,0-19-24 15,-12-16 144-15,-4 10-40 31,-4 2 56-31,0 14-8 16,1 15 8-16,-2-2 0 0,-3-5 704 16,5 21-496-16,2 8-128 0,6 14 0 15,3 12-32 1,3 0-48 0,1 6-128-16,4 16 48 0,0 10 72 15,0 9 0-15,0 10 8 16,13 6 8-16,6 17 72 0,5-5-80 15,4 1 48-15,4-1-32 16,0-11 32 0,4 8-48-16,-1-5-96 15,6-4-736-15,-1 7-1328 0,-9-14-945 16,-6-14-4616-16</inkml:trace>
  <inkml:trace contextRef="#ctx0" brushRef="#br0" timeOffset="84821.84">18793 13658 1256 0,'0'0'4473'0,"0"0"-3161"0,0 0-456 16,-4-88-136-16,4 65 209 31,0 4-1-31,-3 3 160 0,-1 1-112 16,-4 5-128-16,-1 0-71 15,2 1-241-15,-1 6-80 0,-5-4-232 16,2 7 64-16,-5 0-152 16,-4 0-32-16,-4 0 8 31,0 7 56-31,-8 5 136 0,0 1 56 16,-4 3 24-16,5 0-56 15,-1 6-80-15,0 0-128 0,4 3-40 16,0 5 0-16,9 4-32 15,-2 1 72-15,9 7-16 16,0 5-88 0,12 4 216-16,0 3-71 0,0 1-9 15,17-5-32-15,2-3-72 16,9-6 0-16,4-2-40 0,0-2 8 16,-1-4 112-16,5-8-128 15,-4-3 0 1,5-6-184-1,2-6 176-15,1-7-184 0,4-3 192 0,3 0 0 16,2-16-160-16,-2-3-193 16,-7-10-39-16,0-3-72 0,-8-9-96 31,-4-3 120-31,-17-4 216 16,-7-13 224-16,-4 1 0 15,-4-3 0-15,-20-3 128 0,-3 8 248 16,-6 1 88-16,-6 5 160 15,-1 15-56-15,1 9-103 0,2 9-241 16,1 9-56-16,5 10-160 31,3 0 40-31,4 6-48 0,4 17-48 16,9 2-248-16,11 4-569 16,0 9-519-16,43 16-904 15,-3-7-1561-15,4-8-3305 0</inkml:trace>
  <inkml:trace contextRef="#ctx0" brushRef="#br0" timeOffset="85133.07">19323 13414 3392 0,'0'0'7274'0,"0"0"-5154"0,0 0-399 16,0 0-97-16,0 0-560 16,0 0-544-16,0-6-424 0,0 25-40 15,0 9 120 1,0 7 32 0,9 7-104-16,-2 2-48 0,1 1 8 15,5-8-56-15,-2 2-8 16,1-8-184-16,0-8-792 0,0-4-784 15,0-19-281-15,0 0-1071 32,-4 0-4994-32</inkml:trace>
  <inkml:trace contextRef="#ctx0" brushRef="#br0" timeOffset="85274.93">19236 13262 10434 0,'0'0'2016'0,"0"0"-239"16,0 0-305-16,0 0-840 0,0 0-632 16,0 0-808-16,0 0-793 15,16 6-1063-15,-5 19-6586 0</inkml:trace>
  <inkml:trace contextRef="#ctx0" brushRef="#br0" timeOffset="85790.8">19506 13560 5129 0,'0'0'5233'0,"0"0"-3697"0,0 0-992 31,0 0 96-31,0 0 304 16,32-76 97-16,-19 69-441 0,6 7-352 16,-3 0-72-16,5 0 8 15,-2 4-184-15,-3 12 48 16,0 6-40-16,-4 0 8 0,0 7-8 16,-4-4 48-16,-5 3-8 15,-3-2-48-15,5-4-48 16,-5-6 48-1,0-6-360-15,0-4-88 16,0-6 40-16,0 0 368 16,4-19-24-1,4-10-32-15,0-5-32 0,4-8 64 16,0 2 64-16,-1 1 8 0,6 7 280 16,-13 13 520-16,3 10 160 15,2 5-128-15,-5 4-520 16,7 4-320-16,-3 14 72 0,5 5 0 15,-6 5-56-15,5 2 32 0,-7-5-48 32,3 0-24-32,-5-6-336 15,1-4-560-15,13-11-824 0,-2-1-1001 16,-3-3-2336-16</inkml:trace>
  <inkml:trace contextRef="#ctx0" brushRef="#br0" timeOffset="86091.9">20144 13252 9722 0,'0'0'2472'15,"0"0"-928"-15,0 0 81 0,0 0-265 16,0 0-232-16,-75-19-384 31,58 32-303-31,6 6-201 0,-2 0-168 16,13 6-64-16,0 0-8 0,0 1 0 15,21 0-8 1,3-1 8-16,4-6-8 0,0 0-176 0,-1-6 64 16,1 0 24-1,-8-7 48 1,-4 3 48-16,-8 1 0 0,-4-4-64 16,-4 4 64-16,-12-1 168 15,-12 5-16-15,-4-2-32 16,-28 3-120-16,9 2-1017 0,-1-11-4416 0</inkml:trace>
  <inkml:trace contextRef="#ctx0" brushRef="#br0" timeOffset="88400.25">20411 14591 8697 0,'0'0'2265'0,"0"0"-1249"0,0 0-264 0,0 0-8 15,0 0 113-15,0 0 223 32,-20-31-56-32,12 24-312 15,5 1-184-15,-6-2-176 0,-3 1-136 16,1 0 56-16,-6 0-7 16,2 7-57-16,-9 0-136 0,0 0-64 15,-4 0 8-15,-4 4 40 16,4 6 88-16,-4 5-48 0,4 2 0 31,0 2 40-31,1-4 24 16,3 8-56-16,7-4-32 0,2 0-64 0,2 3 72 15,-2 4-80 1,2 6 0-16,-2-1 8 16,2 7 40-16,2 0-48 0,3 3 8 31,0 1-8-31,4-5 0 15,0-1 0-15,4-1 0 0,0-4 40 16,4 1-40-16,4 0 16 0,4-3 32 16,-1 1-48-16,2 0 8 15,-1-5-8-15,8 1 0 16,0-5-8 0,3-2 8-16,5-2 0 15,4-9 8-15,-4 3-8 0,0-1-56 16,4-7-56-16,-4 2 104 0,-4-1-48 15,-5-1 48-15,5 1-56 16,-3-4 64 0,3 0-120-16,4 0 104 15,-1-11-152-15,6-1-128 16,-6-7-136-16,1 0 87 0,0-4 177 16,-8-2 96-16,0 0 72 15,-1-4 0-15,-6 1 8 0,2 0-8 31,2 2 16-31,-2-6-8 16,2 0 0-16,-2 4 0 0,2-4-8 16,-6 3 16-16,1 4-16 15,-4 0 0-15,-4 3 8 32,0-1 0-32,-4 4 0 0,0-3 0 15,0 0 8-15,0-1 32 16,0-3 8-16,0 5-48 0,0-5 8 15,0 1-8-15,0 2-8 16,-4 1 56-16,-4 3 32 16,-4-3 81-16,0 3-9 0,-4 3-16 15,1 1 48 1,-2-2-40-16,-2 2-24 16,-1-1-80-16,-5 3 24 0,1 0 16 15,-8 4 8-15,-3 2-48 16,-5 4-48-16,-4 0 0 0,0 3 0 15,5 0 0 1,-6 0-184-16,6 0-440 16,7 6-625-16,0 7-1287 15,8-3-1737-15,13 0-3985 0</inkml:trace>
  <inkml:trace contextRef="#ctx0" brushRef="#br0" timeOffset="89173.34">20355 14284 6889 0,'0'0'4193'15,"0"0"-3145"-15,0 0-224 0,0 0-264 16,0 0 25 0,0 0 207-16,12-25-272 15,-3 9-288-15,2 3-24 16,6-6 56-16,-2-3-24 0,1-1-120 16,4 4-64-16,-4 0-8 0,0 3-40 15,-4 4 0 1,0 2 16-16,-8 7 24 15,-1 0-40-15,-3 3-8 16,4 0 0-16,-4 0-120 16,5 0-1008-16,-1 0 16 0,0 0 319 15,0 0-839-15,0 0-528 16,-1 0-2329-16</inkml:trace>
  <inkml:trace contextRef="#ctx0" brushRef="#br0" timeOffset="89510.62">20404 14030 7577 0,'0'0'2137'0,"0"0"-897"16,0 0-72-16,0 0-88 0,0 0 9 15,0 0-217-15,0 0-280 16,-9-7-120-16,13 5-472 0,8-1 8 31,8-4 264-31,0 1-200 0,4-1 8 16,-5-2-80-16,5 3 24 15,-7 0-24-15,-6 1 8 0,2 3 64 16,-13 2 32-16,4 0-104 16,-4 0-96-16,0 2 96 15,0 15 392 1,0 2 56-16,4 3-120 15,0 3-80-15,-1 4-144 0,9-1-8 16,-3 1-96-16,10 7-816 0,-3-11-2056 16,0-9-3618-16</inkml:trace>
  <inkml:trace contextRef="#ctx0" brushRef="#br0" timeOffset="93550.02">20535 15679 544 0,'0'0'696'0,"0"0"4641"15,0 0-3705-15,0 0-688 0,0 0-383 16,-4-20-169-16,4 17 16 16,0-1 56-1,0 1 0-15,0-3-48 16,-4 0-16-16,4-4 24 15,-9-2 48-15,6-1-56 0,-5 0-120 16,0 1 25-16,3 1-33 16,-2-1-56-16,-1 6-96 0,0-5 32 15,-1 3 40 1,2-2-8 0,-9 0-56-16,0 5-96 15,1-2 136-15,-6 1-16 0,1-1-56 16,-3 4-40-16,-1 1-64 15,0 2 0-15,-1 0 0 0,1 0 8 0,5 5 56 16,-1 4-8 0,4 5-16-1,4 2 80-15,0 2 80 16,0 4-16-16,8 4 80 0,-4 3-64 16,0 2-32-16,5 1-80 15,-1 3-48-15,-1 0-32 0,-3 0-8 0,4 0 48 31,-3 3 8-31,3-4-64 16,4 2 8-16,0-4 0 16,0 3 40-16,4-7-48 0,11 0 0 15,9-1 0-15,0-6 64 16,12-2-64-16,0-3 0 0,-1-6-112 31,10-4-40-31,-2-1 144 16,-2 0 0-16,2-5-40 0,-3 0-120 15,0 0-176-15,-8 0-16 16,0-7-136-16,-9 1 96 0,5-7-88 16,-4-3-56-16,-8-3 232 31,0-9 160-31,-5-7 152 16,-6-6 24-16,-5-7-16 0,0-9 64 15,0-4 8-15,0-6-32 16,-12 8 80-16,-4-2 192 0,0 7 80 15,-8 9 168-15,1 10-24 16,-5 5-80 0,-4 6-80-16,0 6-128 15,-5 8-128-15,2 4-112 0,7 6-16 16,5 0-504-16,10 12-1704 16,9 1-3249-16</inkml:trace>
  <inkml:trace contextRef="#ctx0" brushRef="#br0" timeOffset="94940.28">23503 16706 7577 0,'0'0'2497'0,"0"0"-1041"16,0 0-568-16,0 0-80 0,0 0 289 15,0 0-9-15,-24-22-416 31,24 13-256-31,0-4-88 0,0-3-32 16,0 0-56-16,8-6-160 16,4 0-32-16,4-1-48 0,4-2-104 15,11 3 96-15,5 4-288 16,5 1 296-16,10 4 72 16,5 7 48-16,0 3-24 0,11 3-48 15,-3 0 24 1,20 15-56-1,11 9-16-15,14 7 48 0,-10-4-88 16,-20-3 56-16,-19-8-32 16,-16-7-64-16,7 1-200 0,5-1 64 15,12 1 80-15,-3-7-80 16,-2 0-296 0,1-3-232-16,-9 0 32 15,1-6 23-15,-8-4 89 0,-8-3 264 16,-9-5 80-16,-14-5 176 0,-6-5 80 15,-7-2 64-15,-4-1 216 16,-4-4 152 0,-7 4-48-16,-6 5-103 15,6 4 151-15,-2 6 48 16,6 7-88-16,3 5-136 0,4 4-256 16,0 0-32-16,0 0-112 15,0 16 136-15,7-3 8 0,2 6 0 31,-1 0 16-31,0 3-8 16,-5 0 0-16,1 1 40 0,5 3-48 16,-5-1-160-16,0 0-376 15,3-3-264-15,-3 1 31 16,4-8-719-16,1-2-544 0,-2-4-1249 31,-3-2-872-31</inkml:trace>
  <inkml:trace contextRef="#ctx0" brushRef="#br0" timeOffset="95404.72">25168 16593 1120 0,'0'0'2656'15,"0"0"-495"-15,13-77-497 16,-6 40-312-16,1-2-319 16,9 4-209-16,2 10-104 15,1 6-88 1,4 6-232-16,4 7-216 16,4 6-184-16,0 0 0 0,4 0 0 0,-1 6-64 15,1 0-104-15,0 7-8 16,0-7 56-16,4 4 112 15,3-4-8 1,2-2 16-16,6 1 0 16,1 2 0-16,4 3 80 15,0-1 64-15,4 7-136 0,0 0 64 16,-5 0-64-16,0-1 0 31,-2 2 0-31,-1-2 48 0,-1-3-40 16,5 2 40-16,4-5 104 15,3 0 184-15,1-5 120 0,0-1 1 16,-1-3 111-16,-3 0-224 16,-4-3-152-16,-8-10-128 15,-8-6 80-15,-4-6-24 0,-8-4 248 32,-4-6 280-32,-5-3-48 15,1 0-136-15,-4 3-160 0,-4 0-104 16,0 9 88-16,-3 4-72 15,-6 7-135-15,-3-1-17 16,4 6-72-16,-4 1-377 0,0-1-887 16,0 7-904-1,-7 0-1897-15,-10 3-6129 16</inkml:trace>
  <inkml:trace contextRef="#ctx0" brushRef="#br0" timeOffset="104426.26">24335 11484 3624 0,'0'0'8'16,"4"0"2329"-1,-4 0-521-15,0 0-848 16,4 0-279-16,-4-3-265 0,5 3-168 16,-1-3-72-16,4 3-40 15,-1 0 24-15,-3-4-24 0,5 4-8 16,-1 0 64-1,-1 0 40-15,1 0 96 16,5 0-16-16,-2-3-152 16,6 3-96-16,-2 0 8 0,5 0-72 15,4 0 48-15,0 0-40 16,0 0 48-16,0-3-16 16,0 3-40-1,0 0 0-15,-5-3 96 16,-2 3-40-16,-2 0 32 15,-2 0 32-15,2 0 24 0,-3 0-72 16,8 0 16-16,-4 0-88 31,4 0 40-31,4 0-40 0,0 0 16 16,0 0 24-16,4 0-48 16,-5 0 0-16,5 0 16 15,-4 0-8-15,0 0 0 0,-4 0 40 16,0 0-48-16,0 0 0 15,-4 0 16-15,4 0-8 0,0 0 8 16,-1 0-8 0,6 0 64-1,-1-3-16 1,8-1 72-16,-4 4-80 16,3 0 8-16,1 0 16 0,0-3-72 15,-4 3 0-15,4 0 16 16,0 0-8-16,0-4 8 0,-1 4-16 0,1-3 8 15,0 3 0 1,0-2-8-16,0-1 65 0,3 3-57 16,5-4-8-16,-3-2 8 0,2 3 0 15,-3-1-8-15,0 1 8 16,-4 0 0 0,3 1-8-16,-7 2 8 15,4-4-8-15,0 4 0 16,-4-3 8-16,4 3 0 0,0 0 0 15,-1 0-8-15,6-3 8 16,-5 3-8-16,4-4 0 0,-1 1 8 31,-3-1 0-31,4 2-8 16,0-1 72-16,-1 0-24 16,2-1 40-16,-5 4-80 0,3-3 40 15,-3 3-32-15,0 0-16 16,4-4 8-16,-4 2 8 0,-4 2-16 31,3 0 16-31,-6 0-8 0,3 0-8 16,0 0 0-16,-5 0 0 15,5 0-8-15,4 0 8 0,-4-4 0 16,7 4 0-16,-3 0 0 16,0-3 0-16,5 3 0 15,-9 0 0 1,-1 0 0-16,1 0 0 0,3 0 8 15,-3 0-8-15,0 0 0 16,4-3 0-16,4 3 0 0,1 0 16 31,-2-2-16-31,1-2 8 16,4 1-8-16,-5 3-8 0,1-4 8 16,1 4 8-16,-6-3-8 15,5 3 0-15,-8-3 0 0,8 0 16 16,0 0-8-16,-5 3-8 15,5-4 16-15,5 1-8 0,-6 3-8 32,9-3 0-32,0 3 8 15,-1 0-8-15,6 0 0 16,-6 0-8-16,1 0-8 0,-4 0 16 16,0 0 0-16,-5 0 0 15,1 0 8-15,5 0-8 0,-6 0 0 31,5 0 8-31,-1 0 0 16,2 0-8-16,2 0 0 0,-3 0 0 16,0 0 0-16,4 0 0 0,0 0 0 15,0 0 0 1,-1 0 0 0,5 3 0-16,4 0 0 0,-8 1-8 15,4 2 8-15,-1-3 0 0,-2 0 0 16,-2 4 0-16,1-3 8 15,0 1-8-15,-1-2-32 0,2 3 32 16,2-2 8-16,5 3-8 16,0-1-56-1,-1-4-192-15,-2 5-57 16,-2-3 161-16,-3 2 16 16,0-2 120-16,-9-2 8 0,6 1-8 15,-1 0 8-15,3 1 0 16,1-4 8-16,7 3 0 0,2 1-8 31,-1-2 8-31,4 2 0 16,-9 1 0-16,1 2-8 15,-1-4 8-15,-6 4 40 0,2-1-48 16,-3-3 16-16,4 4-8 16,-4-4-8-16,3 0 0 31,-2 0 8-31,-5 0 0 0,3-3-8 15,-7 0 0-15,4 0 0 16,-5 3 0-16,1-3 0 0,1 0 16 0,-1 0-16 16,0 0 8-16,0 0-8 15,-1 0 0 1,-3 4 0 0,4-1 8-16,-4-3-8 0,-1 3 0 15,5-3 8-15,1 3-8 16,-1-3 8-16,3 0 0 0,-3 3-8 0,4-3 8 15,0 0-8-15,-4 0 8 32,-1 0-8-32,1 0 0 15,0 0 16-15,-4 0-16 0,0 0 0 16,0 0 0-16,0-3-56 16,0 0-40-16,4 3 40 0,-4-6 40 15,0 2 8-15,-1 1 8 31,6 3 0-31,-6-3 0 0,4 0 0 16,-3 3 8-16,4-3 0 16,0 3 0-16,-4 0 0 0,-4 0 0 15,0 0-8-15,-3-3 0 16,2 3 8-16,-3 0 0 31,0 0-8-31,3 0 8 0,2 0 8 16,3 0-8-16,3 0 48 15,1 0-48-15,4 0-8 0,-4 0 8 0,0 0-8 16,-4 0 0 0,-4 0 0-1,0 0 8-15,-5 0 0 0,1 0 0 16,1 0 48-16,-6 0-32 16,5 0 24-16,4 0-48 15,0 0 8-15,4 0 8 0,0 0-8 16,0 0-8-16,0 0 0 0,0 0 0 31,-4 0 8-31,-5 0 73 16,1 0 39-16,0 0 64 0,0 0-32 15,0 0-24-15,0 0-8 16,3 0 48-16,5 0-112 0,0 0-48 16,0 0 56-16,8 0-56 31,-8 0 56-31,4 0 24 0,-4 0 16 15,-4 0 80-15,-9 0 216 16,2 0 8-16,-6 0-64 0,2 0-72 16,-5 0-96-16,-4 0-96 31,3-3-8-31,-2 3-64 16,-1 0-8-16,4 0 8 0,-4 0-8 15,3 0 0-15,2 0-8 16,-1 0 8-16,-1 0-8 0,1 0-16 15,-4 0 16-15,5 0-8 16,-5 0 8-16,-4 0-40 16,0 0-784-1,0 0-400-15,0 0-193 0,-13 0 721 16,-2 0-216-16,-2 0-864 16,2 0-2689-16</inkml:trace>
  <inkml:trace contextRef="#ctx0" brushRef="#br0" timeOffset="104963.69">32854 11372 2960 0,'0'0'2609'31,"0"0"-769"-31,0 0-360 0,0 0-127 16,0 0 343-16,0-15-208 15,0 15-263-15,0 0-153 16,0 0-216-16,0 0-232 0,0 0-168 16,0 0-80-16,0 0-184 31,0 0-112-31,0 0-80 0,0 0-224 0,8 0 224 0,4 7 80 31,4 1 120-31,-1 2-16 0,10 3-24 16,-1 0-39-16,0 2-41 15,4-1-32-15,-5-3 0 16,1 3-40 0,-7-5 0-16,-2 1-8 0,-6-4-8 15,-6-3 0-15,-3 0-64 16,0-3-24-16,0 3-8 0,0 1-33 16,0 2 33-16,-12 0 104 15,-3 4 265 1,-6 2-161-16,-3 1 16 15,-4 7-48-15,1-4-16 0,-6 2 8 16,6 1-56-16,-5 4 48 16,8-4-48-16,0 0 8 0,0 0 32 15,9-4-48-15,2 2-88 32,2-8-481-32,3 0-743 0,4-2-648 15,4-7-121-15,0 0-1167 16,0 0-4722-16</inkml:trace>
  <inkml:trace contextRef="#ctx0" brushRef="#br0" timeOffset="109010.57">24316 10563 3976 0,'0'0'1793'0,"0"0"-593"16,0 0-136 0,0 0-208-16,0 0-223 15,0 0-25-15,19-13-112 0,-6 10-192 16,-1 0-40-16,-1 0-56 16,-2 3-32-16,2-4-64 0,-3 4-40 15,1-3 0 16,2 3 8-31,1-3 72 16,8 3 88-16,1-3-24 16,2 0-32-16,1 3-24 0,4-3 16 15,0 3-56-15,4-4-56 16,-1 1 8-16,1 3-64 0,0 0 48 16,-4 0-48-16,0 0-8 15,-4 0 16-15,-1 0-16 0,1 0 8 16,-3 0 8-16,7 0-8 15,0-3 48-15,7 3-40 0,1-3-8 16,0 3 40-16,-4-3-40 31,3 3 0-31,-7-3 8 16,4 3-8-16,-4 0 0 0,-4 0-8 16,0 0 0-16,1 0 8 15,-2 0-8-15,1 0 0 0,0 0 16 16,4 0-8-16,0 0 0 31,4 0 8-31,3 0-8 0,-3 0-8 16,4-3 0-16,4-1 8 0,-9 1-8 15,1 3 8-15,0-3-8 16,1 3-8-16,-1-3 8 0,0 3 0 16,-4 0 8-1,3 0-8 1,5 0 0-16,0-4 0 0,7 4 0 15,2-2 0-15,-2-3 0 0,-3 5 8 16,0-2-8-16,-8-1 0 16,0 3 8-16,0 0-8 0,-4 0 0 31,3 0 0-31,1 0 0 16,4 0 0-16,4 0 0 0,0 0 0 15,7 0 8-15,5 0-8 16,0 0 0-16,4 0 56 0,-4 0-56 31,0 0 0-31,-9 0-16 16,-7 3 8-16,0-3 0 15,-5 0-40-15,1 0 40 0,5 0 8 16,-1 0 0-16,3 0 0 16,6 0-8-16,-2 0 8 15,4 2 0-15,5-2-8 0,-3 0 0 47,2 0 0-47,-3 0 0 0,-5 5 0 16,-2-5-8-16,-2 2 8 0,-7-2 0 15,0 0 0-15,0 0 8 16,4 0-8-16,-1 0 8 16,2 0-8-16,-1 0 8 0,3 0 0 15,5 0-8-15,-4 0 8 16,4 0 0-16,0 0 0 0,-1 4 0 0,6-4 0 15,-2 3-8-15,1-3 8 16,0 0 0-16,0 0 0 16,-5 0 0-1,2 0 16-15,-2 0-8 16,0 0 48-16,2 0-48 16,-2 0 64-16,2 0-64 0,-2 0 48 15,5 0-48-15,-4 0-8 16,4 0 8-16,-5 0-8 0,2 0 0 31,-6 0 8-31,1 0-8 16,-4 0 0-16,-1-3 8 0,6-1-8 15,-6 4 8-15,5-2-8 16,1-3 8-16,-2 5 8 16,8-2-8-16,2 2 0 0,3-3-8 31,-5 0 0-31,1 3-8 15,0-3 8-15,-4 3 0 0,-5 0 0 0,-3 0 0 16,0-3 0-16,-8 3 8 16,0 0-8-1,0 0 8 1,4 0 0-16,3 0 0 0,5 0 0 16,8 0 8-16,4 3-16 0,8 0 8 15,4 3-8-15,-1-4 8 16,1 5 0-16,-4-3 0 0,-4-1-8 15,-5 0 8-15,-3-3 8 16,4 0 32 0,-4 0-48-16,0 0 0 15,-1 0 0-15,5 0-8 16,0 0 8-16,-4 0 0 0,0 0 0 16,-8 0 0-16,-5 0 0 15,-3 0 273-15,0 0-17 0,-4 3-80 31,8 1-48-31,-5-1-80 16,5 0-48-16,1-3 48 0,-2 3-40 16,5 0 56-16,-4 0-64 15,-1-3 8-15,-3 3 0 16,0 1 0-16,-4-1 0 0,0 0 40 31,0 0-48-31,0 3 0 16,0-2 0-16,4-1 8 0,0 3-8 15,3 1 8-15,10-5-8 0,-6 5 8 16,10-4 0-16,-10 0-8 16,1 1 8-16,-1-2 8 15,-2 2-16 1,-5-4 0-16,0 0 0 16,-4 0 8-16,-1 0 64 0,1 0 48 15,0 0-112-15,0 0 48 16,3-4-56-16,-3 2 8 0,4-2 40 15,-4 1-48 1,4 3 56-16,-4-3-56 16,0 3 8-16,-4 0 0 15,4 0 184-15,-1 0 112 0,6 0 24 16,-6 0-16-16,10 0-72 16,-2 0-104-16,5 0-24 0,3 0-32 31,2 0 0-31,2 0 16 15,-7 0-48-15,-4 0-32 0,-4 0 64 16,-12 0 48-16,-4 3 48 16,0 0 16-16,-4-3 80 15,4 0-120-15,0 0-8 0,4 0-64 32,3 0-31-32,1 0-1 15,0 0-40-15,4 0-8 0,0 0 8 16,-4 0 0-16,-1 0 0 15,2 0 0-15,-5 0 0 16,-1 0 0-16,-2 0-8 0,-6 0 8 16,6 0-8-1,-6 4-8-15,2-2-40 16,-6 2-257-16,5-4-31 0,0 3 56 16,0-3 80-16,0 0 32 15,-4 0-24-15,0 0-64 0,0 0-312 16,-4 0-480-1,-4 0-112-15,0 0-81 16,0-9-791-16,-8-1-729 16,-8 1-1880-16</inkml:trace>
  <inkml:trace contextRef="#ctx0" brushRef="#br0" timeOffset="109362.4">32961 10420 4424 0,'0'0'2049'0,"0"0"-257"0,0 0-159 16,0 0-289-16,0 0-32 16,-19-16-296-16,19 16-15 0,0 0-89 31,0 0-136-31,0 0-192 0,0 0-488 16,0 0-96-1,12 0-248-15,4 7 248 0,0 6 200 16,8-1 40-16,4 3-64 15,-4-1-56-15,-1 2-40 0,-3-4-80 16,-8 1 0 0,-4-7-72-16,-8 4-160 15,0 2 24-15,-4 1 208 16,-8 3 184-16,-8 3 80 0,-3 3 72 0,-1 3-128 16,-1 1-120-16,5-5 0 15,-3 6-88 1,7-8-64-16,-12 6-936 15,8-13-1392-15,-4-2-1777 16</inkml:trace>
  <inkml:trace contextRef="#ctx0" brushRef="#br0" timeOffset="111982.17">24579 9740 4961 0,'0'0'784'0,"0"0"-552"16,0 0-128-16,0 0 400 0,0 0 424 16,44 0-168-16,-32 0-192 15,-1 0-72-15,6 0 193 31,-2 0-17-31,5 0-168 0,4 0-152 16,4 0-128-16,4 0-64 16,4-3-32-16,3 0-48 0,1 0 24 15,4 0-104-15,-4 0 96 16,4 3-96-16,-8 0 112 16,0 0-64-1,-1 0 96-15,1-3 16 16,0 3 40-16,4-4-8 15,-4 1-48-15,8 0 40 0,0 0-16 16,3 0-40-16,9 0-48 0,4-1-8 16,0 1 17-1,0 0-89 1,-4 0 8-16,-5 3 8 0,-3-3-8 16,-1-1 0-16,-2 2 40 15,-2 2-40-15,5-5-8 0,0 3 0 0,8-1 0 16,3 0 8-16,5-1 16 31,8 4-16-31,-4-2-8 16,-1 2 8-16,-7 0 0 0,-4 0 0 15,-8 0 40-15,-8 0-40 16,0 0-8-16,-1 0 0 0,6 0 8 31,-2-5-8-31,9 3-8 16,4-2 0-16,3 2 8 0,6-4 8 15,-7 2-8-15,7 1 0 16,-1 3-8-16,-1-4 8 0,1 4 0 16,4-3-8-16,-1 3 8 15,5 0 0-15,12 0 0 32,15 0 0-32,21 0 48 0,3 0 32 15,-7 0-8-15,-13 0-64 16,-11 0 48-16,-4 0-56 0,-16 0 8 0,-12 3-8 15,-13-3 0-15,1 4 8 16,3-4 0 0,13 0-8-1,8 0 0-15,0 0 8 0,-8 3 0 16,-1-3 32-16,-3 0-32 16,4 0-8-16,-4 0 0 0,-5 0 0 0,5 0 0 15,0 0-48 1,-4 0 0-1,-5 0-8-15,1 0 56 16,-3 0 0-16,-6 0-8 0,5 0 0 16,0 0 8-16,0 0-8 15,3 0 8-15,5 4 0 0,4-1-8 16,0 0 8-16,-1-1-232 31,1-2-65-31,0 0 41 16,-4 0 104-16,-9 0 144 0,1 0-72 15,-4 0 80-15,-5 0 0 0,-2 0 0 16,-1 0-8-16,3 0 0 16,1 0 8-16,0 4-8 31,4-4 8-31,-1 2-128 0,6 3-40 16,-1-3-16-16,3-2-16 15,-3 4-16-15,-1-1 72 0,-6 0 136 16,-1-1-64-16,-9-2 72 0,1 5 0 15,0-3 8 1,4 2 8 0,4-4 40-16,4 3-48 0,8-3 0 15,-5 3 8-15,5-3 40 16,0 0-8-16,-4 0-48 0,0 0 0 16,-9 0 8-16,1 0 224 15,0 0 16 1,-8-3-8-16,4 3-72 15,0-3-64-15,3-1-64 0,6 2-32 16,-2-3-8-16,0 5 16 16,6 0-8-16,-10-2 0 15,2-1-8-15,-9 3 8 0,-1-3 0 32,1-1 48-32,-4 4 24 0,4 0 72 15,-4 0-32-15,8 0-63 16,0 0-9-16,3 0-48 15,5 0 8-15,0 4 0 0,-1 2 0 16,2-4 0-16,-6 5 8 31,1-3 64-31,0-1 128 0,-4-3-32 16,0 0-96-16,-1 0-32 16,1 0 24-16,-4 0-72 15,0 0 0-15,-4 0 0 0,0 0-16 16,-4 0 16-16,0 3 0 31,-5-3 0-31,5 0 0 0,1 0 0 0,-5 0 16 16,-1 0-8-16,1 0-8 15,-3 0 0-15,-6 0-152 16,1 0-88-16,-3-3-16 0,-6 0-177 16,-3-3-71-1,0 1-432-15,0 0-72 16,0-2-440-16,-12 0-969 0,-3-1-119 15,-6-2 255-15</inkml:trace>
  <inkml:trace contextRef="#ctx0" brushRef="#br0" timeOffset="112257.13">32902 9566 6489 0,'0'0'2024'0,"0"0"-823"15,0 0 215-15,0 0-160 16,0 0 272-16,0 0-567 0,0-38-169 15,8 35-168-15,4 3-512 32,-1 0-96-32,6 0 80 0,3 3 136 15,3 6-104-15,1 7-112 16,1 6-16-16,-1 4 0 16,-5-3 0-16,-7 4-8 0,0 3-40 15,-12-2-192-15,0 0 48 16,-4-2 16-1,-16-1 72-15,-8 0-248 0,-4-2-232 0,-23 5-657 32,3-9-719-32,4-3-3945 0</inkml:trace>
  <inkml:trace contextRef="#ctx0" brushRef="#br0" timeOffset="114927.27">24283 8909 8433 0,'0'0'2913'31,"0"0"-1521"-31,0 0-272 16,0 0-7-16,0 0 15 0,0 0 88 15,0 0-280-15,28-10-439 16,-4 1-233-16,4 2-8 0,4-2 24 16,8-1-24-16,4 1-88 31,4-1 32-31,11 1-16 16,1 2-56-16,4 2 24 0,4-2-88 0,4 3-56 15,-1 1 64 1,2 0-72-16,2 3 16 0,0 0 56 0,1 0-64 15,0-3 40 1,11 3-48 0,18 0 0-16,5-7 8 15,2 1 48-15,-8 0-56 0,-24-4-48 16,-20 4 48-16,-17 0 24 16,5 3-24-16,3-4 0 0,9 1 0 15,9 3 48 1,-2-3-48-16,1 2-8 15,-1 4 8-15,-3-3-56 16,4 0 48-16,0 3-80 0,0-3 40 16,-1 3 48-16,1-4-104 15,-5 4-8-15,1-3 104 0,0-3-48 32,4 2 56-32,-4 2 8 15,3-5-8-15,1 4-8 0,-4 0 0 16,-5 0 0-16,1 3-40 15,-4 0 40-15,0 0 0 0,-5 0 8 16,1 0 0-16,4-3-24 31,0 3-24-31,-1 0-24 16,1 0-104-16,4 0-40 0,0 0 72 16,4 0 16-16,-4 0 56 15,3 0 64-15,-3 0 8 0,4 0-8 16,-1 0 0-16,-3 3 8 31,4-3-8-31,0 0 8 0,4 0 0 16,0 0 0-16,-1 0 8 0,5 0 0 15,-9 0-8-15,6 0 8 16,-6 0 40-16,-3 0-40 0,0 0 0 16,-1 0-8 15,1 0 0-31,0 0-8 15,-1 0 0-15,1 0 8 16,-4 0-8-16,4 3 8 0,-4-3 0 16,-5 3 0-16,1 0 0 15,4-3 0-15,0 4 0 0,0-4 0 16,8 3 8-16,-4-1-8 16,-1 2 8-16,0-4 0 0,10 3-8 15,-2 0 16-15,-3-3-16 16,4 3 0-16,-9-3 8 15,1 0-8-15,-4 0 0 0,-9 0 0 32,6 0 40-32,-10 0 48 15,5 4-80-15,-4-4 72 0,4 3 8 16,0 0-80-16,3 0 48 16,1 1-48-16,4 2-8 15,0 0 0-15,-1 0 8 0,-3-2 32 31,-3 2-40-31,-10 0 0 0,1-3 40 16,-1 1-32-16,2-4-8 0,2 3 112 16,5-3 8-16,4 3 16 15,0 0-48-15,4-3-88 16,0 6-8-16,0-3 8 16,-1 4-24-1,1-1 40-15,-4 1-16 16,0 0 8-16,-13-2 0 0,1-2 8 0,-8 1-8 15,-4-4 48-15,0 2 64 16,0-2-104-16,0 0 80 16,0 0-8-1,0 0-80-15,7 0 40 16,1 0 0-16,4 0-48 16,-1 0 0-16,6 5 0 0,-2-3-8 15,5 2 8-15,-8-2 0 16,-1 2 8-16,-2-2 0 0,-9-2 0 31,-5 5 0-31,5-5 40 16,-4 0 0-16,0 0-32 0,0 0 88 15,3 0-16-15,-2 0-88 16,3 0 8-16,0 0 0 16,-4 0-8-16,4 0 8 0,-4 0-8 31,-9 0 0-31,2 0 0 15,-10 0 0-15,1 0 0 0,-8 0 0 16,0 0-384-16,0 0-784 0,-12 0-113 16,-8-11-23-16,5 5-792 0,-5-3-25 15,-1-10-711 1,10 6-2089 0,3 0 1808-16</inkml:trace>
  <inkml:trace contextRef="#ctx0" brushRef="#br0" timeOffset="115197.3">32989 8741 1800 0,'0'0'2608'0,"0"0"129"16,0 0-569-16,0 0-695 15,0 0-57-15,-43-73-216 0,39 62 97 32,-1 9-265-32,1-2 64 15,4 2-40-15,0 2-288 16,0 0-231-16,0 0-529 0,0 0-8 16,0 8-216-16,0 6 216 15,13 2 0-15,-1 0 16 0,8 2 112 31,4 2 24-31,-1-5 88 16,-3 1-40-16,1 0-112 0,-6-7-16 16,-2 7-72-16,-13 0-88 15,0 4-88-15,0-1 8 16,-24 3 56-16,-8 3 104 0,-56 7-272 31,8-4-1553-31,1-9-2336 0</inkml:trace>
  <inkml:trace contextRef="#ctx0" brushRef="#br0" timeOffset="117294.69">24256 8029 8121 0,'0'0'1953'0,"0"0"-897"15,0 0-208-15,0 0-168 16,0 0-8-16,64-19-80 0,-45 16-119 16,-2 3-145-16,7 0-16 15,4 0 8-15,8 0-72 16,7 0 8-16,5 0 48 15,7 0 0-15,10 0-80 16,-6 0-24-16,9 0-104 16,-8 0-40-16,0 0 16 0,-5 0-24 15,1 0-40-15,-4 0 40 16,-5 0-40 0,5 0 72-16,0 0-72 15,0 0 88-15,7 0-32 16,1 0-56-16,0 0 88 0,9 0-16 15,-6 0 48-15,5 0-80 16,-1 0 16-16,1 6-16 0,-1 0-48 31,2-1 56-31,-2 0-48 16,5 2 8-16,16-5-8 16,11 3 8-16,17-5-8 0,0 0 56 15,-21 0-64-15,-24 0 16 16,-22 0 32-16,-6 0-48 0,9 0 8 15,4 0 0 1,8 2 0-16,0 2 0 16,-5-2 0-16,1-2-8 15,4 3 8-15,3-3 0 0,13 3-8 16,20 1 8-16,11-1-8 16,-7 4 8-16,-21-7-8 15,-23 3 0-15,-16-1 8 16,12 2 0-16,8 2 48 15,7-2-56-15,5 2 56 16,-4-3 64-16,3-1-16 0,-2 3-32 16,-6-3-7-16,5 1-57 15,-9-3 80 1,5 0 16-16,-5 0-48 16,6 0-56-16,-5 0 16 15,3 4 40-15,1-4-56 0,-1 3 8 16,6 1-16-16,-6-1 8 15,5 0 0-15,-9-3-72 0,1 6 0 32,-8-4 72-32,-4 3 0 15,-1-3 0-15,-3 2 8 16,4-1 0-16,0-3 8 0,4 3 32 16,3 0-48-16,1-3 48 31,4 4-40-31,-4-4 0 0,0 0 8 15,-1 0-16-15,-3 0 8 0,0 0 0 16,-1 0 0-16,1 0 0 16,8 0 0-16,0 0-8 0,4 0 16 15,3 0-16-15,1 0 0 16,-5 0 0-16,-3 0-8 16,-8 0 8-1,0 0 0-15,-13 0-8 16,6 0 8-16,-6 0 0 0,5 0 8 15,4 0-8-15,3 3 0 0,5 0 0 16,5 0 0-16,-1 0 8 16,-1 0-8-1,1 0 8-15,-4 4 0 16,-5-4 0-16,1-3-8 16,-8 0 8-16,-1 0-8 0,2 0 0 15,-1 0-8-15,-5-6 16 47,4-1-16-47,-2 1 16 0,2-3-8 16,-2 5 0-16,-6-2 0 15,1 3-8-15,-4-1 8 16,4 2 0-16,-1-3 0 0,2 3 0 16,-1-1 0-16,-1 0 16 15,1 3-8-15,0-3-8 16,-4 0 0-16,3-1 0 0,-7 4-8 15,4-3 8-15,1 3-72 0,-2-4-8 16,5 4 16-16,-4-3 16 16,3 3-80-16,2-2 120 0,-6-3 0 15,-7 3 8 1,0 2 0 0,-8-3 0-16,-4 0 0 0,-4 0 0 15,-5 3 0-15,-2-4 8 16,-1 4-8-16,4 0-16 0,-1 0-89 0,6 0-607 15,2 0-56-15,2 0 0 32,-2 0-32-32,-2 0 160 15,-5 0 352-15,-8-3 144 0,-13-9-1073 16,-10 2-991-16,-9-6-2113 16</inkml:trace>
  <inkml:trace contextRef="#ctx0" brushRef="#br0" timeOffset="117642.26">32731 7947 9962 0,'0'0'4401'16,"0"0"-2889"-16,0 0-120 31,0 0-136-31,0 0-143 0,0 0-265 0,0 0-512 16,8 0-256-1,3 0-80-15,-2 0 216 0,6 6-144 0,2 4-64 16,2 2 0 0,1-2 0-16,4 6 48 15,0 2-56 1,0-1-80-16,-4-2-80 0,0-2 80 0,-8 3 32 16,-8-3-72-1,-4 2-144-15,0 2 56 0,0-1 120 16,-12 3-8-16,-12-1 96 0,0 5 16 31,-8 2 56-31,-15 0-72 16,-30 11-592-16,6-11-1785 0,7-6-2520 15</inkml:trace>
  <inkml:trace contextRef="#ctx0" brushRef="#br0" timeOffset="119970.38">24427 7166 8937 0,'0'0'1257'15,"0"0"-553"-15,0 0 328 0,0 0-120 32,0 0-24-32,0 0 161 0,0 0-201 15,28-35-200-15,-20 32-160 16,1 3-232-16,2 0-128 15,1 0-112-15,8 0-8 0,8 0 64 0,8 0-16 16,12 0 24 15,23 0 32-31,21 0 0 0,-4 0 40 16,-9 0-40-16,-7 0-32 16,-16 0 0-16,3 0-64 15,6 0 32-15,-2 0-48 0,-8 0 8 16,-6 0 0-16,-1 3 0 31,3 0 48-31,-3-1-48 0,3 3-8 0,5-3 0 16,17 2 8-16,18-1-8 15,28 3 8-15,9 1-8 16,-4-1 0-16,-13 0 0 0,-19 1 8 16,-20-1 8-1,-8 0-8-15,-17-3 0 16,1 0-8-16,7 4 16 0,10-4-16 15,6 4 8-15,13 0-8 16,15-2 0-16,17-2 8 16,3 3 0-1,-7-2 8-15,-13 3-8 16,-7-2-8-16,-4-1 8 16,-4 5-8-16,0-2 8 0,-1 2-8 15,-3-6 0-15,4 7 0 16,-5-7 40-16,5 4-40 0,-17-5-16 15,-7 1-208-15,-12-3 48 32,0 4 72-32,7-4 88 0,9 2 8 15,11 3 0-15,-2-5 0 16,-6 2 0-16,-3 2 8 16,4-1 0-16,-5 0 56 0,1-1 8 15,4 3-56-15,4-3 0 31,-1 2 88-31,2-4-88 0,13 0-8 0,15 0 0 16,-13 0 0-16,-9 0 0 16,-16 0-8-16,-11 0 8 15,8 0-8-15,4 0 8 16,-4 3-24 0,0 0 24-16,-1 0 0 15,1 0 0-15,8 1 48 0,-4-4-40 16,7 3 0-16,-4-3 8 0,2 0-16 15,-2 0-8-15,-3 0 8 16,0 0 8 0,-8-3-8-16,4-1 0 15,-9 1 8-15,1-3-8 16,-8 3 8-16,0 3 0 0,4 0-8 16,-1 0 0-16,5-4 8 15,-1 4 0-15,2 0 0 0,3-2 0 16,3 2 8-16,-3-5 32 31,4 3-40-31,-5-1 0 0,-3 0 40 16,-4 3-48-16,-4-4 8 15,-5 2 48-15,2 2-48 0,-5 0 112 16,7 0-72-16,5 0-40 16,3 0 8-16,5 0-16 31,0 2 48-31,-3 2-32 0,-2-4-16 15,-7 0 8-15,-4 3 0 16,-5-3 8-16,2 0-8 0,3 0 80 16,-1 0 9-16,5 0 87 0,0 0-24 15,3 0-56 1,1 0-96 0,1 0 8-16,-6 0 40 0,-3 0-48 15,-5-3 0-15,-7 3 0 0,-4 0 0 16,-7 0 88-16,-9 0 32 15,-5 0-8-15,1 0-56 0,0 0-64 32,0 0-16-32,5 0 8 15,2 0 0-15,6 0 8 0,2 0 0 16,-3 3 16-16,4 0-8 16,0-3 0-16,-9 2 8 0,2-2 32 31,-1 0-48-31,-9 0 0 15,-3 0 0-15,0 0-216 0,0 0-528 16,0 0-689-16,0 0-647 16,0 0 255-16,-3 0 281 15,-5 0 600-15,4-2 144 0,0-4 440 16,-5 0 224-16,2-5 136 31,-5-1 88-31,0-1 336 16,0 1 424-16,0-1-112 0,0 1 8 15,0 1-24-15,5 5 25 0,2 0 63 16,1 4 16-16,4 2-192 0,-4-5-128 16,4 5-104-1,0 0-96-15,0 0-304 16,0 0-88 0,4 0-80-16,5 5 168 0,6 0 32 15,5 4 240-15,4 5-80 0,0 1-72 16,4 1-48-1,-4-3 32-15,0 2 40 16,-5 2-8 0,1-4-48-16,-8 2-40 0,1 4 64 15,-2 0 0-15,-2 0-39 0,-5 4-73 16,-4 2-8-16,0 3-137 0,-4 1 73 16,-20 3 64-16,-40 9-408 31,4-6-1536-31,-7-9-2745 0</inkml:trace>
  <inkml:trace contextRef="#ctx0" brushRef="#br0" timeOffset="123135.8">24451 6356 3224 0,'0'0'2025'0,"0"0"-1089"16,0 0 536-16,0 0-208 15,0 0-223-15,-4 0-273 0,1 0-104 16,-6 3-64-16,5 4 40 0,-4-1-112 16,8 0-288-1,0-3-232-15,0 4 0 16,4-1 128-16,9 4 120 15,2-7 1-15,5 0-161 16,0-3 264-16,4 0-80 16,-8 0-112-16,-8 0-144 0,-4-10-24 15,-4 1-144-15,0-1 24 16,-8-2 120 0,-8 2 0-16,4 1 168 15,1 6-40-15,-2 3-120 16,9 0 0-16,0 0-8 0,0 0-128 15,4 12-96-15,0 1 120 16,0 3 104-16,8-4 8 0,0 1 72 31,4-4-8-31,0-5 8 16,-4-4 96-16,4 0 320 16,0-4-160-16,-8-11-144 0,0-1-112 15,-4 0-32-15,0 0 152 0,-4 7-88 0,-4 6-104 16,0 3 0-1,-8 0-8 1,4 22-1272-16,-4 3-633 16,8 3-2696-16</inkml:trace>
  <inkml:trace contextRef="#ctx0" brushRef="#br0" timeOffset="125929.89">25451 6366 7889 0,'0'0'1993'0,"0"0"-737"16,0 0-200-16,0 0-280 0,0 0-88 0,0 0-215 15,-16-13-257 17,13 13-216-32,-1 3-72 0,0 7 72 15,4-1-104-15,0 4 88 16,0-4-121-16,0-2 89 16,4-1-24-16,3-6 72 0,1 0 161 15,5 0 191-15,-2 0-352 31,-3-3-8-31,-4-7-168 0,0 1-33 16,-4-4-71-16,0 7 232 0,-4-4 48 16,-4 7 232-16,0 3-55 15,-4 0-89-15,8 0-88 0,4 10 0 16,0 2-104 0,0 4 104-16,0-3 8 0,13-1 0 15,-2-2 64-15,1-4 64 16,-4-6-8-16,0 0 528 15,-4-3-48-15,-4-10-344 16,0-2-208-16,0-4-8 0,0 3 0 31,0 6 112-31,-4 4-160 0,0 6-128 16,-8 3-2073-16,0 13-607 16,-3 0-3938-16</inkml:trace>
  <inkml:trace contextRef="#ctx0" brushRef="#br0" timeOffset="129140.86">24451 6429 5457 0,'0'0'1816'16,"0"0"-616"-16,0 0-215 0,0 0-393 31,0 0 288-31,0 0-208 16,52-22-168-16,-36 15-64 0,4 4-32 15,-1 0-200-15,-2 3-104 16,-2 0-88-16,5 0 40 15,-3 0-56-15,6 0 8 0,1 0 56 16,4 0-56 0,8 0 48-1,8 0-8-15,3 0 16 0,2 0-8 16,7 0-48-16,-1 0 40 16,-3 0-32-16,0-3-8 15,-9 3 0-15,-3-3 64 0,-3 3-64 16,-2 0 96-1,-3 0-24-15,0 0 49 16,7 0-9-16,6 0-64 0,6 0 40 16,1 0-24-16,8 0-8 15,4 0-48-15,-1 0-8 16,1 0 48-16,-4 0 0 16,-4 0-40-1,-4 0 32-15,-9 0-48 16,6 0 16-16,-10 0 88 0,12 0-32 0,1 0-16 15,4 3-8-15,8-3 0 16,0 0-40-16,3 0 48 16,6 0-56-1,-6 3 16-15,1-3-8 16,-9 0-8-16,1 3 64 16,-8 0-64-16,0-3-8 0,-4 4 8 15,-5-1 0-15,5-3 8 16,0 0-8-16,0 0 8 0,4 0 0 31,3 0 0-31,1 0 0 16,4 0 0-16,0 0-8 0,3 0 0 15,-3 0 0-15,4 0 0 16,3 0 8-16,-3 0 0 16,1 0 0-16,-2 0-8 0,5 0 56 31,-1-3-56-31,17 3-8 15,12-4 8-15,11 4 0 0,-7 0 0 0,-20 0 0 16,-21 0 0-16,-10 0-8 16,6 0 8-16,9 0 0 15,11 4 0-15,-3-1 56 16,0 0 40 0,0 0-48-16,-1 1 0 15,1-2-48-15,4 1 0 0,-5 1 8 16,1 2-8-16,0-3 56 0,-8 1-56 15,-1-1 0-15,-3 0 0 16,-4 4 0 0,4-5 0-16,-8 3 0 15,3-5 0-15,-3 2 32 16,0 1-24-16,4 0-8 0,-1-3 0 16,5 3-72-16,-4 0-120 31,4 4 32-31,0-1 64 0,-1-3 80 15,-7 0-48-15,0 4 64 16,0-7 0-16,-9 4 0 0,1-2-8 16,0-2-56-16,0 0 64 15,0 0 8-15,4 0 8 16,-1 0 64-16,1-6 24 0,0 3-8 31,4-4-96-31,4 4 8 16,-4 3 0-16,-5-2-8 0,5 2 0 0,-4 0 0 15,0 0 0-15,-1 0 16 16,-3 0 32-16,0 2 0 16,4 1 16-16,-1 0-48 31,2 1-8-31,7-1 40 0,0 1-40 16,-1-2 8-16,4 4-16 0,1-6 0 0,0 4 8 15,-4 3-8-15,-4-5 0 16,-1 2 0-16,-2-1 0 15,-6 0-8 1,-3-3 8-16,-4 0 0 16,4 0 8-16,-1 0 48 15,6 0-48-15,2 0-8 0,1-3 0 16,4 0 8-16,-4-1-8 16,0 2 8-16,-9 2 40 0,-3-5-40 31,-4 3 72-31,-8-2 8 15,4 4 48-15,-4-2 0 0,-5-2 0 16,9 2-136-16,-3-2 56 16,3 4-32-16,0 0-24 15,3-3 0-15,-3 3 8 0,4-4-8 32,-9 4 8-32,-2 0 0 15,-1-3 0-15,-9 3 64 0,-3-3 0 16,-3 3-72-16,-5 0-16 0,0-2-368 15,-13-2-800-15,-6-3-49 16,-18 1-823-16,6-2-1033 16,3-3-2384-1</inkml:trace>
  <inkml:trace contextRef="#ctx0" brushRef="#br0" timeOffset="129401.08">32787 6328 4929 0,'0'0'4465'16,"0"0"-2577"-16,0 0-784 15,0 0-280-15,0 0 441 0,-17-58 175 16,17 58-256-16,0 0-520 16,0 0-472-16,0 0-192 15,0 0-440-15,12 10-64 0,8 6 504 16,8 5 288-16,4 5 16 0,4 0-240 31,-1 2 72-31,2-3 0 16,-14 5-136-16,-6-2 0 15,-10-3-96-15,-7 4-96 0,-11-4 64 16,-21 1 120-16,-16-1 0 16,-44 17-240-16,4-14-1640 0,9-5-2233 15</inkml:trace>
  <inkml:trace contextRef="#ctx0" brushRef="#br0" timeOffset="131299.99">24395 5711 8873 0,'0'0'1313'0,"0"0"-905"16,0 0-304-16,0 0 0 15,0 0 424-15,0 0 184 0,88-15-448 32,-52 15-96-32,16-4-80 15,23 1 184-15,17 0 8 16,27-3 8-16,5-4 160 0,-8 4-87 16,-13-4-73-16,-15 4-64 15,-17 3-48-15,-6 0-24 0,-18 0-56 16,1 3-48-1,7-4 32-15,14 1-80 16,6 3 8-16,5-3 0 16,-5 3 8-16,13 0 56 0,8 0-24 15,16-3-32-15,3 0 48 16,-7 0-48-16,-5-4 32 16,-8 4-48-1,-7-4 8-15,-12 4 64 0,-16 3-72 16,-12-2 8-16,-4 2-8 15,-1 0-8-15,13 0 8 0,0 0-8 16,-1 0 8-16,5 0 8 16,0 0 0-1,8 2 0-15,-4-2 8 16,7 0-8-16,1 0-8 16,4 3 0-16,-4-3 0 0,-1 0 0 15,5 4 8-15,-4-4 0 16,0 3-8-16,-5-3 8 31,5 0-8-31,-5 0-8 0,-3 3 8 16,5-3 0-16,-11 0 0 15,2 0 0-15,0 0-8 0,4 0 8 16,-4 0 0-16,8 0-16 16,0-3-64-16,-1 0-72 31,1-4 32-31,-1 5 112 0,2-2 8 15,-6 1 0-15,5 0 0 0,-8 3 0 16,3-3 0-16,1 3 0 0,0 0-8 16,-8 0 0-16,0-4-88 15,-1 4 88 1,-7 0 0 0,4 0 8-16,-5 0-8 0,5 0 8 15,1 0-48-15,5 0 48 0,7 0 16 16,6 0-16-16,-3 0-96 0,3 0-104 31,-2 0 48-31,-5 0 104 16,-8 0-16-16,-1 0 64 15,-7 0 0-15,4 0 0 0,3 0 0 16,-3 4 0-16,8 2 0 0,0-3 0 16,0 1 0-16,-1 1 8 15,5-1 0-15,0-1-8 31,3 0 8-31,-3 0 0 0,-4 1-8 16,0-1 80-16,-4 0 24 0,3 3 48 16,-3 4-16-16,12-4-72 15,-4 3-16-15,3 1-48 16,-3 0 8-16,-1-3 40 31,-7-5-40-31,0-2 0 0,-8 0 0 16,0 0 16-16,-9 0 72 15,6 0 232-15,-6 0 24 0,1 0-120 0,4 3-104 16,4 0-48 0,4 3-64-1,4-1-8-15,-5-3 0 16,5 2 8-16,-8-4 48 0,-1 0-56 16,-6 0 8-16,-5 0 32 15,-1 0-40-15,-3 0 0 0,4-4 48 16,-1 2-56-16,6 2 0 0,-1 0-8 31,7 0 0-31,5 2 0 16,-8 4-88-16,0 0-32 0,-9-1 64 15,-3 1 64-15,-4-3 0 0,-4-3 0 16,0 3 0-16,0-3 8 31,-4 0 0-31,-4 0 0 16,-4 0 0-16,-1 0-8 0,-2 0 8 15,3 0 0-15,-8 0 0 16,-1 0 0-16,-3 0-8 0,0 0-304 16,-7 0-584-16,-17-6-264 15,-36-11-441-15,5 4-815 32,3 1-2097-32</inkml:trace>
  <inkml:trace contextRef="#ctx0" brushRef="#br0" timeOffset="131575.75">32819 5568 8361 0,'0'0'3161'16,"0"0"-1417"0,0 0-407-1,0 0 383-15,0 0-40 0,0 0-399 16,0 0-633-16,15-15-568 16,-7 15-72-16,12 15-8 0,8 2 152 15,4 8-104 1,11 4 40-16,-2 2-80 15,-2 2-8-15,-3-2-232 16,-8-2-8-16,-8-1 16 0,-4-3 96 16,-12-2-64-16,-4-8-48 15,-4 4 16-15,-16 0-49 0,-11 0-23 16,-10-2-304-16,-34 11-864 31,11-6-688-31,4-6-4394 0</inkml:trace>
  <inkml:trace contextRef="#ctx0" brushRef="#br0" timeOffset="134981.6">24161 4807 5217 0,'0'0'1712'0,"0"0"-304"0,0 0-135 16,0 0-137-16,0-10-168 15,0 10-344-15,0 0-216 16,0 0-72-16,0 0-16 0,0 0-144 31,4 0-168-31,-4 0 0 16,4 0 48-16,3 0 72 0,5 0 16 16,4 0-64-16,5 0-7 15,2 0 23-15,9-3 40 0,-1 3 8 31,1-3-8-31,5 3-16 16,-1 0-48-16,-5 0-64 0,-3 0 8 16,0 0 48-16,0 0-64 15,-1 0 0-15,1 0 16 16,4 0-16-16,0 0 16 0,5 0-8 16,2 3 48-16,-3-3 8 31,4 0 8-31,-9 3-64 0,6-3 72 15,-5 0-72-15,-5 0 0 0,1 4 40 16,0-2-40-16,0-2 0 16,4 4 0-16,3-4 0 0,6 0 48 15,2 3-48 1,2 0-8 0,-2-3 0-16,1 3 8 0,-4-3 0 0,3 4 0 15,-7-1 56-15,5 0-64 16,-6 0-8-16,5-3 8 15,0 3 0 1,0 0 0-16,-4-3 8 16,3 0 0-16,-3 0-8 15,0 0 8-15,4 0 0 0,-4 0-8 16,0 0 0-16,-1 0 0 16,1 3 0-16,-4 1 0 0,0-1 0 15,-4 0 16-15,0 0-16 31,0 0 8-31,3-3-8 0,-3 3 0 16,0-3 8-16,4 0 0 16,0 0 0-16,8 0-8 15,0 0 8-15,0 0-8 0,-1 0 8 16,-3 0-8-16,1 0 8 31,-5 0-8-31,-5 0 0 16,1 0 0-16,-4 0 0 0,-4 0-8 15,4 0 8-15,-1 0 0 0,9 4-8 16,0-1 16-16,8 0-8 0,4 0 8 16,4-3-8 15,-5 0 0-31,-3 0 8 0,1 0-8 16,-6 0 0-16,-3 0 8 0,-4 0-8 15,-4 0 0-15,3 0 0 0,6 0 0 16,-6 0-8-16,5 0 8 0,1 0-56 31,2 3-88-31,-3 1 80 16,4-4 56-16,-4 0 8 15,0 2-8-15,-1-2 8 0,1 0-8 16,0 0 8-16,0 0 0 16,4 0 0-1,-1 0 0-15,2 0 0 16,3 0 0-16,-1 0-8 15,6 0 0-15,-10 0 8 0,9 0 0 16,-9 0 16-16,6 0-8 16,-5 0-8-16,3 0-8 0,6 0 8 31,-6-2 0-31,8-2 8 16,-2 1-8-16,-2 0 0 15,5 0 0-15,-4 0 0 0,-5-1 0 0,2 4 0 16,-5-6 0-1,-5 3 8-15,1 0-8 0,-4 0 8 0,4-1-8 16,0 1 0 0,4 0-8-1,-1 0 8-15,1 3 0 16,5-3 0-16,-2 3 8 0,1-3-8 16,-5 0 0-16,-2-1 0 15,-1 4 0-15,0-3 0 16,-9 0 0-16,5 0 0 15,0-1 0-15,4 4 0 16,4-2 0-16,-5 2 0 16,6 0-8-16,-1 0 8 0,-1 0-56 15,-3 0-8-15,0 0 0 0,-4 0 64 16,-4 0 0-16,4-4-8 31,-5 4 8-31,2-3-8 16,3 0 8-16,-4 0 0 0,7-1 0 15,-3 4 0-15,0-3 0 32,4 3-8-32,-9 0 0 0,5 0-8 15,-3 0-32-15,-1 0 48 16,0 0-16-16,4 0 16 16,0 0 0-16,-1 0-8 0,1 0 8 15,0 0-16-15,4 0 16 16,-1 0-64-16,1 0-120 0,-4 0 8 15,4 0 80-15,-12 0 40 16,4 0 48 0,1 0 8-16,-6 0-8 15,5 0 0-15,0 7-8 0,4-4 8 16,-1 0 8-16,1 0 0 16,0-3-48-16,0 4-128 0,0-4 71 15,0 0-47 1,-4 0 80-16,-5 0 72 15,6 0 8-15,-1 0-8 16,4 0 0-16,-4 0-8 0,8 0 8 16,-1 0 0-16,-3 0 0 15,4 0 0-15,-4 2-8 0,-5-2 8 32,-2 0 0-32,3 0 0 15,-5 0 0-15,1 0 48 0,5 0 72 16,-5 0 9-16,3 0-49 15,-3 0-8-15,0 0-72 0,0 0 8 32,0 0 0-32,-5 0 40 15,6 0-40-15,-1 0 0 16,3 0 0-16,-3 0-8 0,5 0 0 16,-1 0 8-16,-1 0-8 15,1 0 72-15,-4 0 56 0,-1 0 72 31,2 0-24-31,-1 0-48 0,-5 0-48 16,10 0-64-16,-9 0 40 16,-1 0-56-16,6 0 8 0,-2 0 48 15,1 0-56-15,4 0 0 16,-3 0 0-16,-2 4 48 0,5-4 8 16,-9 0 16-1,6 0 16-15,-5 3 0 16,0-3-8-16,0 0-24 15,3 0-8-15,-2 0-40 0,-2 0 88 16,5 0-96-16,-4 0 8 16,4 0 0-16,0 0-8 15,-4 0 8 1,0 0-8-16,-4 0 8 16,0 0-8-16,0 3 8 0,-1-3 0 15,-2 0 48-15,3 0-48 16,-1 0-8-16,2 0 16 15,-2 0-8-15,6 0 8 0,-2 0-16 32,2 0 0-32,-2 0 8 15,-6 0-8-15,2 0 8 0,-7 0-8 16,0 0 8-16,-4 0 40 0,0 0 32 0,0 0 48 31,0 0-128-31,0 0 0 0,0 0 0 16,0 0 8-1,4 0-8-15,0 0 8 16,4 0 0-16,4 0 8 0,-4 0 40 16,4 0-56-16,0 0 16 15,-8 0-8-15,3 0 56 0,-2 3 40 16,-1-3 0 0,0 0-8-1,-4 0 8-15,4 0-32 0,-4 0-24 16,4 0-40-16,-4 0 48 0,4 0-56 15,-1 0 8-15,6 0 32 16,3 0-40-16,-5 0 0 0,6 0 0 31,-1 0 8-31,-5 0-8 16,2 0 8-16,-5 0-8 16,-4 0 0-16,0 0-128 0,0 0-112 15,0 0-624-15,0 4-472 16,-9 2 143-16,1 0-911 0,5-3-5242 15</inkml:trace>
  <inkml:trace contextRef="#ctx0" brushRef="#br0" timeOffset="136243.03">33073 4660 8281 0,'0'0'2801'0,"0"0"-1153"31,0 0-255-31,0 0 95 16,0 0-224-16,0 0-312 15,8-9-480-15,-8 9-400 0,0 0-72 16,-4 0-280-16,0 9 80 16,-3 8 200-16,-2-2 48 0,1 4-48 31,4 1 80-31,-3 2-16 16,3-3-64-16,-5 0-16 15,9 0-584-15,-4-3-448 0,4 0-360 16,-4-4 31-16,1-2-455 15,-5-10-1033-15,-5 0-1047 0,2 0 631 0</inkml:trace>
  <inkml:trace contextRef="#ctx0" brushRef="#br0" timeOffset="136519.87">32937 4721 5633 0,'0'0'2144'16,"0"0"-439"-16,0 0-161 15,0 0-184-15,0 0 24 16,0 0-191-16,0 0-593 15,5-35-600-15,-1 35-128 16,0 10 128-16,0 3 152 16,7 2 48-16,2 1 56 0,6 0-248 15,9 3 224-15,4-3 40 16,0 0-72 0,4-7 32-16,-9 1-232 15,-2-4-128-15,-13-3-776 16,-8-3 688-16,-4 0 208 0,-4-6-488 15,-12-10-929-15,-8 0-23 16,-4-3 40-16,-16-6-753 0,9 6-839 31,-1 2-2792-31</inkml:trace>
  <inkml:trace contextRef="#ctx0" brushRef="#br0" timeOffset="136855.31">32937 4721 5145 0,'-32'-25'2424'0,"32"27"-1936"16,0 2-224-1,0-1 240 1,9 1 393-16,7-2 15 16,4 1 288-16,8 4-400 15,4 0-424-15,3-4-240 0,5 2-64 16,-12-1-24 0,-4 3-48-1,-12-5 0-15,-12-2-488 0,0 0-576 0,-8 0-248 16,-20 0 872-16,-4 0 440 15,-4-2-416-15,1-3 135 16,11 3 193-16,3 2 88 0,14 0-8 16,3 0-208-16,4 0-304 15,0 0 520 1,11 0 969-16,2 7 215 16,-2-5-456-16,10 5-304 15,-6-7-168-15,5 3-48 0,-3-3-56 16,2 0-152-16,5 0-24 15,-8 0-1392-15,0 0-2649 0</inkml:trace>
  <inkml:trace contextRef="#ctx0" brushRef="#br0" timeOffset="137530.91">33197 4559 5329 0,'0'0'1960'0,"0"0"-1400"0,0 0-400 15,0 0-32-15,0 0 272 16,-60-31 392-16,40 27-143 16,-3-3-177-1,-1 4-40-15,-1 0-120 0,1 3-104 16,0-2 72-16,1 2 24 15,-1 0-96-15,4 0-96 0,4 2 8 16,0 4-24-16,4 5-8 16,-4-3-8-1,8 3-64-15,-4 1 120 16,4 1 16-16,-4-1-152 16,5 5-104-16,3-5 96 0,-1 4 16 15,5 3 216-15,0-3-216 31,0 6 288-31,5 1-232 16,2-1-48-16,9 0 144 0,-4 0 369 16,8-3-281-16,0 0-200 15,-4 0 64-15,4-3 168 0,0 0-280 16,0-7 160-16,-4 2-88 16,8-3-48-16,0-4 80 31,4 3 64-31,4-5-64 0,-1-2-24 0,1 0 96 15,0 0-48-15,0-7 72 16,0-5-64-16,0 3-40 0,-8-7 8 16,-1 0 64-16,-3 0 136 15,-8 0 144 1,0-3-304 0,-4-3 80-16,-4-1-128 0,0 2 80 15,-4-2 8-15,0-3-176 0,0 1-16 16,-4 3-48-16,-4 0 56 0,-8 3 0 15,-3 0 48-15,-13 3-48 32,-4 7-256-32,-12-2-920 15,-20 11-576-15,8 0-1025 0,12 0-3528 16</inkml:trace>
  <inkml:trace contextRef="#ctx0" brushRef="#br0" timeOffset="138152.81">33125 4559 6121 0,'0'0'2944'15,"0"0"-1199"-15,0 0-297 16,0 0-120-16,0 0 193 0,0-19-225 15,4 10-464-15,0-8-296 16,0 1-72-16,4-5-120 0,-1-5-103 16,6-2-89-16,-1-7-48 15,0-4-32-15,4 1-56 32,0-3-8-32,-1-3 40 0,2 2-32 15,-6 0-8-15,6 5 0 0,-6 5 0 16,1 7 56-16,-3 6-64 0,-9 9 0 15,4 7-280-15,-4 3-1641 16,0 0-783 0,-13 10 311-1,-2 2-496-15,3 1-3648 0</inkml:trace>
  <inkml:trace contextRef="#ctx0" brushRef="#br0" timeOffset="138553.79">33101 4057 5393 0,'0'0'4721'0,"0"0"-4145"16,0 0-568-16,0 0-16 31,0 0-136-31,0 0 144 0,0 0 8 16,0 0 0-16,0 0 64 15,0 0 520-15,0 3 440 0,8-3 392 16,4-3-71-16,8-12-881 16,0-1-272-16,-1-7 48 31,2 2 88-31,3-2-80 0,-9 1 192 16,-2-1 192-16,-2 11-64 15,-3-1-136-15,-3 8-39 0,-1 5-65 16,0 0-336-16,0 5-240 15,7 15 120-15,6 5 104 16,7 6 8 0,3 5 8-16,13 1 48 0,4-2 0 15,12 4 96-15,0-5-144 16,-1-2-120-16,-3 0-1369 16,-21-7-2864-16,-14-15-5881 0</inkml:trace>
  <inkml:trace contextRef="#ctx0" brushRef="#br0" timeOffset="143063.38">4597 18131 2592 0,'0'0'4577'16,"0"0"-2264"-16,0 0-1153 16,0 0-520-16,0 0 136 0,4 0 24 15,-4-2-296-15,5-1-280 0,-5 3-8 16,0-3 233-16,0 3 231 0,4 0-216 15,-4 0-136-15,0 0 16 16,0 0-88 0,0 0-96-16,0 0-80 15,0 0-80-15,7 0-72 16,9 0 72-16,0 0 8 0,8 0 0 16,-1 0 40-16,5 0-48 15,-3 0 96-15,-1 0-96 31,0 0 0-31,-5 0 0 0,1 0 8 16,1 0-8-16,-6 0-8 16,2 0 8-16,7 0 0 0,-5 0 120 15,5 0-40-15,0 0 32 16,4 0-104-16,0 0 176 16,4 0-56-16,4 0-40 0,-4 0-80 31,-1 0 8-31,1-4-16 15,-4 4 48-15,0 0-40 0,-5 0 32 0,1 0-24 16,1 0-16-16,-5 0 8 16,-1 0 0-16,5 0-8 15,4 0 0-15,4-2 24 16,4-5-16 0,-1-2-8-16,1 2 8 15,5-3 56-15,-9 7-64 0,-4 3 8 0,-5 0-8 16,-3 0 0-16,-4 0-8 15,0 0-48-15,-4 3 16 16,4 4 40 0,0-4 48-16,7-3-40 15,5 0 0-15,4 0 40 16,9-3 16-16,6-7-64 0,-3 1 72 16,0-1-72-16,-1 4-8 15,-6-1 8-15,-5 5-8 0,-9 2 8 31,1 0-8-31,-8 0-72 16,0 0 80-16,-4 0 0 0,4 0 8 16,4 0-8-16,-1 0 8 15,5 0-8-15,8 0 8 32,0 0 8-32,4 0-8 0,-4 0-8 15,-1 0 0-15,1 0 0 16,-4 7 0-16,0-2 0 0,-4 2 0 0,1-5 0 15,-5 2 8-15,3 3-8 16,-3-5 0-16,1 1 0 16,2 0 16-16,5 1-16 15,0-1 8 1,0 1-8-16,3-4 0 16,5 0 0-16,-4 3 0 0,4-3 8 0,0 3-8 15,0-3 0-15,-4 2 16 16,0 4-16-16,-4-1 48 15,-4-3-48 1,3 5-8-16,-3-2 8 16,4-5-8-16,-4 5 0 15,4-3 8-15,4 2-40 0,-4-1 40 16,4 0 8-16,0 0-8 31,3 0 0-31,-3 1 8 0,4-1-8 16,-8 3 0-16,4-3 0 15,-4 0 8-15,3 1 0 0,-3-1-8 16,0-3 8-16,4 0 0 16,0 0-8-16,0 0 0 15,0 0 0-15,0 0 0 0,3 0 0 32,-3 0 0-32,4 0 0 15,-4 0 0-15,1 0-8 16,-7 0 8-16,2 0 0 0,4 0 0 0,-4 0 8 15,0 0-8-15,4 0 8 16,0 0-8-16,0-3 8 16,4-1 0-1,0 1 8-15,0 0-16 16,3 0 8-16,-3 3 0 16,0-3 0-16,4 3-8 0,-4-3-8 0,4-1 8 31,-1 1 0-31,2 0 0 15,-6 3 0-15,1-3 0 0,-8 3-8 16,0 0 8-16,0 0 0 16,-4 0 0-16,-1 0 8 15,1 0-16-15,1 0 8 0,3 0 0 16,3-7 8-16,1 0-8 0,4 2 8 31,0-2-8-31,-1 0 8 16,2 1-8-16,-1 4 0 15,-4-1 0-15,-1 0 0 0,1 3 0 16,-4 0 0-16,0 0 0 16,-5 0 0-16,1 0 0 0,4-4 0 31,8 1 0-31,0-4 8 16,8 2 0-16,4-2 0 15,4-3 48-15,0 4-56 0,-1 6-8 16,1 0 0-16,-9 0-40 15,-6 0 48 1,-5 0 0-16,-4 0 0 0,-9 3 0 16,1 0 0-16,-8 1 0 15,1-2 0-15,-2-2 0 16,1 0-144-16,4 0-616 0,8-2-920 16,24-15 239-16,0 5-239 15,-5-4-752-15</inkml:trace>
  <inkml:trace contextRef="#ctx0" brushRef="#br0" timeOffset="156896.56">13625 8232 9706 0,'0'0'2152'15,"0"0"-680"-15,0 0-239 16,0 0-1-16,0 0-368 0,-39-31-120 16,35 31-344-1,-4 9-256-15,-4 10-136 16,-4 9 96-16,0 12 64 0,0 6 48 15,-4 8 89-15,5 4 15 16,2 12-24-16,5 15-8 16,8 11-64-16,0-5-72 0,0-20-64 15,21-21-16-15,-2-15-24 0,13 0-48 32,16 1-48-32,24-5-64 15,23-18 112-15,25-13 8 16,11-25 200-16,-3-26-208 0,-13-16-48 15,-11-7 48-15,-8-5 72 16,-17-6 88-16,-15-5 8 0,-20-1 72 47,-24-5-112-47,-16 1-64 16,-4 16-16-16,-24 18 104 15,-4 17 160-15,-8 9 96 0,-16-4-104 16,-23 1-120-16,-25 4 56 0,-19 18-144 15,11 10-96-15,24 6-8 0,29 12 0 16,18 10-40-16,5 7-376 16,1 16-872-16,-1 40-728 15,16-9-2113-15,9-2-1769 0</inkml:trace>
  <inkml:trace contextRef="#ctx0" brushRef="#br0" timeOffset="157243.46">13678 8645 7561 0,'0'0'2753'0,"0"0"-769"16,0 0-207-16,0 0 167 15,0 0-416-15,0 0-776 16,48-35-456-16,-9 13-135 0,10-3-57 16,2 3 0-16,-3-1-88 15,-5 4-16-15,-15 10-216 0,-11 2-881 31,-17 7-1223-31,-21 10-1 0,-10 9-79 16,-5 0-3017-16</inkml:trace>
  <inkml:trace contextRef="#ctx0" brushRef="#br0" timeOffset="157413.38">13761 8645 6953 0,'0'0'2753'0,"0"0"-977"16,0 0-456-16,0 0-304 15,0 0-359-15,0 0-249 0,84 4-304 32,-76 15-56-32,4 3-48 15,-5 0-112-15,10 0-1385 16,-2-3-695-16,-2-9-1993 0</inkml:trace>
  <inkml:trace contextRef="#ctx0" brushRef="#br0" timeOffset="157587.94">14008 8462 7577 0,'0'0'2441'16,"0"0"-185"-16,0 0-544 15,0 0-1095-15,0 0-145 0,0 0 256 16,44 69-232-16,-20-31-296 0,-4 0-176 16,3 0-24-1,5 10-1320 1,-7-10-1161-16,-1-13-3552 0</inkml:trace>
  <inkml:trace contextRef="#ctx0" brushRef="#br0" timeOffset="157946.51">15339 7528 11146 0,'0'0'1512'0,"0"0"-87"16,0 0-457-16,-88-13-192 15,60 39 160-15,-7 21 88 31,7 29-144-31,12 35 25 0,16 20-217 16,4 1-320-16,36 5-168 16,19-15-56-16,18 1-48 0,22-2-16 31,21-11-32-31,7-5-48 16,0-10-72-16,1-12-784 15,-25-25-1137-15,-27-21-2752 0,-29-21-5521 0</inkml:trace>
  <inkml:trace contextRef="#ctx0" brushRef="#br0" timeOffset="159191.57">15904 8036 11058 0,'0'0'1984'0,"0"0"193"31,0 0-41-31,0 0-631 0,0 0-265 0,0 0-496 16,0 0-688-1,-27-35-56-15,27 70-8 0,4 9 8 16,8 10 8-16,-1-3-8 16,6-4 0-16,-6-5-8 15,-2-10-264-15,-5-13-112 16,0-10 56 0,-4-9 312-16,0-6 16 15,0-25 0-15,-13-15-72 16,6-8-32-16,-5-7 104 0,4 5 16 15,-4 2-8 1,8 13 0-16,-4 12 144 16,8 16 192-16,0 11-344 0,8 4-272 15,20 21 176-15,8 5 88 16,12 10 8-16,7-2-8 16,5-5-384-16,-1-2-449 0,1-10-215 0,-8-10-584 31,-16-9-521-31,-4-6-231 15,-12-19-569-15,-12-10 593 16,-4-4 1040-16,-4-5 1279 0,0 0 49 16,-8 6 1313-16,0 6 303 15,0 10 329-15,4 15 55 0,0 7-1008 32,0 16-832-32,-4 19 192 0,4 16 160 15,-8 9-256-15,0 7-152 16,5 0-40-16,-6-1 17 15,1-12-33-15,5-6-48 0,7-20 8 32,-5-15 40-32,5-13 56 15,0-16 240-15,5-31-336 0,6-33 40 16,1-21 8-16,0-11 24 16,-8 21 56-16,-4 26 152 15,0 27 480-15,0 16 528 0,0 7 257 31,0 5-257-31,0 7-544 0,12 3-752 16,4 22 80-16,8 13-80 0,12 10 216 16,4 6-40-16,3 2-80 15,2 4-32-15,-2-3-64 16,-7 1-528-16,0 5-1232 0,-13-10-2641 16,-10-14-3009-16</inkml:trace>
  <inkml:trace contextRef="#ctx0" brushRef="#br0" timeOffset="159881.2">16952 7756 11466 0,'0'0'2673'16,"0"0"-249"-1,0 0-560-15,0 0-503 0,0 0-297 0,0 0-600 16,-11-13-464 0,11 36 8-16,4 8-8 15,3 8 48-15,6 8-32 16,-5 1 40 0,-1-1-56-16,-3-1-88 0,1-6-296 15,-5-11-168-15,0-11-56 0,0-7 216 16,0-11 208-16,0-4 184 15,-9-24 24-15,2-13-24 16,-1-23-8 0,-5 4-40-16,9-8 48 15,-3 2 176-15,7 16 16 0,-4-2 96 16,4 17 112-16,0 17 88 16,0 14-488-16,15 4-32 15,9 25-40-15,12 14 64 0,5 8 8 16,2 7 16-16,5 1 64 31,3-1-80-31,2-10-464 0,-5-6-72 16,-5-13 72-16,-7-12 128 15,-4-10 232-15,-16-3 104 16,-4-19 272-16,-8-16 288 0,-4-9 128 31,-8-9 96-31,-16-8-232 0,0-3-216 16,-3 7 40-16,2 10-40 0,9 11-176 15,5 11-104-15,7 19-56 16,4 6-840-16,0 22-1928 16,11 3-1561-16,2-2-3705 0</inkml:trace>
  <inkml:trace contextRef="#ctx0" brushRef="#br0" timeOffset="160131.03">17331 7109 12050 0,'0'0'2345'0,"0"0"-81"16,0 0-968-16,0 0-928 0,76-20-216 16,-13 59 145-16,33 21-57 15,27 26-8-15,10 9-72 0,-10-3-88 0,-23-3 152 16,-37-1-8-1,-23 10 32-15,-32 11-184 16,-12 15-64-16,-40 8-736 0,5-23-1321 16,-10-13-3048-16</inkml:trace>
  <inkml:trace contextRef="#ctx0" brushRef="#br0" timeOffset="161106.62">13941 9328 5249 0,'0'0'0'16,"0"0"-1065"-16,0 0-599 15,0 0 688-15</inkml:trace>
  <inkml:trace contextRef="#ctx0" brushRef="#br0" timeOffset="161586.54">13789 9518 7705 0,'0'0'2873'0,"0"0"-1081"16,0 0-160-16,0 0-39 16,0 0-481-16,0 0-304 15,0 0-264-15,0 0 169 16,120-92-1-16,-52 45-144 15,23-14-128-15,41-19-104 0,11 2 48 16,-4 1-64-16,-27 23-80 31,-40 22-48-31,-24 14-184 16,-16 8-8-16,-8 1-48 0,-5 5-368 16,-3 4-448-16,-16 0-880 0,0 10 287 15,-31 25-623-15,-5-7-1929 16,3 0-4841-16</inkml:trace>
  <inkml:trace contextRef="#ctx0" brushRef="#br0" timeOffset="161886.53">14040 9550 6809 0,'0'0'3081'0,"0"0"-1497"15,0 0-416-15,0 0-40 16,0 0 497-16,0 0-97 0,-7 10-872 16,35-23-40-16,7-6-47 15,16-10-97 1,22-13-104 0,22-11-80-16,-11 2-48 0,-5 7-24 0,-19 9-16 15,-20 12-144-15,-4 1-56 16,-4 3-440-16,-12 6-416 0,-17 8-305 15,-3 5-1183-15,0 0-825 32,-7 9-2480-32</inkml:trace>
  <inkml:trace contextRef="#ctx0" brushRef="#br0" timeOffset="165461.57">16188 8690 4865 0,'0'0'1824'15,"0"0"-832"-15,0 0 272 31,0 0-151-31,0 0 47 16,0 0-160-16,0 0-312 0,12-28-24 16,-12 23-39-16,0 5-145 15,0 0-160-15,0 0-168 0,0 0-32 0,0 0-32 16,4 0-80 15,3 0 0-31,6 11 56 16,-5-5-56-16,8 3 96 0,3 1-40 0,-2 0 24 15,7-5 56-15,3 2-48 0,-3-1 8 16,8-2-56-16,0-1 48 16,-1 0-24-16,5-3-8 15,1 0-56 1,-5 0 40-16,-1 0-32 16,1 0-8-16,-9 0 0 0,2 0 0 15,-1 0 40-15,0 0-40 16,-5 0-8-16,9 0 8 0,0-6 0 31,4 2 0-31,0-2 0 16,8-3 0-16,0-1 0 15,-4 1 0-15,3-2-8 0,-2 3-64 16,-5-3 56-16,-4 3-8 0,-5 2 8 16,1-5 8-16,-4 3 0 15,-4-3 8 1,4-1 8-1,-5 2-8-15,6-2 0 0,-1-4-8 16,-1 3 8-16,1-3 0 16,1 0 0-16,-2-3 8 0,1 3-8 15,-4 4-8-15,-4-2 8 32,-4 2 0-32,0-1 0 15,-5 1 8-15,2-4 48 0,-1 3-56 16,4-3 0-16,0 1-8 0,-1-2 0 15,6 2 0-15,-5 2-16 0,-1-1 16 16,-2 10-16 0,-1-3 16-1,-4 7-16-15,4-3 16 0,-4 3 0 16,0 0 16-16,0-4-8 16,0 4 8-16,0 0-8 0,0-3-8 15,4-1 8-15,-4 2-8 0,0-1 8 16,0 3-8-16,0 0-40 31,0 0 40-31,0 0 40 0,0 0-40 16,0 0-8-16,0 0-56 15,-4 5 56-15,0 2 8 0,0 3-8 16,-5 3 8-16,6-4-8 31,-1 4 8-31,0 2 0 16,0 2 0-16,0 2 0 0,-5-4-8 15,6 4 8-15,-5 0 0 16,0 0 0-16,-4 1 0 0,4-1 0 16,-8-3-8-16,4 3 8 31,-4 3 0-31,0-6-8 16,-3 3-80-16,-9 0-40 0,4 0-32 15,-4-3 64-15,-4 3-56 0,4-3-32 16,-4 3-64-16,4-1-56 0,-4-1-16 15,4-1 56-15,-4 3 176 16,-3-4 80 0,3 4-48-1,-8-3-16-15,8 0-256 0,-4 1-57 16,0-5 41-16,4 1-32 16,0-5 64-16,4 3 160 0,0-2 88 0,0-2 64 15,0-1-16-15,5-3 16 31,-1-3 0-31,-4 0 0 16,0 0-16-16,0 0-96 0,-4 0 40 16,4 0 64-16,-3 0 8 15,3 0 8-15,0 0-8 0,1-3 8 16,-1 3-8-16,0-3 0 31,7 0 8-31,-3-1-8 0,5-2 0 16,-1 3 0-16,-1 0 8 15,6-4 0-15,-5 3-8 0,4 2 8 16,4-4 0-16,4 2 72 16,0 4 24-16,8-2-48 31,0 2-40-31,0 0-16 0,0 0-48 16,0 0-208-16,0 0-304 15,4 0 296-15,8 2 16 16,8 8-496-16,0 3-1721 0,0-7-4784 0</inkml:trace>
  <inkml:trace contextRef="#ctx0" brushRef="#br0" timeOffset="180855.37">12140 8283 8969 0,'0'0'2457'0,"0"0"-1377"31,0 0-344-31,0 0 265 0,0 0 231 0,0 0-120 16,0 0 56-16,0 0-400 0,-40-7-175 15,40 7-105 1,0-2-128-16,0 2 40 0,0-6-104 16,12-5-152-1,0 3 80 1,7-9-128-16,9 2 16 0,4-1-56 16,4 0-56-16,8 0 40 0,0 3-40 15,4 4 0-15,-5 3-8 16,2-1 16-1,-6 1-8 1,5 6 0-16,-4 0-16 0,4 0 8 16,0 0 8-16,3 6 0 0,2 3 0 15,2 1 0-15,-3 0 16 16,-1 5 40-16,1 1-48 0,-4 3-16 16,-4 4-32-16,-4 2 40 31,-4 1 0-31,-4-1 0 0,0 1 8 15,-5-8 0-15,1 5 0 16,-7-8 40-16,2 1-48 16,-7-2 0-16,0-9-32 0,-4 2 32 31,0 0 0-31,-4-5 64 16,0-2-56-16,-4 0 32 0,0 0-40 15,0 0-8-15,0 0-88 16,0 0-488-16,0 0-472 0,-8-13-1361 15,-8-15-2320-15,4 3-2872 0</inkml:trace>
  <inkml:trace contextRef="#ctx0" brushRef="#br0" timeOffset="181210.7">13136 8182 9394 0,'0'0'2424'16,"0"0"-408"-16,0 0-271 15,0 0-113-15,0 0-312 0,0 0-391 16,-12-22-337-16,12 22-272 16,0 0-320-16,0 0-48 15,0 9-208-15,7 4 248 0,10 6 8 32,-2 4 40-32,6-2-40 15,3 2 8-15,0-1-8 0,8-4 96 16,-9 2 24-16,1-1-112 15,-4-3 160-15,-8 3-168 16,-5-7-80-16,-7 4 72 0,0 3-80 16,-7 1 88-16,-13 2 216 31,-8 4 48-31,-7 2 16 0,-6 3-184 16,6 1-8-16,3 0-88 15,8-3-112-15,8-2-1080 0,16-4-2521 16,0-10-3449-16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8T12:38:11.385"/>
    </inkml:context>
    <inkml:brush xml:id="br0">
      <inkml:brushProperty name="width" value="0.05292" units="cm"/>
      <inkml:brushProperty name="height" value="0.05292" units="cm"/>
      <inkml:brushProperty name="color" value="#00B050"/>
    </inkml:brush>
  </inkml:definitions>
  <inkml:trace contextRef="#ctx0" brushRef="#br0">20917 6413 1816 0,'0'0'848'0,"0"0"584"0,0 0 209 15,0 0-497 1,0 0-208-16,0 0-184 16,-4 0-184-16,4 0-135 15,0 0-113-15,0 0-120 0,0 0-48 0,0 0-8 16,0 0 0-16,0 0 8 16,0 0 32 15,0 0 80-31,0 4 72 15,0-4 72-15,0 0-48 16,0 0-8-16,0 0-64 0,0 0-16 16,0 0 8-16,0 0 0 15,0 0-104-15,0 2 9 0,0-2-89 16,0 0-8-16,0 0-40 16,0 0-48-16,0 0 0 15,4 0 0-15,0 0 80 16,0 0 112-16,8 0-64 0,0 0-48 31,0 0 0-31,0 0-72 0,-4 0 40 16,4 3-40-16,-4-3 0 0,0 0-8 15,-1 0 0-15,2 4 8 16,-1-1-8-16,3 0 8 0,2 0 8 0,-5 1-8 16,3-1 40-16,2-3-40 15,2 3 0 1,-2-3 40-16,2 3 48 31,2 1-88-31,-2-4 88 16,-2 2-32-16,2-2 8 0,-4 0-16 15,2 5 8-15,-1-5-56 16,4 2 40-16,-4 1-48 0,0-3 16 16,4 3 40-1,0 0-48-15,-1-3 0 16,6 3 0-16,-2 1 0 0,1-4 40 0,1 3-48 15,-2-3 8-15,1 0 0 16,4 4 8-16,-8-4 40 31,4 0-48-31,0 0 0 0,-4 2-8 16,4-2 0-16,4 0 0 16,-9 3 8-1,6 0 0-15,-2 1 0 0,5-1 0 16,0-3-8-16,-3 4 8 0,-2-4 0 31,5 0 0-31,-4 0 56 16,-4 0 0-16,4 0 0 0,-5 0-8 15,2 0 8-15,2 0-56 16,-3 0-8-16,5 0 0 0,-2 0 0 16,1 0 8-16,-4 0-8 15,4 0 8 1,0 0 0-16,-4 2-8 0,4-2 8 15,0 0-8-15,-1 0 0 16,2 0 0-16,3 0 0 0,-1 0 40 16,1 0-40-1,4 0-8-15,-4 0 8 32,0 0 8-32,-1 0-8 0,2 0 0 15,-1 0 0-15,0 0 0 16,0 0 16-16,-1 0-16 0,1 0 8 15,4 0 0-15,4 0 0 16,-4 0 0-16,4 0 0 16,0 0 0-16,0-2-8 15,-1-2 8-15,-3 4-8 0,4-3 0 16,-8-1 0-16,1 1 8 16,-2 3 8-16,1-3 32 0,0 3 0 15,0 0 0-15,4 0-32 31,-1 0 40-31,1 0-56 0,4 0 8 0,0 0 8 16,-4 0-8-16,0 0 8 16,-4 0-8-16,0 0 8 15,-5 0-16 1,-2 0 16-16,-2 0-8 16,5 0 112-1,1 0-24-15,-2 0-40 0,9 0-48 16,0 0 0-16,4 0 0 15,-1 0-8-15,1 0 16 0,0 0-16 16,5 3 0-16,-5-3 16 16,-5 3 24-16,6-3-40 31,-6 0 0-31,-3 0 16 0,0 0-8 0,4 0 0 0,0 0 0 16,4 0-8-16,3 0 8 15,1 0-8-15,8 0 0 0,-4 0 16 16,3 0-8-16,-2-3 0 31,-5 3-8-31,-5-3 0 16,-3 3 8-1,-4-2 8-15,-4-2-8 0,4 1-8 16,-4-4 8-16,3 4-8 0,5-3 0 16,0 4-56-16,8-5 8 15,0 0-88 1,0 4-40-1,0 0 80-15,0-1 0 16,-4 1 88-16,-1 0-56 16,-3 0 64-16,0-1 0 0,-3-1 8 15,3-2-8-15,-1 4-48 16,4-4 48-16,-3 4 0 16,9 0 8-16,-1 0 8 0,-4 0-8 15,-1-4-8-15,-3 7 8 16,-4-3-8-16,-4 0 0 0,0 0 48 0,-1 0-40 15,2 0-8-15,3 0-8 0,0-1 8 32,8 1 8-32,0 3-8 0,-1 0 8 15,1-3-8-15,0 3 0 16,0-3 0-16,0 3 8 16,-4-3 0-16,0 3 8 15,0-4-8-15,4 4 0 16,-5-3 0-1,1-1 0 1,3 4 8-16,1-2-8 0,-4 2 40 16,4-3-48-1,0 0 8 1,0 3 0-16,4-4 48 0,-4 4-40 0,4-2-16 16,0 2 16-16,3 0 48 15,-3 0-8-15,1 0-56 0,-2 0 0 16,5 0 8-16,-4 0 0 15,-1 0 0-15,2 0 40 0,-1 0-40 16,-1 0 48-16,-3 0-48 31,4 0 40-31,0 0-40 16,-5 0 0-16,5 0 0 16,1 0 40-16,-2 0-48 0,-3 0 8 15,4 0-8-15,4 0 0 16,-5 0 0-16,2 0 8 0,-1 0-8 15,-5 0 0-15,5 0 0 16,-8 2 0 0,0-2 0-16,-4 0 8 0,3 0-8 15,-3 0 8-15,4 4-8 16,0-4 0-16,0 3 0 16,4-3 0-16,0 0-40 0,0 0 40 0,4 3 0 31,-5-3 0-31,5 2-16 0,-4 2 16 15,5 3 0-15,-2-4 0 16,-3 3 8-16,0-3-24 16,0 4 32-16,-8-4-8 0,4-3-8 15,-5 3 0-15,1-3-8 16,0 0 8 0,0 0 0-1,-4 0 8-15,4 0-8 0,0 0 8 16,8 0-8-16,0 0 0 15,3 0 0-15,1 0 8 0,0 3-8 16,0-3 0-16,-4 3 0 31,0-3 8-31,-4 3-8 0,-1-3 8 16,-3 0 8-16,0 0-16 0,0 0-8 16,1 0-64-16,-2 0 72 15,1 0 8-15,0 0 40 0,0 0-48 0,-1 0 0 31,1 4 0-31,0-1-8 16,1 0 16-16,-1 0-16 16,-1 0 8-1,1 0 0-15,-4 1 0 16,0-1 56-16,-4-3-56 0,4 0 0 16,-4 0-8-16,4 0-144 31,4 0 152-31,-5 0 8 0,5 0 40 0,4 0-40 15,4-3 0-15,-4 3 72 16,8 0-72-16,0 0-8 0,-4 0 8 0,3 0-8 16,-7 0 8-16,0 0 0 31,-4 3-8-31,0-3 8 0,-8 3-8 16,4-3 0-16,-1 0 0 15,2 0 8-15,3 0-8 16,4 0 16-1,-4 0-16-15,8 0 8 0,0 0 0 16,3 0-8 0,5 0 0-16,-4 0 0 15,4 0 8-15,0 0 0 0,-1 0-8 16,-3 0 48-16,1 0-48 16,-10-3 8-16,1 0 0 15,3-1-8-15,-3 4 0 0,0 0-16 31,4 0 16-31,-4 0 0 0,0 0 0 16,0 0 8-16,-4-3-8 16,-4 0-8-1,0-3 8-15,4 3 16 16,4-1-16-16,8 1 0 0,3 3-56 0,6 0 56 16,-2 0 0-16,0 0 8 0,-6 0-8 15,-5 0 48-15,-5 0-48 16,1 0 8-16,-8 0-8 15,-3 0 8-15,-6 0-8 0,-3 0 0 16,-8 3-256-16,0 1-1416 31,0 5-177-31,-8 4 489 16,-8-1-872-16,0-5-3434 0</inkml:trace>
  <inkml:trace contextRef="#ctx0" brushRef="#br0" timeOffset="1303.09">27380 5223 2480 0,'0'0'1712'0,"0"0"3441"0,0 0-3288 16,0 0-425-16,0-3-39 15,4-1 23-15,-4 1-192 0,3 0 48 16,1 3-335-16,-4 0-305 0,0 0-192 16,0 0-144-16,0 0-168 15,0 0-136-15,0 0-48 0,0 0-104 16,5 3-112-1,-5 10 40-15,8 9 224 16,-1 7 0-16,1-1 8 0,1 7-8 16,-5-7-232-16,3-5 72 15,-3-4 112-15,4-3 48 0,8-10 0 16,-4-3 0-16,16-3 64 31,4-3 40-31,16-16-24 16,8-13 32-16,15-9 56 15,25-13-16-15,16-9-32 0,-13 8-40 16,-15 15-72-16,-33 15-8 16,-15 8 0-16,1 4-48 0,-5 4 48 31,-1 2 8-31,-15 1-8 16,-4 6 0-16,-12 0-64 0,0 0-216 15,-8 0-1345-15,-15 13 209 0,-30 9-776 16,9-3-705-16,1-3-3680 0</inkml:trace>
  <inkml:trace contextRef="#ctx0" brushRef="#br0" timeOffset="9908.48">21379 5303 6129 0,'0'0'2952'15,"0"0"-2023"-15,0 0-481 0,0 0-296 16,-11-24 24 15,11 24 56-31,0 0-16 16,-4 0-56-16,4 0-160 0,-4 0 0 15,-5-2 128-15,1 2-48 16,1-4 8-16,-6 1-40 0,2 0-32 16,-6 0 88-1,6 0-16-15,-10-1 88 16,6 1-56-16,-9 3-112 0,0-3-8 15,1 3 8-15,-5 0 48 16,0 0-48-16,3 0 56 0,1 0 16 16,5 0-24-16,-5 0 64 0,7 0-64 31,-2 0 24-31,3 0-24 16,-5 0 8-16,2 3 0 0,-1 0-56 15,1 1-8-15,-5-1 8 16,3 0 32-16,-3 0-40 0,1 4-8 0,-1 0 8 15,4-2 0 1,-5 2 8 0,6 0-8-16,-1 1 0 0,0 2 8 0,0 0-8 15,0 2 56-15,0 1-48 16,1-1-8-16,2 5 16 0,-2-1 32 16,-1-1-48-16,4 1 0 31,-4 3-64-31,3 0 8 15,2 3 56 1,-1 1 0-16,4 2 8 0,0 1 0 0,0-1 72 16,0 4-8-16,5-4-64 15,-6 3 0-15,5-3-8 0,1 5 64 32,-2-5-64-32,5-3-8 15,0 0 0-15,0 1 0 16,4-1 8-16,0 0-8 0,0 3 0 15,0 1 8-15,0-1 0 0,0 3 0 16,8 1 24-16,0 3 48 16,1-4-64-1,-2 4 0-15,5 1 80 16,-3-2-88-16,2-3 0 0,-3-2 0 16,0-4 8-1,4 3 0-15,-4-6 48 16,-4 4-56-16,4-2 0 0,0-2 0 31,0 1 0-31,3-1 0 16,2 0-32-16,7 0 32 0,-1 0 72 15,9-3 24-15,-3 0-48 16,3 0 8-16,-4 0-48 0,3-3 8 0,-3 0-8 16,0 1 8-1,-4 0-8-15,-4-1 0 16,4-4 8-16,-1 0-8 15,1 1 0-15,1-1 48 0,3 1 105 16,-1 2-65-16,1-2 0 31,0 3-88-31,0-4 0 0,4 4 0 16,-5 0 8 0,5-1-8-16,-3-1 8 15,6 1-16-15,1 1 8 0,0 0 8 16,8-4 40-16,4 4-48 15,3-4 0-15,-2 4 8 16,-2-4-16-16,-2 1 72 16,-2-4-72-16,1 1 72 15,-5-1-56-15,6-3 112 0,2 0-120 16,6 0 96-16,-2 0-40 16,1 0 0-16,3 1-64 15,-2-4 0-15,-2 0 0 0,-3 0 0 16,0 0 0-16,0 0 0 15,-4 0 0-15,3 0 0 16,-6 0-80-16,2 0 72 0,-3-4-56 16,0-2-48-16,-1 3 112 15,6 0-48-15,2-4 120 0,6 5-72 32,2-5 56-17,1 4-56-15,0 0 0 16,-5-1 0-16,-6 1 0 0,-6 3 24 15,-7-3-24-15,-1 0 0 16,-3 0 16-16,1 0-8 16,6-4-8-16,1 1-64 15,8-3 56-15,4-1-384 16,3 0 384-16,6-2-192 0,3-4 192 16,-9 4 0-16,1-5-137 15,-12 4 137-15,-4-1 16 16,-8-3-24-16,-9-3 97 0,5 2-57 31,-3-5-16-31,2 1 176 16,5-3-88-1,-3 0-24-15,7-4-16 0,-5 3 24 0,5-2 96 16,-4-1-104-16,0 1-72 16,-5-1 0-16,1 0 0 15,-7-2-104 1,-1 3-72-16,-5-8 176 15,1 5 176-15,1-7-80 0,-5 2-48 16,3-2 16-16,-7 0-64 0,0 0-8 16,0 0 8-1,0 3 280 1,-4-3-120-16,-3 6-88 0,-2 0 104 16,-3 1-56-16,1 3-112 0,-2 1-8 15,-2 2-184-15,-2 0 168 0,2 3 32 16,-1-3 16-16,0 2 96 15,4 1-120-15,-4 0 16 0,-4 0-24 32,5 0-72-32,-6-1-8 15,-3 2-144-15,0 1 168 0,1 1-64 16,-1 0 160-16,-4 0-40 16,0 3 0-16,0 3-144 15,-4 3 136-15,4-2-288 16,0 3 32-1,0-2 264-15,0 3-8 16,1 1-32-16,-5-3 40 16,-5 4 56-16,2 4-56 0,-1-5-48 15,-3 0 0-15,3 2-16 16,-1 0 24-16,-2-1-32 0,3 0 64 16,-4 0 8-1,5-1 0-15,-2 4 128 16,5-3-120-16,0 3 40 0,4-1-32 0,-4-2-16 15,1 3 8-15,3 0-8 16,0 0 8-16,-4 0 0 16,0-1 32 15,0 1-40-31,-4 0-120 16,1 0 120-16,-1-1 8 0,0 2 0 15,1-5 0-15,-2 4 80 16,5 0-80-16,0 0-16 15,0-1 24-15,1 1 8 0,-1 0-16 16,-4 3 0-16,4-3 8 16,-7-1-16-16,3 2 32 15,-1-3-32-15,2 3 0 0,-1-1 88 16,0 0-80-16,4 0 48 31,1 0-48-31,-1 3 8 0,0-4 0 16,-4 1-8-1,4 3 0-15,1 0 8 16,-1 0 32-16,8 0-48 16,-1 0 0-16,9 0 0 0,-3 3-8 0,6 1-40 15,-6 2 0 1,-1 0 48-16,-1 1 0 16,2-1 24-16,-1-3-24 15,4 3-352-15,0 1-745 16,1-4-1783-16,6-3-3050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8T12:27:26.344"/>
    </inkml:context>
    <inkml:brush xml:id="br0">
      <inkml:brushProperty name="width" value="0.05292" units="cm"/>
      <inkml:brushProperty name="height" value="0.05292" units="cm"/>
      <inkml:brushProperty name="color" value="#FF0000"/>
    </inkml:brush>
  </inkml:definitions>
  <inkml:trace contextRef="#ctx0" brushRef="#br0">5617 6340 1272 0,'0'0'1720'0,"0"-4"-1280"15,-4 4-256-15,4 0 1489 0,0-2-817 32,0 2-456-32,0 0-176 15,-4 0-96-15,4 0-64 0,0 0 56 16,0 0 88-16,0 0 192 16,0 0 192-16,0 0 48 0,0 0 9 15,0 0-97-15,0 0-8 16,0 0-104-1,0 0 0-15,0 0-56 16,0 0-88-16,0 0-104 16,0 0-16-16,0 0-48 15,0 0-64-15,0 0 0 0,0 0 8 16,0 0 56-16,0 0 48 31,0 0-40-31,0 0-40 16,0 0-16-16,0 0-32 0,0 0-48 15,0 0 0-15,0 0-56 0,0 0-16 0,0 0-56 16,4 0 128-16,5 0 80 0,2 2 48 31,1 2-112-31,1-1-8 16,-2 1 48-16,6-1-8 16,-6 0 8-16,1 0 16 0,-4-3-64 31,0 0 40-31,-4 0 8 15,0 3 16-15,3-3 49 0,2 0-9 16,-1 4-16 0,3-4 8-16,6 0-8 15,-2 0-24-15,6 0 32 0,-1 0-48 16,-5 0 64-16,2 0-8 16,-6 0 8-16,-3 0-48 0,-4 0-72 0,1 0 8 31,-5 0 0-31,0 0-8 15,4 0 0-15,-1 0 0 0,1 0 0 16,8 0 0-16,0 0 48 16,0 0-40-16,4 0 48 15,0 0-56-15,-4 0 96 0,4 0-88 16,-9 0 40 0,2 0-48-16,-9 0 8 0,4 0 48 15,0 0-48-15,0 0 0 0,0 0 56 16,3 0-64-16,-3 0 56 15,5 0-56-15,-5 0 0 16,3 0 8 15,1 0-8-31,5 0 0 0,-6 0 8 16,1 0 0-16,1 0-8 16,-1 0 0-1,-1 0 0-15,1 0 0 16,5 0 0-16,-10 0 0 15,5 0 0-15,5 3 0 0,-6-3 8 0,1 0-8 16,4 0 0-16,-4 0 0 0,0 3 8 16,4-3-8-16,-4 0 0 15,4 3 8-15,-4-3-8 16,-1 3 0-16,-2-3 0 0,7 3 0 31,-5-3 8-31,-3 0 0 16,9 0 0-16,-2 0-8 15,6 0 8-15,-2 0 8 0,6 0-8 16,-6 0 0-16,1 0 0 16,0 0 0-16,-4 0 32 15,0 0-40-15,-4 0 0 0,0 0 0 32,0 0 0-32,0 0 0 0,-1 0 0 0,-2 0 0 15,3 0-16-15,0 0 16 16,-1 0 0-16,6 0 8 15,-1 0 0-15,0 3-8 16,0-3 0 0,-5 0 0-16,1 0 16 15,1 0-16-15,-1 0 8 0,-1 4 0 0,6-4 0 16,-5 0-8-16,3 0 0 16,2 0 0-16,2 0 8 0,-2 0-8 31,-2 0 8-31,5 0-8 15,-4 0 0-15,0 0 0 0,0 0 8 16,0 0-8-16,-1 0 0 16,-2 0 0-16,-1 0 0 15,0 0 8-15,-1 0-8 16,6 0 0 0,2 0 0-16,2 0 8 15,-2 0-8-15,2 0 8 0,-2 0-16 16,5 0 16-16,-3 0-16 15,-6 0 8-15,5 0 0 0,0 0 8 16,1 0-8-16,-2 0 0 16,1 0 0-1,4 0 0 1,-8 0 0 0,4 0 8-16,-5 0-8 0,2 0 0 0,-2 0 0 31,6 0 0-31,-6 0 0 15,2 0-8-15,-2 0 8 0,1 0 0 16,-3 0 8-16,-2 0-8 16,5-4 8-16,-8 4-8 0,5 0 0 15,-2 0 0-15,1-3 0 16,-4 3 0-16,0 0-8 16,1 0 8-16,2 0-8 0,1 0 8 15,0 0 0-15,4 0-8 16,0 0 8-16,4 0 8 15,0 0-8-15,0 0 0 0,3-3 0 16,2 3 0-16,-1 0 0 16,-1-3 0-16,1 3 0 0,1 0 0 31,-6 0 0-15,2 0 0-16,2 0 0 15,-7 0 0-15,8 0-8 0,-4 0 8 16,-1 0 0-16,6 0 0 15,-10 0 0-15,10 0 8 0,-10 0-16 16,6 0 16 0,-6 0-16-16,2 0 16 15,-6 0-16-15,5 0 8 16,-3 0 0-16,2 0 0 0,1 0 0 16,4 0 8-16,0 0-8 15,0 3-8-15,-4-3 8 0,4 0 0 16,-1 0 0-1,2 3 0-15,-2-3 0 0,-2 0 0 16,-2 0 0-16,1 0 8 0,1 3-8 16,-2-3 0-16,2 0 0 15,2 0 0-15,2 0 0 0,2 0 8 32,-3 0 0-32,0 0 0 15,4 0-8 1,-4 0 0-16,4 0 0 15,0 0 0-15,-5 0 8 0,2 0 0 16,-6 0 0-16,2 0-8 0,-5 0 0 16,3 0 0-1,-2 0-8 1,2 0 8-16,1 0-8 0,1 0-8 16,-2 4 16-16,6-4 0 0,-2 0 0 15,1 0 0-15,0 3 0 16,4-3 0-16,-1 0 0 0,-2 3 0 31,3-3 0-31,-5 0 0 0,2 3 0 16,-6-3 0-16,6 0-8 15,-2 3 8 1,6 0-8-16,-2-3 8 0,5 4 0 16,0-1 0-16,-4-3-8 0,7 3 8 31,-6-3 0-31,3 3 0 15,-4-3 0-15,-5 4 0 16,6-2-8-16,-6 1 8 0,2-3 0 16,-2 4 0-16,1-4 0 0,4 0 8 15,-4 0 0-15,0 0-8 16,4 0 8-16,0 0-8 16,-1 0 8-16,2 0-8 15,-1 0 0 1,-5 0 0-16,6 0 0 0,-6 0 0 0,-2 0 0 15,2 0 0-15,-2 0 0 0,-2 3 0 32,1-3 0-32,4 0 0 15,1 0 0-15,-2 0 8 0,9 3-8 16,-5-3 0-16,5 0 8 0,1 0-8 16,-1 0 0-16,-5 0 40 15,1 0-40-15,1 0-8 31,-6 0 0-31,1 0 8 16,0 0 8-16,0 0-8 16,0 0 0-16,0 3 0 0,-1-3-8 15,6 0 0-15,-6 0 8 16,9 4 8-16,-3-4-8 0,3 0 0 16,-1 3 0-16,-3-3 8 15,4 0 0-15,-3 3-8 16,-2-3 0-16,5 0 0 15,-4 0 0-15,-1 3-48 0,2-3 40 16,-1 4 8-16,-1-2 0 16,-2-2 0 15,6 5 8-31,-3-5-8 16,0 0 0-16,5 0 0 0,-2 0 8 15,1 0-8-15,0 0 8 0,-4 0-8 16,-1 0 8-16,-2 0-8 15,-2 0 0-15,-2 0 0 16,-2 0 0 0,6 0-40-16,-9 2 40 0,7-2 0 15,-2 3 0-15,-2 0 0 0,6-3 0 16,-6 3-8-16,5-3 8 16,-4 3 0-16,0-3 16 0,-4 0-16 31,0 0 0-31,0 0 16 15,-4 0-16-15,0 0 16 16,-1 0-16-16,2 0 0 16,-1 0 8-16,-4 0 0 0,4 0-8 15,-4 0 0-15,0 0 0 16,4 0 8 0,0 0-8-16,-1 0 0 15,-3 0 0-15,4 0 0 16,0 0 0-16,1 0 0 0,-1 0 0 0,0 0 0 15,0 0 8-15,-1 0-8 16,5 0 0-16,-4 0 0 16,1 0 0-1,-1 0 0-15,3 0 0 16,1 0 0-16,1 0 0 16,2 0 0-16,-3 0-8 0,0 0 16 0,1-3-8 15,-2 3 0-15,-3 0 0 31,0 0 8-31,0 0-8 16,-4-3 0-16,0 3 16 0,0 0 0 16,0 0-8-16,0 0 0 0,0 0-8 15,0 0 8-15,0 0 40 16,0 0-48-16,0 0 0 31,0 0-8-31,0 0 8 16,0 0-48-16,0 0-16 0,0 0-184 15,0 0-1264-15,-12 0-945 0,5 0-3480 16</inkml:trace>
  <inkml:trace contextRef="#ctx0" brushRef="#br0" timeOffset="32363.74">16093 6445 2656 0,'0'-3'1352'0,"0"3"-471"16,-5-3-873-1,5 3 296-15,0 0 1256 16,0 0-368-16,0 0-424 0,0 0-304 16,0 0 17-16,0 0 47 0,0 0 120 15,0 0 8-15,0 0-112 0,0 0-208 31,0 0-216-31,0 0-40 16,0 0-8-16,0 0 40 0,0 0 16 16,5 0-8-16,2 0 8 15,5 0-16-15,0 0-104 16,4 0 40-16,0 0-24 16,4 0-24-1,-4 0 8-15,3 0 8 16,2 0-16-1,3 0 8-15,4 0 8 16,-4 0-16-16,-1 0 8 16,1 0 8-16,0-4 32 0,0 4-48 15,-4 0 8-15,0 0 48 0,-5 0-56 16,2 0 0-16,-2 0 8 16,2 0-8-16,-2 0 0 0,5 0 8 15,-3 0 0-15,2 0 0 16,-3 0 40-16,4 0 16 15,-4 0-16-15,4 4-48 32,0-1 56-32,0-3-48 15,0 3 0-15,-1-3 40 0,2 0-48 16,-1 0 48-16,-1 0-48 16,5 0 0-16,-3 0 80 15,-2 0-32-15,1 0-40 0,4 0 73 16,-4 0-33-16,0 0 8 15,4 0 32-15,-1-3-80 16,1 0 8-16,4-1-16 0,0 4 8 16,-4-3 0-16,0 0 48 15,0 0-48-15,0-1 0 0,-4 4-8 32,-5-3 8-32,6 1-8 0,-10 2 0 15,6-4 8-15,3 4 0 0,-1-3-8 16,2 3 0-16,-1 0 8 15,3 0 0-15,1 0 0 16,-4 0-8-16,0 0 0 16,0 0 8-16,-5-3-8 31,2 3 8-31,-6 0 0 0,2-3-8 16,-5 3 8-16,3-4 72 15,2 4-80-15,-2-3 8 16,6 3 0-16,-2 0-8 0,5 0 0 31,1 0 0-31,-6 0 0 16,1 0 8-16,-4 0-8 0,0 0 8 0,0 0 0 0,4 0-8 15,-4 0 8-15,7 0-8 16,2 0 0-16,3 0 8 16,4 0-8-1,0 0 0-15,-1 0 0 16,-3 0 0-16,0 0 0 15,-4 0 0 1,-4 0 0-16,-4 0 56 0,4 0 40 16,-5 0 80-16,6 0 56 15,-2 0-120-15,5 0-8 16,1 0 24 0,-2 0-80-16,1 0 88 0,0 0-40 15,0 0 8-15,-4 0 72 16,4 0-64-16,-8 0 48 0,3 0-80 15,2 0-72-15,-2 0 104 0,2 0-48 32,-1 0 0-32,0 0 16 15,4 0-72-15,-5 3 48 16,2-3-48-16,-2 0 0 0,-2 0 40 0,-6 0 8 16,1 0-48-16,-4 0 0 0,5 0-8 15,-6 0 0 1,9 4-888-16,16-4-816 15,0 0-1249-15,4 0-3720 16</inkml:trace>
  <inkml:trace contextRef="#ctx0" brushRef="#br0" timeOffset="34152.44">20898 6363 1456 0,'0'0'2136'15,"0"0"-519"-15,0 0-137 0,0 0-232 16,0 0-152-16,0-13-263 16,0 10-161-16,0 3-216 15,0-4-64-15,0 4 16 0,0 0-96 16,0-3-160-16,0 3-24 0,0 0-48 0,0-4-80 31,4 4 0-31,-4 0 104 16,0 0-88-16,3 0 88 15,5 0 56-15,-4 0-32 16,4 0-64-16,4 0-8 0,0 0-48 16,4 0 56-16,0 0-56 15,0 0 48 1,3 0 24-16,-2 0-80 15,3 4 64-15,-5-4-56 16,6 3 56-16,-6-3 8 16,-2 0-64-16,2 0 168 0,-2 0-24 15,2 0-136-15,-3 0 88 0,8 0 9 16,-4 0 55 0,4 0 8-16,4 0 24 15,0 0-64-15,0 0 8 16,-5 0 16-16,-2 0-88 0,-2 0 24 15,-2 0-88-15,-2 0 96 16,1 0-32 0,0 0 0-16,4 0-64 0,0 0 0 15,5 0 0-15,-2 0 0 16,1 0-8-16,-1 0 64 0,2 0-64 16,-1 0 8-16,-1 0-8 15,1 0 56-15,-3 0-48 31,2 0-8-31,-2 4-8 16,2-4 8-16,5 3 0 0,0 0-8 16,4 0 8-16,-9-3 0 15,9 3 8-15,-7-3 0 0,3 0 0 16,0 0 0-16,-5 0-8 31,1 0 8-31,-4 0 0 0,4 0-8 16,-8 0 0-16,8 4 0 0,-4-4 0 15,4 0 0-15,0 3 0 0,0 0 8 16,-1-3-8-16,6 0 0 16,-5 0 8-1,-1 0-8 1,-2 0 0-16,2 0-8 0,-3 0 8 0,-4 0 8 31,4 0-8-31,5 0 0 0,-6-3 0 16,5 0 0-16,-1 3 0 15,6-4 8-15,-1 4-8 32,4-3 8-32,-4 3-8 0,-1 0 0 15,1-3 0-15,-4 0 0 16,-4 0-16-16,4 3 16 0,-8-4 0 0,4 1 8 0,-1-1-8 16,2 4 8-16,-2-2 0 31,2 2 0-31,-2 0-8 0,2-3 0 15,-6 3 0-15,2-3 8 16,-2 3-8-16,-3-4 0 0,5 2 0 16,-6 2 88-1,5 0-16-15,4 0-24 16,-4 0-40 0,8 0 48-1,4 0-56-15,-1 0 16 0,1 0-16 16,1 0 8-16,-1 0-8 0,-5 0 0 15,-3 0 0-15,-4 0 0 0,-8 0 0 16,1 0-8-16,-5 0-552 31,0 0-969-31,-5 2-151 0,-7-2-1577 0</inkml:trace>
  <inkml:trace contextRef="#ctx0" brushRef="#br0" timeOffset="57009.41">9310 7375 1256 0,'0'0'912'16,"0"0"-480"0,0 0-112-16,0 0 8 0,-27-12-96 15,23 12-224-15,4 0-8 0,0 0 1697 31,0 0-209-31,0 0-296 16,0 0-312-16,0 0-183 0,0 0-121 31,0 0-264-31,0 0-304 16,0 0-8-16,0 0 0 0,0 0 176 16,0 0 192-16,0 0 16 15,0 0-80-15,0 0-296 0,0 0-8 0,4 0 0 16,0 0 96-1,0 0 32-15,4 0 184 16,3 6 40-16,2 0-136 0,2-3-48 16,6 4-56-16,-1-1-40 15,-5 0-16-15,13 1 112 16,-3-4 32-16,6 0-16 0,-3 0-32 16,4 1-96-1,0-2 48-15,4-2-7 16,-8 5-89-16,4-5 72 0,-1 0 48 0,-3 0 24 15,4 0-48-15,-4 0-32 16,-5 0-56-16,1 0 88 16,-3-5-96-1,7 5 56-15,-4 0-48 32,-1 0 24-32,1 0-24 0,-4 0-8 15,8 0 56-15,-4 0-64 16,4 0 16-16,0 5 40 0,-4-5-48 15,4 0 64-15,0 0-16 16,0 0-8-16,0 2 24 16,0-2-56-16,0 0 64 15,-1 0 48-15,-3 0-48 0,0 0 40 16,0 0-112-16,0 3 40 16,-5 0-40-16,9 1-8 0,0-4 16 31,4 2 48-16,0 2-56-15,8 3 0 16,0-4 0-16,-4-1-8 0,-1 1 48 16,1 4-48-16,0-4 56 0,-4 4-48 15,3-3-8-15,2-2 8 16,-1 4 0 0,-1-3-8-16,5 0 0 15,1 1 0-15,-2-4 0 0,1 3 8 16,-5-3 8-16,1 0 48 15,1 0-64-15,-5 0 0 16,-4 0-8-16,0 0 16 0,-5 0-16 16,1 0 8-1,0 4 0-15,0-4-8 16,4 3 8 0,4-1 0-16,0 1 40 0,0-3-40 15,-1 4 0-15,1-1 0 16,-4-3 8-16,-5 4 40 0,5-2-40 31,-7 2-8-31,3-4 0 16,-5 3 0-16,5-3 0 0,-4 3-8 15,8-1 8-15,0-2 72 0,4 5-64 16,8-5 112-16,3 0 0 0,9 0-24 16,0 0 104-1,0 0-24-15,0 0 32 16,-9 0 104-16,-2 0-80 15,-6-5 16-15,-7 3-56 0,-4 2 8 16,-4-3-8-16,0 0-56 16,0 3 25-16,0-4-49 0,4 4-104 15,4-2 40 1,0-2-40-16,0 4 0 16,-5-3 8-16,-3 3-16 15,0-4 8 1,-8 4 40-1,-4 0-48-15,0 0 0 16,0 0 0-16,0 0-320 0,-1 0-793 16,25 7-967-16,-4 3-937 15,4-4-6305-15</inkml:trace>
  <inkml:trace contextRef="#ctx0" brushRef="#br0" timeOffset="58666.75">15694 7438 5521 0,'0'0'1376'0,"0"0"360"0,0 0-407 16,0 0-273-16,0 0-128 15,0 0-32-15,0 0-168 0,12 0-440 32,-8 0-216-32,7 0-24 15,2 0 57-15,2 0-105 16,5 0 56-16,4 0-40 16,4 4 40-16,4 3-56 0,4-2-48 15,7 2 48-15,-2-1 72 16,2 5-72-1,1-9 0-15,-4 4 0 16,0-3 0-16,-4 0 8 16,4-3 48-16,-4 0 24 0,3 0 48 15,5 0-64-15,0 0 24 0,0 0 8 16,4 0-24-16,-1 0-16 16,-3 0-48-1,4 0 0-15,-8 0 40 16,4 0 32-16,-5 4-24 15,2-1-40-15,-2 1 40 0,-3-1-48 0,0-1 0 32,-1-2 40-32,-3 0-48 0,5 3 0 31,-5-3 8-31,0 0-8 16,-1 0 16-16,1 0-16 15,-4 0 8-15,4 0-8 0,0 0 0 16,4 0 8-16,-1 0 0 15,1 0-8-15,5 0 0 0,-2 0 8 16,5 0-8-16,0 0 0 16,-4 0 0-16,3 0 0 15,-3 0 0-15,4 0 0 0,-5 0 0 16,2 0 0-16,-1 0 0 16,-1 0 0-16,5-3-8 0,0 3 16 15,0 0 40 1,-4 0-48-16,3 0 0 15,-2 0 0-15,-2 0 0 16,-3 0 0-16,-4 0 0 0,4 0-16 0,-8 0 16 16,0 0-56-16,0 0 56 15,-4 0 0 17,-1 0 8-32,1 0 0 15,-4 0 0-15,8 0 0 16,-4 0-8-16,8 0 0 0,0 0-8 15,0-2 8-15,0 2 0 16,0-3-8-16,-5-1 8 0,1 4-16 16,-4 0 16-1,0-3 0-15,-4 3 16 0,-1-4-8 16,2 1-8-16,-1 3 8 0,3-3 0 16,-3-1-8-16,8 2 0 15,0 0 0-15,-4 2 0 0,8-4 0 16,-4 1 0-16,0-1 0 31,4 1 0-15,-4 0 0-16,-1-1 24 15,-3 1-24-15,-4 1 8 0,0-1-8 16,0-1 8-16,0 4-8 16,-1-3 0-16,6 3 0 15,3 0-8-15,0 0 8 16,3 0 0-16,1 0 0 15,4 0-56-15,-4 0 56 0,0 0 0 16,3 0 0-16,-7 0 0 16,4 0-8-16,-8 0 8 0,0 0-40 31,-3 0 40-31,2 0 0 0,-3 0-8 16,0 0 8-16,3 0-8 15,2 0 0-15,-9 0 8 0,3 0 8 0,-2 0-8 16,-6 0 0-16,6 0 0 31,-6 0 0-31,6 0 0 0,-10 0 0 16,5 0 0-16,1 0-40 15,-6 0-640-15,5 0-465 0,0 0-1159 16,0 0-2425 0</inkml:trace>
  <inkml:trace contextRef="#ctx0" brushRef="#br0" timeOffset="64859.65">6191 9394 416 0,'0'0'6041'47,"0"0"-3441"-47,0 0-1783 16,0 0-369-16,0 0 120 0,0 0 208 0,0 0-88 15,0 0-208-15,0 0-304 16,0 0-72-16,0 0-104 0,4 0-48 16,0 0 32-16,0 0 32 15,4 0 256-15,4 0-160 16,8 0 256-16,-4 0-111 16,8 0-57-16,0 0 0 15,4 0 104-15,0 0-184 0,0 0-16 16,-1 0 0-16,5 0 0 15,-4 0 40-15,3 0 16 16,6 0-8-16,3 0-16 0,-5 0-48 16,1 0 80-16,0-2-88 15,-4-2 24-15,-1 4-96 16,-3-3 0-16,0 3 40 0,-3 0-48 16,-5 0 0-16,-5 0 8 15,6 0-16-15,-6 0-32 16,1 3 40 15,4 3 0-31,0-1 0 16,8 0 40-16,-4 1-40 0,4 1 0 0,0 0-8 15,0-2 16-15,-5 2-8 16,1-4 8-16,-3 3-8 16,3-2 0-16,-5-2 8 15,1 2-16 1,4-2 8-16,-1-2 0 0,5 0 8 0,0 0-8 15,4 0 8-15,4 0 0 16,-4 0 8-16,-4 0-16 16,0 0 8-16,0 0 0 0,-4 0 0 31,4 0-8-31,0 0 0 16,0 0 0-16,0 0 0 15,4 0 16-15,0 0-16 0,-4 5 48 16,3-3-48-16,-4 2 0 15,-3-1 0-15,1 0-48 16,-5-1 48 0,3 3 0-16,-3 1-48 15,8-3 48-15,4 3 48 0,4-3-40 16,3-3-8-16,6 0 8 0,2 0-8 16,-3 0 0-16,4 0-56 15,-4 0 56-15,-8 0-56 16,-1 0 48-1,-10 0 0-15,-5 0-40 16,-1 0 48-16,-6 0-8 0,6 0 8 0,-3 0-8 16,9 0-8-16,2 0 0 15,0 0 16-15,1 0 0 0,8 0 0 32,-4 0 0-32,-4 0-48 15,-4 0 48-15,-4 0-16 0,-4 0 8 16,0 7-32-16,0-4 32 15,4 0 16-15,4-3-8 16,4 3 0-16,0 0 72 16,4-3-72-1,0 0 8-15,0 4-8 16,-1-4-56-16,1 0 56 16,-4 0 0-16,0 0 0 0,-5 0 0 15,1 0 48-15,1 0-48 16,-1 0 16-16,4 0-16 0,-1 0 8 15,6 0-8 1,-2-4 80-16,1 1-88 16,4 0 8-16,0 0-8 15,3 0 8-15,2 3 0 0,-6-3-56 0,-3 3 56 16,0 0 0-16,-4 0 56 16,-5 0-56 15,-3-4 0-31,5 4 0 15,-1 0-56-15,-1 0 56 16,5 0 0-16,4 0-8 0,-4 0 8 16,7 0 0-16,-3 0 8 15,-4 0-8-15,0 0 0 0,0 0-8 16,-4 0 8-16,0 0-8 31,-4 0 8-31,4 0 0 16,0 0 0-16,0 0 0 0,8 0-8 15,4 0 0-15,7 4 8 16,-2-4-8-16,6 0 8 0,-3 3 0 16,0-3 0-1,-1 0 0-15,-6 0 88 16,2 0-88-16,-7 0 8 16,4 0-8-16,-1 0 0 0,1 0 0 15,-4 0 0-15,5 0 0 0,-2-3 0 16,1 3 24-1,0-4-24-15,-4 4 0 16,-1-3-8-16,1 0 8 16,0 0 0-16,-4 0 0 0,0-1 0 15,-4 4 0-15,-4-2 0 16,-4 2 0-16,-4 0 0 0,4 0 0 31,-4 0-8-31,4 0 0 0,-1 0 0 16,2 0 0-16,2 0-24 0,1 0-48 0,4 0-64 15,-3 0 64-15,-2 0 72 16,1 0 8-16,-8 0-8 0,4-5 8 31,-4 5 0-31,-4-2 0 16,4 2 8-16,0-3-8 16,4 3 8-1,0 0-8-15,0 0-48 0,8 0 40 16,-5 0-56-16,2 0 64 15,-2 0 8-15,1 0-8 16,0 0-8-16,-4 0 8 16,0 0-8-16,0 0 8 15,0 0 0-15,0 0 8 16,0 0 56-16,-1 0-56 0,2 0 56 16,3-3-64-16,-1 3 8 0,-2-4-8 31,-2 4 0-31,2 0 0 0,-2 0-720 15,-6 0-1129-15,2 0-2680 16</inkml:trace>
  <inkml:trace contextRef="#ctx0" brushRef="#br0" timeOffset="67766.66">27308 9531 56 0,'0'0'1184'16,"0"0"-264"-16,0 0-520 0,0 0-392 31,-20 0 96-31,20 0 1168 0,0 0 657 32,0 0-737-32,0 0-432 15,-4 0-120-15,4 0 88 16,0 0 25-16,-4 0-265 0,4 0-232 15,0 0-96-15,0 0-152 16,0 0 40-16,0 0-32 16,0 0 48-16,0 0 32 0,0 0-48 15,0 0 16-15,0 0 64 16,0 3 72-16,0-3 160 0,4 0 104 16,0 0-160-16,0 0 112 15,8 0-40-15,0 0-192 0,8 0-32 16,3 3 16-1,5-3-31-15,4 3 15 16,-4 1 24 0,4-1-32-16,0-3-40 15,-8 0-96-15,0 0 104 0,-5 3-56 16,2-3 0-16,-9 0-48 16,4 0 0-16,0 3 88 15,0-3-88-15,0 0-8 0,3 4 8 31,1-1 0-31,1-3 0 0,-2 3 0 16,1 0-8-16,4 0 8 16,-4 0-8-1,0 0 48-15,4-3-48 16,-5 4 0 0,6-4 0-16,-5 3 16 0,4-3-16 15,-1 3 16-15,5-3 40 0,4 0-40 16,0 3 56-16,3-3-72 15,2 0 64-15,3 0-56 16,-1 0-8-16,2 0 16 0,-6 0 40 16,-3 0 48-16,4 0-40 15,-8 0-56 1,-4 0 72-16,-1 0-72 0,1 0 0 0,-3-3 48 16,-2 3-56-16,5-3 0 15,-4 3 0 1,4-3 0-16,0 3 0 0,4-4 0 0,-4 4 0 15,0-3 0-15,0 3 0 16,-1-6 8 0,-3 3-8-16,1 0 48 15,2 0-48-15,-3-1-8 16,4 1 8-16,4 0 8 0,0 0-8 16,8 3-8-16,-4-4 0 0,3 4 0 15,-7-3 8-15,4 3-8 31,0-3-16-31,-4 3 16 16,0-3 16-16,-4 3-16 16,4-3-16-16,-1 0 24 0,1 0 8 15,4-1-8-15,0 1 0 16,-4 0 0-16,4 3 8 0,-4-3-8 31,-4 0 0-31,4 0 8 0,-4-1-8 0,-1 1 0 31,-3 0 0-31,4 0 0 16,-3 3 0-16,-2 0 0 0,1 0 0 16,-1 0 8-16,2 0-8 15,-1 0 0-15,-1-3 0 0,2-1 8 32,-1 2-16-32,-1-5 8 15,1 4-8-15,8-4 8 0,-4 0 0 0,8 1 8 16,-4 4-8-1,4-2-8 1,-4 4 8-16,-5 0-8 0,5 0 8 16,-4 0 0-16,-3 0 0 15,-2 0 0-15,1 0 8 0,0 0-8 0,0 0-8 16,4 0 8-16,0 0-8 31,-5 4 8-31,2-4 0 0,-5 2-8 16,-1-2 0-16,2 4 8 15,-6-4 0-15,1 0 8 16,-3 0-8-16,-2 0 8 0,1 0-8 0,5 2 0 0,-2-2-8 31,1 5 0-31,0-3 8 16,4 2-8-16,-4-1 8 0,8 0 0 16,-4-1 0-16,3 5 0 15,-2-7 0-15,-1 4 0 0,-4-4 0 31,-1 0 8-31,2 3-8 16,-2-3 16 0,-3 0-16-16,5 0 0 0,-6 0 0 15,5 0-40-15,0 0 40 16,0 0 8-16,1 0-8 16,-2 0 8-16,-3 0-8 0,0 0 0 15,0 0 8 1,-4 0-8-16,-4-3-48 0,0 3-80 15,0 0 40-15,0-4-24 16,0 4-544-16,0 0-369 16,-4-2-199-16,-4-3 280 0,-4 3-1433 15,4-1-4408-15</inkml:trace>
  <inkml:trace contextRef="#ctx0" brushRef="#br0" timeOffset="89888.98">16941 8308 5217 0,'0'-2'1112'15,"0"2"-1000"-15,0 0 824 0,0 0 560 16,0 0-303-16,0 0-185 16,0 0-312-16,0 0-104 15,0 0-64 1,0 0-112-16,0 0-104 15,0 0-64-15,0 0 49 32,0 0 39-32,0 0 88 0,0 0 56 15,0 0-120-15,7 0 104 16,10 0-16-16,2 0 0 0,14 0-208 0,-1 0-112 16,-5 0 200-16,1 0-64 15,-12 0-216-15,-4 0 24 16,-4 0-64-16,0 0 0 15,-4 0 0-15,4 0 8 16,-1 0-16-16,2 0-272 16,10 0-720-16,6 0-1312 0,-1 0-2297 0</inkml:trace>
  <inkml:trace contextRef="#ctx0" brushRef="#br0" timeOffset="91323.67">18228 8497 5209 0,'0'0'1976'0,"0"0"-312"15,0 0-495 16,0 0-249-31,0 0-112 0,0 0-144 16,0 0-272-16,0-4-200 16,0 4-112-16,0 0-24 0,8 0-48 15,4 0 136-15,4 0-40 16,4 0-96-16,8 0 96 16,-1 6-96-16,6-2 40 0,6-1 0 15,-3 3-32-15,3-3 56 16,-3 0 24-16,1-3 64 15,-5 0 217-15,3 0 31 0,-3 0-56 16,0 0 56-16,0 0-208 16,4 0-88-16,-1 0-104 0,1 0 8 31,-4 0 32-31,4 0-40 0,-9 0 0 16,1 0 0-16,-7 0 0 0,-1 0 8 15,-5 0 32-15,2 0-48 16,-2 0 16-16,6 0-16 15,-1 0 0-15,-1 0 0 32,1 0 8-32,4 0-8 15,0 0 8-15,-4 0-8 0,4 0 16 16,-5 0-16-16,5 0 0 16,-3 0 8-16,7 0 0 15,-4 0-8-15,3 0 0 0,1 0-8 31,4 4 8-31,-4-1-8 0,0 0 8 0,-4 0 0 16,0 0-16-16,-9 1 16 0,6-4 0 16,-6 3 0-16,1-3 16 15,5 0-16-15,-2 0 0 0,1 0 8 32,4 0-8-32,-1 0 0 15,2 0 0 1,-1 0 8-16,0 0-8 15,0 0 8-15,-5 0-8 0,5 0 0 16,-3 0 0-16,-2 0 8 16,5 0 0-16,-4-3-8 15,0 3 8-15,8 0 0 16,0-4-8-16,3 4 0 16,10-3 0-16,-5 0 0 0,-1 0 0 15,1 3 0-15,-4-3 0 16,-4 3 8-16,-4-4-8 0,-5 4 8 31,2-3-8-31,3 0 0 16,0-1-8-16,-5 2 8 0,1-1-8 15,1-1 8 1,-6-2 0-16,1 3 0 0,0-4 0 16,-8 4 56-16,4-1-48 0,0-1-8 31,-5 2 8-31,6-1-8 15,-1 2 8-15,0-3-8 16,4 5 0-16,0-2 0 0,3 2-40 16,2-4 32-16,-2 4 16 0,1 0-8 15,-3-2 8-15,-6 2 0 16,-3 0-8-16,0-4 8 16,-8 4-8-16,0 0-520 15,0 0-864-15,0 0-1033 16,0-2-3528-16</inkml:trace>
  <inkml:trace contextRef="#ctx0" brushRef="#br0" timeOffset="94547.1">22962 8512 4865 0,'0'0'1608'0,"0"0"-384"15,0 0-256-15,0 0 41 16,0-6 23-16,0 6-136 16,0 0-296-16,0 0-296 0,0 0-120 15,0 0-120-15,0 0 24 31,0 0-24-31,0 0-56 16,11 0 48-16,13 6 192 0,16 4 216 16,27-1 73-16,29 3-169 15,27 1-8-15,-7-3-80 16,-24-4 248-16,-32-3-136 0,-25-3-48 31,-7 0-16-31,0 0-80 0,-12 0 40 16,-4 0-16-16,-8 0 136 0,-4 0-192 15,0 0-48-15,0 0-168 16,0 0-48-16,0 0 48 0,0 0-368 16,0 0-776-1,0 4-776 1,0 2-409-16,8-3-815 0</inkml:trace>
  <inkml:trace contextRef="#ctx0" brushRef="#br0" timeOffset="99327.57">27026 8426 2904 0,'0'0'1168'31,"0"0"-327"-31,0 0 223 16,0 0-72-16,0 0-184 16,0 0-80-16,0 0-368 0,0 0-8 15,0 0 89-15,0 0-49 16,3 0-80-16,-3 0-80 15,0 0-8 1,4 0-120-16,0 0-96 16,0 0 48-16,4 0-48 15,4 0 8-15,-4 0-8 16,4 0 8-16,0 0 112 0,0 0-64 16,4 3 0-16,0-3 48 0,-4 0 40 15,3 0 56 1,2 0-80-16,-2 3-48 15,2 1-8-15,-2-4-64 16,2 2 0-16,-6 3 8 0,1-5-8 16,0 2 0-16,0-2 8 15,0 4-8-15,4-4 0 32,0 2 0-32,0 2 48 15,4-2-56-15,-1-2 0 16,-2 0 8-16,-2 0 0 0,-2 5 8 15,-2-5 40-15,6 0-56 16,-6 2 16-16,2-2 48 0,-2 4-64 31,1-4 0-31,4 3 0 0,-4-3 8 0,0 0 0 16,0 3-8-16,3-3 8 16,-2 2 0-16,2-2 0 0,-2 0-8 15,-1 4 16-15,4-4-8 0,-4 0-8 31,4 0 0-31,3 0 72 16,-2 0-64 0,2 0 0-16,1 0 48 15,4 0-48-15,-4 0-8 0,0 0 40 16,0 0-32-16,-4 0 0 16,0 0 0-16,-4 0-8 15,0 0 56-15,0 0-48 16,-1 0 0-16,2 0 0 15,-2 0 0-15,2 0 0 0,2 0-8 16,2 0 8-16,-2 0-8 16,2 0 8-16,-2 3-8 31,-2 1 8-31,-2-4 8 0,-3 0-24 16,0 0 16-16,0 0-8 15,4 0 8-15,-4 0 0 0,8 0-8 0,-4 0 0 0,4 0 0 16,-1 0 16-16,6 0-8 31,-6 0 0-31,1 0 40 0,-4 0-40 16,4 0-8-16,-4 0 8 15,1 0 48-15,-6 0-56 0,5-4 0 16,-3 1 8 0,-2 3 40-16,1-4-40 15,4 2 0 1,-4-1 8-1,8 0-16-15,-4-1 80 0,0 2-72 0,-1-3 0 16,6 3 0-16,-9-2 0 16,4 2 8-16,-4-2-8 0,-4 4-8 15,0 0 8-15,-4 0-8 32,3 0-16-32,-3 0-240 0,0 0-480 15,0 0-328-15,-3 0-584 16,-9 0 31-16,3 0-2728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8T12:34:05.71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21360 6785 56 0,'0'0'5713'16,"0"0"-3945"-16,0 0-544 15,0 0-367-15,0 0-265 0,0 0-280 16,0 0-160-16,0 0-32 15,0 0 8-15,0 0 208 16,0 0 112-16,0 0 16 0,0 0 48 16,0 0 40-16,0 0-16 15,0 0-47-15,0 0-65 16,0 0-48-16,0 0-72 0,0 0 48 31,0 0-16-15,0 0-104-16,4-3-112 15,3-7-120-15,5-3 8 0,-3 1 88 0,2-4 56 16,6-4-80-16,-2-2 48 16,2 0 48-16,6-6-80 15,1-1 80 1,0-6-96-16,0 1 112 16,4-2-64-16,-1-2-16 0,-3 3 16 15,4-3 8-15,0 3-40 16,0 4-32-16,-4 1-48 15,-5 2 80-15,6 3-80 0,-5 2 0 16,-5 1 64 0,2 3-72-1,-2 1 8-15,-6 2 64 0,-1 5-16 16,-5 3 40-16,1 4-24 16,-4 4-64-16,0-2 0 15,0 2-8-15,0 0-56 0,0 0-168 31,0 0-608-31,-11 9 24 16,-6 3-544-16,-2 8-905 0,-1-5-1872 0,8-2-2808 16</inkml:trace>
  <inkml:trace contextRef="#ctx0" brushRef="#br0" timeOffset="501.24">21615 6150 2840 0,'0'0'3969'0,"0"0"-2561"16,0 0 17-1,0 0-377-15,0 0 8 16,0 0-312-16,0 0-360 0,0-19-208 31,0 19-48-31,0 0-64 16,0 0 40-16,0 0-88 0,0 0 64 15,0 0 256-15,7 0 217 16,10 0-25-16,6 0-240 0,5-3-152 0,7-3-48 16,2-5-24-1,-1-4-56-15,0-4 0 16,-5-1 0-16,-3-2-8 15,-3 3 0-15,-6 0 56 0,-7 3-48 16,-4 7 208-16,0 0-8 31,-8 9 576-31,4 0-464 0,-4 0-320 16,0 3-200 0,0 12 152-16,0 8 48 15,0 2 48-15,0 3-40 0,0 1 0 16,0 2 40-16,0 2-48 15,0-2 48-15,0 1-48 16,12 7-384-16,-8-7-1624 16,4-11-2337-16</inkml:trace>
  <inkml:trace contextRef="#ctx0" brushRef="#br0" timeOffset="2236.59">23061 6826 576 0,'0'0'6129'16,"0"0"-4593"0,0 0-528-16,0 0-295 0,0 0-1 15,0 0-144-15,4 0-248 16,-4 0-192-16,0 0-8 0,0 0 64 31,0 0 176-31,0 0 96 16,0 0-96-16,0 0 24 15,0 0 16-15,0 0-39 0,4 0-41 0,-1-3-184 16,5-1-128-16,1-5 72 16,-1-1-24-1,7-2-48-15,-2-4-8 16,2-3 64-16,1 0-48 0,0-4 32 15,0-2 136-15,0 3 64 16,4-3-88-16,-4 3 136 0,0 2-144 16,4 1-24-16,-5 0-72 31,6-4-48-31,-1 4 0 0,3 1-8 0,1-8 16 16,-3 1 32-16,3-1-48 15,-5 1 8-15,1 3 48 0,-4 0-48 16,-4 3-8-1,-4 2 8-15,0 3-8 32,0 0 8-32,-4 5 0 0,0-1-8 15,-4 4 8-15,4 3 40 16,-4-1-48-16,0 4-136 0,0 0-136 16,0 0-184-16,0 0-176 15,-4 4 488-15,-8 2-216 16,4 0-649-16,-4 5-167 15,0-3-448-15,4 3-625 16,4-9-2320-16</inkml:trace>
  <inkml:trace contextRef="#ctx0" brushRef="#br0" timeOffset="2769.06">23284 6264 960 0,'0'0'5801'16,"0"0"-4249"-16,0 0-455 16,0 0-305-16,0 0-16 15,0 0-152-15,-8-7-240 0,8 7-104 16,0 0 8-16,4 0 144 31,4 0 152-31,4 4-184 0,4-1-7 0,0 0-121 0,3-3-96 16,-2 0-48-16,7 0-72 15,-1 0-8-15,5-10 24 16,-4-2 8-16,0-4-32 0,-4-6-32 31,0-4 40-31,-4 1-56 16,-4 3 88-1,-5 5 16-15,1 9 192 16,-3 2-16-16,-5 6-16 0,0 0-72 0,0 0-192 16,0 0-72-16,4 0-48 15,-4 8 112 1,4 5 8 0,0 3 0-16,-1 3 80 0,1 3-16 15,0-3-16-15,5 0-40 0,-5 4-8 0,0 2 8 16,-1 0 40-16,1 0-32 15,0 8-8-15,-4-2-8 32,0 17-888-32,0-10-897 0,-11-6-2167 0</inkml:trace>
  <inkml:trace contextRef="#ctx0" brushRef="#br0" timeOffset="8181.54">21634 7336 568 0,'0'0'528'0,"0"0"1560"15,0 0-39 1,0 0-969-16,0 0 64 15,0 0 296-15,0 0-223 16,0 0-305-16,-4 0-96 0,4 0-64 16,0 0 40-16,0 0-39 15,0 0-345-15,0 0-256 0,0-2-40 32,9-4 128-32,-2 0-144 0,1-1-88 0,5 0-16 15,-2 2-32-15,1 1 24 16,-3 1-176-16,-2 3 184 0,1 0 8 15,0 0-56-15,0 0-16 0,0 0 8 32,-4 7 64-32,4 1 0 15,-1 3 8 1,2-2 0-16,-5 1-8 16,0-1-48-16,0 4 32 0,-4-4-64 15,0 4 24-15,0-7 56 16,0 3-128-16,0-5 16 15,0-1-80-15,0-3 111 16,3 0 81-16,6 0-8 16,-5 0-72-16,0 0 80 0,0 0 8 15,3 0 64-15,1-7-72 16,-3-2 0-16,3 0-8 0,3-1 8 31,-3 1 8-31,1 2-8 16,-5-2 0-16,3 5 0 0,1 2 0 15,-3-3 0 1,3 5-120-16,-1 0 64 0,-3 0-24 16,4 0 16-16,1 0 8 0,-6 0-400 31,9 7-752-31,-4-3-816 31,4 2-2769-31</inkml:trace>
  <inkml:trace contextRef="#ctx0" brushRef="#br0" timeOffset="10239.82">22937 4032 488 0,'0'0'6369'15,"0"0"-4425"-15,0 0-239 0,0 0-185 16,-3-19-336-16,3 16 409 31,0-4-353-31,0 0-96 0,0 5-144 16,0-1-71-16,0 0-289 16,0-1-96-1,0 4-160-15,0 0-256 0,0 0-128 16,0 10-56-16,0 6-16 15,0 6 48 1,0 6 24-16,0 7 48 16,0 7-48-16,0-1 0 0,0 4 8 15,3-4 0-15,1 4-8 16,0-12-264-16,-4 0 56 0,0-7-280 16,0-8 56-16,0-5 80 31,0-7 39-31,0-2 9 0,0-4 80 15,0 0 224-15,0-4 176 16,0-8-176-16,0-4 0 16,0 0-64-16,8-7-80 15,4 1-160-15,4 1-40 0,4-2-8 32,-1 7 128-32,-2 0 24 0,3 10-16 15,-1-1 112-15,-2 4-56 16,2 3 160-16,1 0-72 15,-3 7 80-15,-2 6-8 0,-2 2 8 16,-2 4 32-16,-3 1-40 16,-4-2-8-1,-4 4 0-15,0 1 0 0,-4-4-136 0,-11 3-24 16,-10-6-88-16,-6 3 136 16,-5-3-16-16,-5-6-40 15,-2-1 48-15,0 0-48 0,6-2-624 31,5 0-145-31,9-7-695 0,10 0-1513 16,13 0-4752-16</inkml:trace>
  <inkml:trace contextRef="#ctx0" brushRef="#br0" timeOffset="10625.17">23706 4248 6001 0,'0'0'2776'15,"0"0"-1039"-15,0 0-297 16,0 0-328-16,0 0 297 0,-95-38-97 31,67 38-424-31,0 0-192 16,0 13-176-1,4 6-216-15,0-1 32 16,8 8-87-16,4-1-49 16,4 0-144-16,8 0-48 0,0 2-8 15,13-2 112-15,10-3-112 16,5-3-40-1,7-3-112-15,6-2-289 0,2-12-671 16,13-2-968-16,-12 0-881 0,-8-9-2944 0</inkml:trace>
  <inkml:trace contextRef="#ctx0" brushRef="#br0" timeOffset="11226.63">24188 4286 4600 0,'0'0'4289'15,"0"0"-3024"-15,0 0 255 0,0 0-672 31,0-76 448-15,-8 62-455-16,-3 6-81 16,-6 2-280-16,-7 6-312 0,1 0-96 15,-1 0-32-15,0 14-40 16,0 3 0-16,0 5 0 0,4 7 8 16,4-1 56-16,8 4-64 0,4 0-8 15,4-4-280-15,0-2-312 0,12-4-208 16,12-6 336-16,4-10 279 15,4-3 41-15,3-3 40 16,-7-9 112-16,0-16 0 0,-4-4 112 16,-3-9 209-16,-2-7 223 31,-3-15-64-31,0-16-104 16,4-22 304-16,-4 9-368 0,-4 15-128 15,-4 27 80-15,-8 22 184 16,0 9 232-16,0 0 25 15,0 7-241-15,0 4-280 0,0 5-184 16,0 14-200 0,0 14 136-16,-8 7 32 0,-1 6 32 15,2 10 80-15,-1-3-24 16,4-4-48-16,-4 4-8 16,8 0 64-16,-4 6-64 15,0-1-104 1,4 4-497-1,-4 14-1399-15,4-17-2737 0,0-10-5233 16</inkml:trace>
  <inkml:trace contextRef="#ctx0" brushRef="#br0" timeOffset="18075.27">21965 2686 3896 0,'0'0'5353'16,"0"0"-3720"-16,0 0-281 0,0-4-448 0,0 1 81 15,0 0-97-15,0 0-160 16,0 3-136-16,0-3-88 15,0 3-168-15,0-3-160 0,0-4-72 16,0 4-24 0,0-6-80-16,-4-4 16 15,0-3-8 1,-7-7-8-16,-6 2-32 16,-3-5 32-16,1 1 0 15,-6-1 0-15,1 4-8 0,0 6 0 16,1 7 8-16,-5 3 32 31,4 6-32-31,-4 0-64 0,0 15 64 16,4 14 0-16,1 6 0 0,10 10-8 0,5 5 8 15,8 4 0-15,0-6 0 16,21-4-48-16,2-9 48 0,5-14-8 31,0-4 0-31,4-17 8 0,-4 0 0 16,3-17 0-16,-3-13 8 15,-3-5 8 1,-5-10-8-16,-5-3 40 16,-3 1-40-16,0 0-8 0,-4 8-8 15,-4 7 8 1,-4 13 80-16,0 7-64 16,0 8 112-16,0 4-128 0,0 0-80 15,0 16-160-15,0 3 184 16,0 10 56-16,0 0 8 0,0 3 0 15,0-1 40-15,0 4-40 32,8-3 56-32,4 3-56 0,4-4 0 15,0-6 0-15,-4-6 128 16,4-2-128-16,-4-9 0 0,0-8 72 16,0 0 40-16,-1 0 40 0,2-14-144 0,-2-9 160 31,1 2 40-31,1-5-40 0,-6 3-31 15,-3 1-25-15,0 9 32 16,-4 7-32-16,0 0-112 16,0 6-8-16,0 0-40 0,0 0-128 15,0 0-401 1,-4 6-151 0,-4 3-376-1,-3 7-920-15,2 0-689 0,1-6-3688 16</inkml:trace>
  <inkml:trace contextRef="#ctx0" brushRef="#br0" timeOffset="18756.38">22758 2209 8673 0,'0'0'1553'0,"0"0"-161"31,0 0-192-31,0 0-152 31,0 0-143-31,0 0-529 0,0 0-376 16,0 0-184-16,0 0 184 15,0 58 80-15,0-14 96 0,0 8-8 0,0 1-32 16,0 4-88 0,4 0-32-1,0-3 64-15,-1-6-80 16,1-10-240-16,-4-10 120 0,5-12-112 0,-1-9 24 16,-4-7 32-16,8 0 176 0,8-19 128 15,-4-7-128-15,8-5-8 31,3-7-72-31,5 0 32 16,0 2-24-16,4 7 24 0,-4 11-80 16,4 8-248-16,-4 10 215 0,0 3 113 0,0 16 48 15,-9 7 0-15,-3 6 0 16,-8-4-64 0,-8 4-40-16,0-3 104 15,0-7 48-15,-15 0-24 16,-9-7 24-16,-8 2 209 0,-4-5-25 31,-8-6-232-31,-20-6-80 0,8 0-1169 16,9 0-1839-16</inkml:trace>
  <inkml:trace contextRef="#ctx0" brushRef="#br0" timeOffset="24375.41">21626 3864 7961 0,'0'0'2617'0,"0"-13"-1209"16,0 7-168-16,0-1-119 0,0 1-249 16,4 3-288-1,0-3-264-15,1-1-208 16,-5-2-32-16,4-2-32 0,-4-1 48 15,0-7 24-15,0-4 40 16,0-5 16-16,-13-9-48 0,-2-5-40 16,-6-2-40-16,-3 2 8 31,1 5 48-31,-1 7 8 0,-4 8 96 16,0 13-64-16,0 9-136 0,-4 0 32 15,0 22 16-15,0 7-40 0,1 11 40 0,3 12 16 16,7 2-16-16,14 0-48 31,3 3 40-31,4-6-32 0,7-7-8 16,14-6-8-16,7-9-8 15,4-10-280-15,-1-10 216 16,5-9 64 0,-4-3-40-16,4-19 48 0,-5-10 40 15,-3-12-32 1,0-8-8-16,0-4 0 15,-7-7-80-15,-6 2-8 0,-7 10 88 16,-3 9 0-16,-1 14 296 16,-4 12 72-16,0 10-72 15,0 6-143 1,-9 6-153-16,1 20-8 16,0 6-65-16,5 13 73 0,-1 2 8 15,4-3 0-15,4 4-8 16,7-10 8-16,6-6-8 0,2-4-16 15,5-12-120-15,-4-6 88 32,4-10 48-32,-1 0 64 15,2-13-48-15,-1-12 40 0,0-7 33 16,-9-3-81-16,2-3 40 16,-10 6 8-16,1 7 184 15,-4 6 112-15,-4 12-112 0,0 1-48 31,0 6-96-31,0 0-96 0,0 0-224 16,0 0-672-16,9 10-1081 0,-5 2-495 0,-1 1-2393 16</inkml:trace>
  <inkml:trace contextRef="#ctx0" brushRef="#br0" timeOffset="25847.8">22260 3352 6361 0,'0'0'1776'0,"0"0"-175"16,0 0 135-16,0 0-208 0,-8-82 25 31,8 72-233-31,0 4-344 16,-5 3-80-16,5 0-160 15,0 3-287-15,0 0-185 16,0 0-88-16,0 0-144 0,0 0-32 16,0 9-8-16,-3 1 8 15,3 5 48-15,0 1 0 0,0 0 0 31,0 0 32-31,0 0-64 0,0-3 64 16,0 3-32-16,0 0-40 0,0 3 0 16,0 0 64-16,0 3-72 15,0 6 8-15,0 2 0 0,0-2 40 16,0 3-48 0,0-3 0-16,0 2-72 31,0-8-136-31,0-3-16 0,0-9-24 15,0-1 104-15,0-6 88 16,0-3-16-16,0 0 72 0,0 0-24 31,0 0-129-31,8-16-87 16,0-3-32-16,0-6 168 16,3-8 16-16,6-4 80 0,-2-1-8 0,-2 3 8 0,2 0 8 15,5 10-96-15,-3 6-224 16,6 8 104-16,-3 9 40 0,1 2 152 31,7 2 24-31,-5 15 72 16,5 5-72-16,-4 0 0 0,0 7 0 15,-9-3 0 1,-2-1 0-16,-5-3-56 16,-8 1-40-16,0-5 0 0,-8 1 96 15,-5-6 0 1,-11 0 88-1,-8-7 80-15,-3 0-88 16,-9-3 80-16,0-3-160 0,4 0 128 0,1 0-32 31,11-6 8-31,4 0-32 0,8-1-64 16,7 4 48-16,6 3 40 16,3 0-96-16,0 0-8 15,0 0-72-15,0 0-176 0,3 0-552 16,10 0-784-16,-1 0-929 0,-5 0-2792 15</inkml:trace>
  <inkml:trace contextRef="#ctx0" brushRef="#br0" timeOffset="28068.72">23001 3207 9153 0,'0'0'2609'16,"0"0"-433"-16,0 0-159 0,0 0-337 16,0 0-343-16,0-63-417 0,4 63-208 31,-4 0-448-31,0 0-264 0,0 12-152 31,0 9 56-31,0 15 88 16,0 5 8-16,0 10 8 15,-4 0 40-15,4 0 0 0,0-4-48 16,0-3-168-16,0-8-176 16,0-7-80-16,0-10 8 0,0-10 104 15,0-4 80-15,0-5 39 32,0 0 193-32,0 0 48 15,0-12-48-15,0-9 0 0,4-5-96 16,11-6-56-16,2 0-144 15,7-6-104 1,4 6 208-16,-5 0 184 0,1 10-72 16,0 10-48-16,0 5 128 15,1 7 40-15,-2 0-40 16,5 10 8-16,-8 9-8 0,4 4 0 0,-9 5 48 16,-2 3-48-16,-5 1 0 15,-8-7 0 1,0 0-96-16,0-2 80 15,-17-4-136-15,-2-7 152 16,-9 2 184-16,-8-9 96 0,-4 2-128 16,-4 0-64-16,0-7-8 15,8 0 24-15,1 0-104 0,10 0-216 16,22 0-1144 0,3 0-888-16,0-3-1865 0</inkml:trace>
  <inkml:trace contextRef="#ctx0" brushRef="#br0" timeOffset="28670.17">23946 3194 8313 0,'0'0'2065'31,"0"0"-369"-31,0 0 88 16,0 0-239-16,0 0-305 15,0 0-440-15,0 0-328 0,0 0-232 16,-49-42-64-16,21 42 96 15,-7 11 153-15,3 3-81 16,-4 9-72-16,4 6-112 0,1 2 16 16,6 7-56-16,9 4-96 15,8 0 24-15,8-5-48 16,4-2 56-16,16-3-56 0,12-4 0 47,4-5-120-47,7-11-40 0,6-5 40 15,7-7 0-15,-4-4-24 16,-1-14-56 0,-12-4-48-16,-6-4 88 15,-10-3 8-15,-10 4-169 0,-9 3-495 16,-4 0-1240-16,-13 9-329 0,-2 7-2728 0</inkml:trace>
  <inkml:trace contextRef="#ctx0" brushRef="#br0" timeOffset="29434.35">24623 2927 7617 0,'0'0'2489'31,"0"0"-705"-31,0 0 104 0,0 0-95 16,0 0 39-16,0 0-495 15,12-35-449 1,-9 35-696-16,5 10-144 0,-4 9 24 0,5 6 64 15,-2 6-64-15,1 11-8 32,-4 3-56-32,0 2 104 15,-4 5-40-15,0-2-64 0,0-3-8 16,0-2 0-16,0-10-312 0,0-6-8 0,0-4-48 16,0-12-120-16,0-4-57 15,0-6-191 1,0-3 80-1,0-3 560-15,9-13-176 0,2-7-240 16,1-5 336-16,12 0 128 16,4-7-72-16,4 0 72 0,-1 3 48 0,5 4 200 15,1 12 16-15,-5 10-72 32,0 6 56-32,-9 0 112 0,5 19-56 15,-8 3-80-15,-5 3 48 31,-6 4-56-31,-5-4 32 16,-4 0-128-16,0-2 56 0,-13-4-72 16,-10 0 88-16,-5-6 80 15,-7-5 97-15,-10 3-81 16,-2-8-72-16,-1 0-168 0,-8-3-849 16,16 0-1343-16,12 0-2401 0</inkml:trace>
  <inkml:trace contextRef="#ctx0" brushRef="#br0" timeOffset="30991.33">20945 3438 1504 0,'0'0'1992'16,"0"0"-191"-16,0 0 87 15,0 0 8-15,0 0-127 16,0-38-185-16,0 34-440 0,0 2-47 31,0 2 135-31,0 0-72 16,0 0-248-1,0 0-456-15,0 0-167 16,0 2-289-16,0 12-217 16,0 14 217-16,0 7 40 0,0 13-32 0,0 6 0 15,0 6 56 1,11 3-56-1,2 4 40-15,-1 0-40 0,0-1 0 16,-4-1 8-16,0-12-16 0,-5-2 73 16,-3-9-57-16,0-9-8 0,0-4 40 15,0-4-40-15,0-5-8 32,0-1-8-32,0-6-457 0,0-4 153 15,0 1-512-15,0-4-552 31,0-6-312-31,0 0-769 16,0 0-2392-16</inkml:trace>
  <inkml:trace contextRef="#ctx0" brushRef="#br0" timeOffset="33867.11">21089 3340 4200 0,'0'0'1905'15,"0"0"-817"-15,0 0-280 16,0 0-344-16,0 0-184 0,0 0-120 15,0 0 152-15,43-3 185 16,-30 3 15 0,6 0 48-16,1 0-120 0,8 0-136 15,0-3-136-15,4-1-72 16,4 1 8-16,-1-3 0 16,5-1 80-16,1-2 40 0,2 2-48 15,0-2-64 16,6-1 56-31,-6 4-88 0,1 0 0 16,-4-1 0-16,-4 1 16 16,-1 0-88-16,2-1 64 15,-5-2-64-15,0 3 56 0,-4-4-56 16,4 4-8-16,-4-4 8 31,-1 1-8-31,0 2 8 0,1-2-8 0,-3 3 8 16,-1-5 0-16,4 2 8 0,-9 4-16 15,5-6 0-15,0 5 16 16,-3 0-8-16,-2-1-8 0,5 1 8 31,-4 0 32-31,3-4-40 16,1 4 0-16,1-1 0 0,6-2 0 0,1 3 0 16,-4-4 0-16,4 4 0 15,0-1 0-15,-4-2 8 0,0 3-8 16,0-1 0-1,0 1 8-15,4 3-8 16,-4 0 0-16,4-1-8 16,-1 4 8 15,1-3 0-31,0-1 0 16,0-1 0-16,0 2 8 0,-4-1 0 15,4-3-8-15,-4 1 0 16,-5 0 8-16,5 4 0 15,0-3-8-15,0 3 0 0,3-2 8 16,5 4-8-16,1-3-16 0,2 3 16 0,1 0 0 16,0-3 0-16,-4 3-8 0,0-2 8 31,-4-5 0-15,0 3 0-16,-4-2 0 0,3 2 0 0,1-2 0 15,0 0 8-15,4-3-8 16,3-1 0-1,6 0 0-15,-2 1 0 0,5-1 0 16,-4 1 0 0,-5 3 0-1,-2-4 0-15,-1 0 0 16,-4 1 0-16,-1 0 8 0,-3-1 48 0,4 1-56 16,0-1 8-16,0 4 0 15,0 2 0-15,0-2-8 0,-1 4 16 31,-3-5-8-31,0 3 0 16,0 1 0-16,-1 0 0 0,1 1 40 16,-4-5 24-16,4 3-72 15,4 1 0-15,0 0 8 0,4 0 0 32,4 0-8-32,0-1-8 15,3 1 8-15,-6 0 8 16,3 0 0-16,-9-1-8 0,-3-2 0 15,0 0 0-15,-12 0 8 16,8-1 0-16,-4-2 0 0,-1-1 40 16,6 4-48-16,-1-3-48 15,0 5 32 1,-1-2-24-16,-3-1 32 16,1 5 8-16,-6-5-24 0,-7 4 16 0,4 3 8 15,-4-3 0-15,-4 0 8 16,4 3 120-1,0-3 57-15,0 3-121 16,4 0 24-16,-4 0-16 16,0 0 24-16,0 0-96 0,-1 3 48 15,-2 6-40-15,3 4 8 16,0 3 32-16,-1 3 16 0,2 3 0 16,-5 3-8-16,7 5-48 15,-7-3 0 1,4 9 0-1,-8 2 80-15,5-4-32 0,-5 1 16 16,0-3-16-16,4 4 0 16,-4-5-40-16,0 4-8 0,0-1 0 31,0 1 40-31,4 0-32 16,-1-3-16-16,5 0 72 15,-4-3-24-15,5 2-40 0,2-5 0 16,1-1 0-16,-3 0 48 15,2-2-8-15,-3-2-48 16,4 2 0-16,-8-4-40 0,4 0 32 16,0 0-112-16,0-3-8 15,-4 1-120-15,0-5-136 16,0 1 104 0,-4-1 103-16,4 1 25 15,-4-4 40-15,4-2-88 0,-4 2-160 16,0 1 104-16,0-4-168 15,0 1-96 1,0-4 112-16,-8 3 200 16,-4-3 144-16,-4 1 64 0,1-4 128 15,-6 0-8-15,1 0-16 0,-4 0-96 0,1 0 8 16,-5 0 40-16,0 0 96 31,-4 3-72-31,0 3 32 16,0-3-16-16,0 0 56 0,1 0-16 15,-5 4 32-15,8-4 8 16,-9 3-40-16,2 1-32 0,-5-4-96 0,4 0 120 16,-3 0 16-1,-2 1 120-15,5-2 32 16,1 1-79-16,-1 1-73 16,4-4-96-16,-3 3-48 0,-6 3 16 15,5-3-8-15,-3 1 72 31,-1-1-80-31,0 1 0 0,0 1 16 16,-3-2-8 0,6 7 0-16,-6-7-8 15,3 7 0-15,-4-8 8 0,0 5 0 16,0-4-8-16,0 1 0 16,1-4 104-16,2 0-104 15,2 0 16-15,-1 0-16 16,0 0 40-16,4 3-32 15,0-3-8-15,5 4 8 0,-5-2 120 16,0 1-120-16,1 4 40 16,-2 0-40-16,1-1 80 15,-3 2-80-15,3-1 40 0,0 3 8 32,0-7-48-32,-4 4 0 15,4-1 8-15,-3-3 32 16,2 0-40-16,-3 4 8 0,1-1-8 15,3 0 128-15,-4 0-16 16,4 4-112-16,0-1 0 16,4-2 40-1,-3 2-32-15,-1-2-16 0,4 3 8 16,-3-5 0-16,-2 6 48 0,5-5-48 16,0 2-8-16,-4-1 0 15,5 0 8-15,-1 2-8 16,4 1 0-16,-4-3 0 15,0 2 8 1,0-4 0-16,0 6 0 0,-3-5 0 0,7 0 0 31,-8 1 0-31,4-4-8 16,4 3 8-16,-4 1-8 16,1-4 8-16,-1 3-8 0,0 0 0 15,4-3 0-15,-4 1-8 16,4 2-64-16,-4-6-8 15,4 3 8-15,-4 3 24 0,4-6-64 16,0 5 16-16,0-3 16 16,0 4-72-16,0-6-16 15,5 3 8 1,-1 0 56-16,-4 4 16 16,4-7-48-16,0 4 40 0,-4-1 88 15,1-1 0 1,3 1-89-16,0 1 25 15,0-4-120-15,-1 0 16 16,6 3 88-16,-5-3 24 0,9 0 64 16,-6 0 8-16,1 4 0 15,1-4 0-15,-1 0-8 0,-5 0 8 0,5 0-8 32,-7 0 8-32,3 0-8 15,-4 0 8-15,4 0-8 0,0 0 0 31,5 0 0-31,2 0 16 16,6 2-16-16,-2-2 8 0,9 4 56 16,-4-4-56-16,5 0-8 15,-1 3 0-15,0 0 0 0,-1-3 8 0,-3 2 32 16,4-2-24 0,4 0 48-16,-3 4 64 15,3-4 16-15,0 0-88 0,0 0-56 16,0 0-96-16,0 0-128 15,0 3-448-15,3-3-1224 16,5 0-4946 0</inkml:trace>
  <inkml:trace contextRef="#ctx0" brushRef="#br0" timeOffset="36235.18">21360 3454 7921 0,'0'0'2009'0,"0"0"-681"16,0 0-288-16,-5-6-104 16,1 3-248-16,4-1-375 0,0 1-161 15,0-3-24-15,0-3 72 16,0-1-8-16,-4-7-88 15,0 3 32-15,1-9 56 16,-5 1-32-16,-1-6 40 0,-6-2-56 16,-2-1-48-16,-2-1 320 15,-5 4-144 1,-4-4-40-16,0-1-32 16,-8 5-32-16,1 3 0 15,-1 0 8-15,-5 3 168 0,2 6-96 0,-1 0-144 16,-4 2 40-1,-3 6-96 1,2 2 56-16,2 6 40 0,-2 0-63 16,6 0 7-16,-5 0 16 15,0 6-104-15,1 2 8 0,-6 6 8 0,2-5 40 16,3 4-56-16,0 2-8 31,1 2 0-31,-2 2 8 0,6 3 0 16,-6 3 8-16,10 4 0 31,-1 0-8-31,0 5 0 16,5-2 0-16,3 3 16 15,0 4-16-15,7-4 0 0,2 3-16 16,3-1 16-16,4 4 8 16,4 4-8-16,0-4 8 0,4 1 0 15,0 2 0-15,4 1 0 16,0 1 0-16,0 2-8 0,0 0 48 15,0 3-48-15,0-4 0 0,0 4 8 16,0-3 0 0,0-4 0-1,0 1 0-15,0-1-8 0,4 1-16 16,3-1-24-16,2 4 40 16,-1 2 8-16,0 2 40 0,-5-2 24 15,2-2-72 1,3 0 0-16,-4-4 8 31,0-3 40-31,-4-3-48 0,7 3 0 16,2 1 0-16,3-1-8 15,3 4-96-15,5-1-40 0,5 7 144 16,3-4 88-16,3 1-88 16,-3-3 0-16,-5-3-96 15,-2-9-88-15,-1-1 88 16,-5-3 56-16,2-3 40 0,-2-4 56 15,2 0-56-15,3 3 0 0,-1 0 40 16,2 1-32-16,-2 3-8 16,1 2 0-16,0-2 8 15,0 3 0 1,-4 2-8-16,-4 2 0 0,0-2-137 16,0 5 57-1,-5-4 8 1,2 0 64-16,3-1 8 0,4 2 0 0,3 2 0 15,6-1 8-15,3 8-8 32,3-1 0-32,9 4-320 0,-4 0 224 15,-1-4-64-15,-7 1-472 16,-4-7-264-16,-7-3-16 0,-6-4 648 16,-3-9 192-16,-4 1 64 15,1-1 8-15,-5-5 0 31,0 4 672-31,4 5 16 0,-4-1-488 0,0 7-8 0,0-1-32 16,4 4-48-16,-1 0-112 16,5-2 8-1,1 1-8-15,-1 1-56 16,-1 0-24-16,5 3-816 16,4-3 656-16,0-3 192 0,0 3 32 15,-1-4-344 1,2-2 136-16,3-7 152 15,-4 0 64-15,4-3 0 0,-5-5 8 16,-2-2-48-16,-2-3-80 16,1-5-16-1,-7-1 144-15,3 0 0 16,-8-3 0-16,0 0 0 0,0 0 16 16,0 0 240-16,0 0 16 0,-4 0-112 15,-5 0-160-15,1-3-224 16,1 0-608-16,-14-1-721 31,10 2-1567-31,-6-3-5986 0</inkml:trace>
  <inkml:trace contextRef="#ctx0" brushRef="#br0" timeOffset="36535.91">20698 6848 11042 0,'0'0'2208'0,"0"0"-1239"15,0 0-265 1,0 0 128-16,88 13-96 16,-56-4-320-16,-1 5-320 0,5-2-40 15,-4 1-8-15,-4 0-40 16,-4-1-8-16,0 1-224 0,-5-4-40 15,-2-2 0-15,-6-1-80 32,-3-6-424-32,1 0-184 0,2 0-737 15,1-3-927-15,1-10-2617 0</inkml:trace>
  <inkml:trace contextRef="#ctx0" brushRef="#br0" timeOffset="36774.14">21280 6566 10354 0,'0'0'2456'0,"0"0"-511"15,0 0-1-15,0 0-424 32,0 0-319-32,0 0-417 0,0 0-560 15,4-3 88-15,-20 31 32 0,-4 7 48 16,-4 3-168-16,0 3-8 0,1 1-96 15,6-1-32-15,2-6-88 0,2-4-288 16,9 7-560-16,4-13-1408 47,0-11-3786-47</inkml:trace>
  <inkml:trace contextRef="#ctx0" brushRef="#br0" timeOffset="39010.74">24865 3003 4689 0,'0'0'1392'0,"0"0"-392"15,0 0 424 1,0 0-199-16,13-73-409 16,2 51-32-16,-2 0-248 15,6-1-200-15,1 1-168 0,4 0-64 31,-4-1-16-31,-4 4-16 16,4 5 48-16,0-3-40 0,0 1 32 16,4 3-64-16,8-2-40 0,0-1 40 0,3 3 8 15,5 0-56-15,0 1 8 16,0 5 48-16,0 1-48 0,-1 6 8 31,2 0-16-31,-2 0 16 0,10 0-8 16,-10 3 0-16,8 7-8 15,-2 2 0 1,2 1 40-16,-3 3-40 16,0-1-16-16,0 5 8 15,-4 0 8 1,-5 1 0-16,-7 5 0 16,0 4-8-16,-3 0 0 0,-10 5 8 0,5 0-8 15,-8 0 8-15,4 3 0 16,-8 3 8-16,0 0-8 0,-4 0-8 31,-4 0 8-31,0 4 0 16,0 3 0-16,-8-1 0 0,0 4 0 15,0 3 16-15,-4 0-8 16,0 6 40-16,-4 17-48 16,-3-11 0-16,-2 8 0 0,-7-1 0 0,4-10 8 0,-8 7-8 31,-3-7 0-31,-5 1-8 15,1-7 16-15,-6-3 0 0,-2 0-8 32,2-2 0-32,2-2 8 15,-1 0 8 1,0 1-8-16,-4 0-8 0,1 3 0 16,-2-3 8-16,-3 0 0 15,1-1 0-15,-5 0 72 16,8-1-24-16,-3-5 8 0,7 0 24 0,0-2 32 15,1 3-40-15,2-4-8 16,5-3 24 0,-3 3 89-16,3-6 119 15,0-3-144-15,4 0 40 16,0-4-56-16,0-3 32 0,4 1-16 16,1 2-96-16,-1-6-56 15,0 4 48-15,0 0 8 0,0-4-64 0,-4 0 8 16,0 0 48 15,-12 0 16-31,4 3-64 16,-3-6-16-16,3 0 16 0,0 0 32 15,4-2-40-15,-3-2 8 16,2 2 0-16,1-2-8 0,-3 5 8 16,-1-1-8-16,0-1 8 31,-4-2 0-31,1 0-8 0,2 0 0 15,2 1 0-15,3-3 0 0,4 6 0 16,-3-1-8-16,3 0 16 0,4 7-8 16,-4-4 0-1,4 3-8-15,-4 0 8 16,4 5 8 0,0-2-8-1,-4 3 152-15,4-2 184 0,0 0-176 16,4-4 24-16,0 3 280 15,1-5-152-15,3-7-160 0,8 0-80 16,-1-4-72-16,6 1 8 16,-1 0-8-1,0-1 8-15,-4 7 0 16,0-3-8-16,0 6 840 0,0 4-271 0,-4-3-409 16,0 5-152-16,0-3 56 0,0 0 32 15,9-2 24-15,-2-1-48 31,5-3-56-31,0 0-16 16,4 1-24-16,-4-5 24 0,4 3 160 16,-3-4-40-16,3-2-72 15,0-2-40-15,-4 0 40 16,4-7-48-16,0 3 0 0,0-3-8 16,0-3-64-16,0 0 56 15,0 0-112-15,0 0-64 16,0 0 40-16,0 0-160 0,0-9-657 31,0-10-1055-31,0 0-865 0,0 2-4120 0</inkml:trace>
  <inkml:trace contextRef="#ctx0" brushRef="#br0" timeOffset="39211.21">22874 6404 5497 0,'0'0'4281'0,"0"0"-3025"0,0 0-40 31,0 0-624-31,0 0 40 16,0 0 201-16,19 31 87 0,-6-7-320 15,-2-6-344-15,2 4-120 16,-2-4-136-16,5-1-128 0,0-4-728 16,16-7-561-16,-4-3-1479 31,0-3-2625-31</inkml:trace>
  <inkml:trace contextRef="#ctx0" brushRef="#br0" timeOffset="39396.08">23252 6435 10626 0,'0'0'3937'0,"0"0"-2753"0,0 0 368 16,-84 42-536-16,56-20-183 15,0 1-417-15,5-2-216 16,-1-1-200 0,7-5-648-16,2-5-1681 0,-2-4-2080 15,14-6-4785-15</inkml:trace>
  <inkml:trace contextRef="#ctx0" brushRef="#br0" timeOffset="42080.49">22367 2988 4544 0,'0'0'1665'0,"0"0"-185"15,0 0-104-15,0 0-463 0,0 0-121 31,0 0-64-31,0 0-120 16,0 0-96-16,4-17-120 0,-4 17-112 0,0 0-96 16,-8 0 8-16,1-2-64 15,-10 2-120 1,2 0 8-16,-6 0-16 16,2 0 8-16,-5 0-8 0,4 0 8 15,1 0 0-15,-2 6-8 16,-3-4 72-16,4 5-72 0,1 3 0 15,-2-1 0-15,-3 1 0 32,5 3 48-17,-1-1 57-15,4 1-17 0,0 0-8 16,4 5-72-16,-4 2 0 16,4-1-8-1,0 6 0-15,0 4 112 0,1-1-32 16,-2 4 72-16,1 3-24 15,0-3-112-15,4 0 64 0,0-1-80 16,1-2 8-16,3 0 80 16,-1-4 0-16,5 0-88 0,0 0 0 15,0-2 40-15,0 2 16 16,0-3 8-16,13 4-56 16,-2-1 40-16,2 1-40 15,2 2 0-15,5 4-8 0,0 0 8 16,-4-4 40-16,3 1-32 15,-2-4 0-15,-1 1-8 0,0-7 8 16,0 1-8-16,-1-6 0 31,6 2 0-31,3 4 0 0,3-5 8 32,5 1-16-32,-4-3 0 0,0 0-64 15,0-3-80-15,-4-1-40 16,0-3 32-16,-5 1 136 0,5-1-48 15,-3-3 0-15,-2 3 8 16,9-2 56-16,-4-1 0 16,8-3-144-16,3 3 16 15,1-3 120-15,-3 0-48 16,3 0-8-16,-8 0 64 0,4 0 0 16,-4 0 0-16,-5-3 0 15,5 3 0-15,-4-3 0 0,0-1 0 16,4 4 8-16,0-3-8 15,-1 3 0-15,6 0 8 16,-6-3-8-16,5 0-8 16,-1 3 8-16,2-6-72 0,-1-1-8 15,-5 1-113-15,6-1 105 16,-1-2-32 15,3 3 64-31,1 0-24 16,-4-1 80-16,4 0 8 0,-1 4-8 15,-3 1-8-15,0-5 0 0,-4 4-80 16,4-1-152-16,-4-3-160 16,0 2 208-16,-4-4 48 15,0 2 136 1,-1-2-64-16,1 2 64 0,-3-3-8 16,3 4 8-16,-5 1-136 0,5-2-8 15,4 3-112-15,0 1 40 31,0-3-120-31,4 2 48 0,4-2 112 16,-1-3 104-16,-3 2 24 16,0-2 56-16,0 3 0 15,-4-1 0-15,-4-2 0 16,-4 3 0-16,-1-1 0 0,-2 1 8 16,2 0 8-16,5-5-8 15,-3 3 8 1,3-6 48-16,3-1-64 15,-7 2 0-15,0-6 8 16,-4 3 56-16,0-3 24 0,-8 0 136 0,3-3 40 16,-2 3 152-16,-1-4-16 15,-4-2-224-15,3 0-48 16,2 0-48 0,-9-5-24-16,4 2 0 15,0 3 40-15,-4-5-40 16,4 3 72-16,-4 2 96 15,0-2-72-15,0-1 0 16,0 3 80-16,-4-4-72 0,-4 1 65 31,-1-2 55-31,-2 2 104 16,3 0 120-16,-1 2-208 16,5 4 24-16,-3 0-96 0,-1 3-168 15,-1 0-56-15,2 2 24 0,-1 3 56 0,-4-5-80 16,-4 2 0-1,-8 4 0-15,5-3-8 16,-9 3 8-16,3 1 0 16,-3-1 8-16,0 1 40 0,0 2-40 15,1 1 96-15,-1-1-96 16,1-2 40-16,-1 2-40 0,-4 1 0 16,0-2 0-1,-5-1 0-15,1 3 0 16,-3-1 0-16,-1 1 56 15,0-1-64-15,-4 3 0 0,1 1 0 16,2 0 0-16,-2 0 0 0,4 2-8 16,-2 4 8 15,-2 0-8-31,-2 0 8 16,2 0-8-16,-5 0 8 15,0 4 8-15,-4-1 0 0,0 6 40 16,1-3 64-16,-5 4-24 31,0-3 24-31,0 2-56 0,-4 1-56 0,5-1 16 0,-1 1 32 16,0 3-8-16,4-4-40 15,1 7 0-15,7 0 0 16,4 6-344-16,1 3-560 0,-2 26-840 31,9-6-809-31,9-1-5649 0</inkml:trace>
  <inkml:trace contextRef="#ctx0" brushRef="#br0" timeOffset="56701.17">14147 7922 4785 0,'-3'0'1280'0,"3"0"-576"15,-4 0-216-15,-4 0 0 0,4 0 272 16,4 0-40-16,-4-4-111 16,-1 4-25-16,5 0 8 15,0 0-104-15,-3 0-64 16,-1 0-48-16,-4 0-120 0,0 0-160 15,0 0 8-15,0 0-40 0,-4 0 0 16,5 0-56-16,-2 0 48 31,5 0-56-31,0 0 40 0,4 0-40 16,0 0 0-16,0 0 16 0,0 0 88 16,0 0 8-16,0 0 64 15,4 0 272-15,9 0-15 0,-6 0-273 16,5 0-88-1,0 0-24-15,0 0-40 32,0 0 48-32,0 0 0 0,0 0 120 15,4 0 64-15,0 0 0 16,4 4 48-16,-1-4 16 0,1 0-80 16,8 3-104-16,-4 0-112 31,1 0 48-31,-6-3 16 15,1 3-72-15,-4-3 0 0,-4 0 0 0,-4 0 64 0,0 0-56 16,0 0 40-16,0 0 40 16,-4 0-40-16,7 0 16 0,-2 0-56 31,-1 0 40-31,3 0-40 16,-3 0 0-16,5 0 0 0,-6 0-8 15,1 0 16 1,1 0-16-16,-2 0 0 15,1 0 0-15,5 0 8 0,-6 0 0 16,5 0-8-16,1 0 8 16,-2 0-8-1,-3 0 8-15,4 0 0 16,0 0-8-16,-8 0 0 0,4 0 16 16,0 0-16-16,-4 0 0 0,4 0 8 15,0 0 0-15,-5 0-8 16,10 0 0-16,-5 0 0 31,3 0 8-31,2 0 0 0,-2 0-8 0,2 0 0 16,-1 0 8-16,-1 0-8 15,2 0 0 1,-2 0 0-16,2 0 16 0,-2 0-16 16,-3 0 0-16,5 0 0 31,-6 0 8-31,1 0 0 0,0 0-8 15,0 0 0-15,0 0 16 16,-4 0-16-16,0 0-8 0,4 0 8 16,-8 0 0-16,0 0 8 15,0 0-8 1,0 0-48-16,0 0 40 0,4 0-40 16,0 0-336-16,-4 0-392 0,8 7-344 15,-4-1-993-15,0 0-3616 16</inkml:trace>
  <inkml:trace contextRef="#ctx0" brushRef="#br0" timeOffset="58627.97">20021 7943 5601 0,'0'0'1552'0,"0"0"-192"15,0 0-167-15,0 0-329 16,0 0-184-16,0 0-88 0,-16-15-40 31,11 12-80-31,5 3-72 16,-4 0 56-16,4 0 41 15,0 0-81-15,0 0-160 0,0 0-72 16,0 0-104-16,0 0-80 0,13 0 0 16,2 0 112-16,13 0 16 15,0 6-120-15,8-3 48 16,-4 4-40-16,0-5 56 15,-8 2-64-15,-8-4-8 0,-4 0 64 16,-8 0 152-16,0 0 360 16,-4 0-48-16,0 0-240 0,0 0-152 31,0-4-136-15,0 2 72-16,0 2-72 15,0 0 0-15,0 0-232 0,0 0-392 16,0 0-464-16,0 0-433 0,0 0-111 15,0 0-368-15,0 2-1249 16,3-2-3839-16</inkml:trace>
  <inkml:trace contextRef="#ctx0" brushRef="#br0" timeOffset="64235.06">8932 8569 3272 0,'0'0'1721'0,"0"0"-785"0,-4 0-288 0,4 0 568 16,0 0-104-16,0 0-383 31,0 0-241-31,0 0 8 16,0 0-8-16,0 0-40 0,0 0-72 15,0 0-88-15,0 0-88 16,0 0-104-16,0 0-40 16,0 0 24-16,0 0-24 0,0 0-48 31,0 0-8-31,0 0-8 15,0 3-48-15,4-3-8 16,4 0 128-16,5 0 64 0,-2 0 32 16,1 0-64-16,4 0-32 0,1 0-16 15,-2 0-40-15,-3 0 48 16,4 0-56-16,-5 0 8 16,6 0-8-1,-6 0 40-15,6 0-32 0,-6 0-8 16,6 0 0-16,-6 0 16 15,6 0-16-15,-6 0 0 0,5 0 8 16,-4 0 0-16,4 0-8 0,4 0 0 31,-3 0 0-31,2 0 16 0,1 0-16 16,-5 0 16-16,6 0-8 16,-6 0 0-16,-2-3-8 15,2 3 8-15,-6 0-8 0,2-3 8 31,1 3 0-31,1 0-8 16,2 0 0-16,9 0 0 16,-4 0 0-16,0-3 0 0,4 3 0 15,-4 0 8-15,-4 0-8 16,4-3 8-16,-9 3-8 0,2 0 0 16,-5-4 8-16,-1 4 0 15,2 0-8 1,3 0 8-16,-1 0 0 0,6 0-8 15,-2-3 8-15,1 3-8 16,0 0 8-16,4-3-8 16,-3 3 0-16,-6-3 0 15,1 3 0-15,-4 0 8 32,0 0-8-32,0 0 16 0,3 0 48 15,6 0-64-15,-6 0 0 16,6 0 8-16,3 0 48 15,-5 0-56-15,2 0 0 0,-6 0 8 32,-3 0 40-32,-4 0-40 15,1 0-8-15,-5 0 8 0,0 0 0 0,0 0 8 0,4 0 32 16,-4 0-40-16,0 0-8 16,0 0 0-16,0 0 0 0,0 0-72 15,0 0-416-15,-9 3-352 31,-6 3-1064-31,2-6-4098 0</inkml:trace>
  <inkml:trace contextRef="#ctx0" brushRef="#br0" timeOffset="67195.42">17232 2308 8601 0,'0'0'2753'0,"0"0"-1041"15,0 0-127-15,0 0-209 16,0 0-192-16,4-32-144 47,-4 26-255-47,0-1-313 0,0 1-136 0,0-3-64 15,0-1-144-15,0-7-40 16,-4-1-88-16,-12-8 64 0,-5-2-56 0,2-4 40 16,-9-3-40-16,4-3-8 15,-4 7 8 1,4 2-8-16,1 14-24 0,-5 9-136 0,0 6 16 15,-8 11 96-15,-1 24 40 0,-2 23 8 16,3 21 48-16,20 16 8 16,8-3-48-16,8-22-8 15,8-22-40-15,12-17-200 0,4-2-112 16,8-3 64 0,4-7 96-16,-1-19 184 15,1 0 8 1,5-23 40-16,-2-15-32 0,-3-9 88 15,0-24-40-15,-8 8 104 32,0-3-88-32,-12-1-16 0,-4 16 64 15,-5 6 48-15,2 14 136 16,-5 15 104-16,-4 10-160 0,0 6-224 16,0 0-24-16,0 12-224 0,0 14 144 15,0 6 80 1,0 12 56-16,0 1-40 15,0 5 40-15,0 1-8 0,0-4 24 16,11 5-72-16,6-8 0 16,6-3 0-16,5-6-8 0,4-7-184 31,3-2-176-31,2-10-144 16,-1-1-336-16,7-15-1233 0,-11 0-1872 31,0-2-2808-31</inkml:trace>
  <inkml:trace contextRef="#ctx0" brushRef="#br0" timeOffset="67865.88">17770 1705 10722 0,'0'0'2240'0,"0"0"-55"15,0 0-353-15,0 0-448 16,-8-73-271-16,8 73-257 0,0 0-536 16,0 12-320-16,0 17-72 15,0 12 72-15,0 26 24 0,11 19 48 16,2 16-24-16,-1 2 0 47,-1-14-40-47,-2-32 104 0,-5-16-8 15,0-7-104-15,-1 0-272 0,1-3 24 16,0-1 120-16,0-11-160 0,0-15-176 16,4-5 64-16,-4 0 360 15,8-14 40 1,0-19 8 0,4-4-8-16,8-14 16 0,8 0-16 0,-4-7-48 15,8 8 40-15,-1 8 8 0,1 14-16 16,1 9-184-16,-6 16 56 15,5 3 63-15,-8 13-15 32,0 12-24-32,-5 10 112 0,-6 6-64 15,-6 4 64-15,-7-1 16 16,-4 4-16-16,0-4 8 16,-15-5-48-16,-13-5-104 0,-8-5 80 15,-12-4 24-15,-8-9 96 31,1-7-24-31,-1-5 88 16,11-4-48-16,6-7 104 0,15-9 72 16,8 1 201-16,12-5-241 0,4 2-144 0,0-1 136 15,0 9 120-15,4 0-8 16,0 8 16-16,0-2-128 16,-4 4-128-16,0 0-64 15,0 0-96 1,0 0-160-16,0 9-216 15,0 8-216-15,0 5-1137 0,0-3-2352 0,0-6-4408 16</inkml:trace>
  <inkml:trace contextRef="#ctx0" brushRef="#br0" timeOffset="69400.73">18893 1933 7737 0,'0'0'1665'0,"0"0"-161"0,0 0 80 15,0 0-480-15,-23-73 65 16,10 57 303-16,-2 4-400 0,-10-1-312 15,1 7-160-15,-4 2-231 32,-7 4-57-32,-5 0 176 0,-4 10 152 0,0 6-232 15,5 9-112-15,3 7-120 0,4 3-88 16,12 7-16-16,3 8-72 16,17 1 0-16,0 0 48 0,21-3-48 31,14-1 0-31,10-9-128 31,6-6-64-31,5-7-136 0,4-9-256 16,-4-13-408-16,0-3-697 15,11-32-735-15,-11 1-761 0,-12-10-4168 0</inkml:trace>
  <inkml:trace contextRef="#ctx0" brushRef="#br0" timeOffset="70102.5">19287 1591 6313 0,'0'0'4297'16,"0"0"-2665"-16,0-93 257 15,0 68-89-15,0 6-144 16,0 6-351-16,0 10-297 0,0 3-272 31,0 0-400-31,0 6-336 16,0 17-192-16,0 27 192 15,-4 24 64-15,4 18-56 0,0 6 0 16,0-12 48-16,4-26 24 0,5-18-72 16,-5-4-8-16,0-1-152 15,0 4-368 1,-1 1-360-16,1-11 95 15,-4-12 89-15,0-8-16 0,4-11 120 16,-4 0 456-16,9-14 120 16,-1-11 16-16,7-13-136 0,1-3 64 0,5-8 8 31,2 5 64-31,5 0 0 16,0 6 8-16,4 10 40 0,-4 5 56 15,3 14-104-15,1 9 8 16,0 0 16-16,0 13 48 0,-4 9-24 15,0 6-48-15,-13 4 8 32,-2 3-8-32,-9 0 8 15,-4 0 0-15,-4-3-16 16,-16-4-32-16,-12-2 40 0,-4-3 376 16,-7-4-104-16,-9-8 56 15,-1-1-104 1,6-3-208-16,-1-7 96 0,8 0-40 15,12-3 80-15,8-11 240 16,9 5 49-16,3-4 31 0,8 0 40 16,0 7-8-1,0-3-184-15,0 6-72 0,0-1-56 0,0 1-88 16,0 3-88 15,0 0-8-31,0 0-8 16,0 0-104-16,0 0-464 0,4 0-752 15,-4 7-9-15,11 5-1023 16,2-1-1937-16,-5-6-5153 0</inkml:trace>
  <inkml:trace contextRef="#ctx0" brushRef="#br0" timeOffset="70935.64">20431 1727 6041 0,'0'0'2392'0,"0"0"-751"0,0 0-401 15,0 0-176-15,0 0-112 0,0 0 41 32,0 0-233-32,-40-70-112 15,20 61-200-15,-7 2-88 0,-1 4-136 16,-13 3 64-16,2 0 32 16,-1 22-96-1,0 7-128-15,8 6-88 16,9 6 0-16,10 1-8 15,9 2-136 1,4-3-432-16,8-6-272 16,20-4-352-16,4-12 272 0,3-8 791 0,6-11 129 15,-1 0 145-15,-1-23 79 16,-2-9 688-16,-5-9 384 0,-4-7 120 31,-1-22-407-31,1-21-273 16,-4-21-272-16,0-5 24 0,-9 0-312 15,2 12-88-15,-10 22 72 16,1 20 24-16,-3 25-104 31,-5 11 112-31,0 8 168 16,0 5-112-16,0 0-80 0,0 11-168 16,0 3 0-16,-5 0-144 0,-3 17 24 15,-3 11 64-15,-2 10 48 16,6 6 8-16,3 10 0 15,4 20 0-15,0 14 0 0,20 24 0 16,8-1 0 0,4-10 8-16,-5-19-8 15,-3-28 0-15,-8-12-128 0,-4-7-560 0,4 3-120 16,4 3-480-16,8 0-1025 16,-8-10-1600-16,4-12-3152 15</inkml:trace>
  <inkml:trace contextRef="#ctx0" brushRef="#br0" timeOffset="71158.27">21203 1394 11570 0,'0'0'2272'0,"0"0"-583"16,0 0-1033-16,0 0-544 0,0 0-112 31,0 0-1648-31,0 0-921 16,-43 22-6089-16</inkml:trace>
  <inkml:trace contextRef="#ctx0" brushRef="#br1" timeOffset="79725.5">16490 3079 8241 0,'0'0'2753'16,"0"0"-1569"-16,0 0-96 0,0 0-47 15,0 0-153-15,0-15-8 16,0 15-64-16,5-4-80 16,-1 1-208-16,4-3-240 15,3-7-232-15,6-2 112 16,3-5-111-16,3-8 79 0,5-7 24 31,8-19 64-31,20-25-32 0,16-36-16 31,15-21-16-31,13-17 32 16,7 10-112-16,-7 20 64 0,-13 24 248 16,-14 32-272-16,-26 23-120 0,-4 9 144 15,2 0-40-15,2-3-8 16,5 0-32-16,-7 6-56 15,-10 0-8-15,-3 7 48 16,-8 6-32-16,-4 0-16 16,-8 6 8-16,0 4 56 0,-5-2-64 31,-3 6-144-31,0 2 48 16,-4-1-16-1,0 4-24-15,0 0-216 0,0 0-64 16,0 0-208-16,0 0-569 0,0 0 777 15,-11 7-2032-15,-5 5-105 16,4 4-1976-16</inkml:trace>
  <inkml:trace contextRef="#ctx0" brushRef="#br1" timeOffset="88061.4">22818 6788 2880 0,'0'0'2945'0,"0"0"-1801"16,0 0-264-16,0-25-88 0,0 18-224 31,0 1 57-31,0-1-57 16,0-2 104-16,0 3-168 15,0-5-136-15,-4 5-88 0,0-2-24 0,0 1 24 16,-5-3-128-16,2 4-56 16,3-1-96-16,-4 1 56 15,-1 0-56-15,2-1 8 16,-1 1 0-16,-4-3 0 15,0 5-8-15,0-5 0 16,0 2 8 0,4 1 0-16,-3 0 8 15,2-1-16-15,-3 4 16 0,1-3 48 16,2 3-64-16,-3-4 0 16,1 4 8-1,2 0-8-15,-6 0 0 16,7 0 8-16,-8 0-8 15,-1 0 8-15,2-4-8 16,-2 1 0-16,2 3 8 0,-5-3 0 16,4-1 0-16,0 4 0 15,-3-4 0-15,6 5 0 16,-2-5 0-16,-2 3-8 0,2 2 8 16,-2-2 0-16,2-2-8 15,-5 6 0-15,3-3 8 0,2-1 0 16,-2 1 16-16,6 0-24 15,-1 1 0-15,0 2 0 16,4-4 8 0,-7 4-8-16,2-3 0 0,1 3 0 0,-4 0 8 15,1 0-8-15,2 0 0 16,-2 0 0 15,7 0-8-31,-1 0 8 16,-2 0 0-16,3 0 0 0,-1 0 8 15,-2 3-8-15,-1-3 0 0,-4 4 0 16,0-2 0-16,0 1 0 16,-1 0 0-16,2 4 0 15,-1-3 8-15,0-2-8 16,5 4-8-16,-2-2 8 16,1-2 0-16,0 3 0 0,0-3 0 15,1 2 0-15,-2 2 0 16,2-6 0-16,-6 7 0 0,6-5 0 31,-6 2 8-15,6-1-8-16,-1 0 0 0,-1 3 8 31,6-2-16-31,-1-1 8 16,-1 0 0-16,5 0 0 0,-3 0 0 15,3-3 0-15,-4 3 0 16,-1 0 0-16,6 4-8 0,-5-4 0 15,0 3 8-15,1-3-8 16,-2 7 8-16,1-3 0 0,-3 2 0 0,2 0 0 16,-3 1-8-16,5-1 8 15,-6 4 0-15,5-3 0 16,1-1 8 0,-6 1-8-16,9-1 0 15,-4 1 0 1,5-1-8-16,-5-2-8 0,8 3-48 15,-4-1 64-15,-1 0 0 16,5 4 8-16,-4-3-8 0,4-1 8 31,-4 4 32-31,1 0-40 16,-1-4 0-16,0 0 0 16,0 1 0-16,4-3 0 0,-5 0 0 0,5-2 0 0,0 1 0 15,0 1-56-15,0 2-24 16,0-3 80-1,0 8 0-15,5-5 72 16,-1 0-72-16,0 1 16 16,0 3-8-16,-1-1 0 0,1-2 56 15,-4 3-64-15,4 2 0 0,-4-2 0 16,5 3 8-16,-1 0 0 16,0 1-8-1,0 1 8-15,3-3 0 16,-3-1-8-16,0-3 0 15,1 0 0-15,-5-3 40 0,0-1-40 16,0-3-16 0,0 2-40-16,0 0 48 0,0 1 8 31,-5-1 0-31,1 4 8 16,4-4-8-16,-8 3 8 15,5 4-8-15,3-4 8 0,-4 1 0 16,4-1-8-16,0 2 0 15,-4-6 8-15,4 2 0 16,0-1 0-16,0 1-8 16,0-1 0-16,0 3 8 0,0 1 0 15,0-1-8-15,0 0 0 0,0 2-8 16,0-3 0-16,4 3-120 16,3-5-64-16,1 4 0 31,-4-1-184-16,5-3 112-15,-2 1 168 0,5-1 48 16,-3 0 48-16,-5-3-8 16,3 1 8-16,1-1 0 0,-4 0 0 15,1 0 0-15,6-3 0 16,-7 4 0 0,8-2 0-16,0 3 0 0,0-5 0 15,8 2 0-15,-5-2 0 31,2 3 0-31,3-3 0 0,-4 0 8 16,0 0-8-16,-4 0 8 16,-1 0 8-16,2 0 48 15,-2 0-48-15,2 0-8 0,-2 0 0 0,1 0 0 0,-3 0 40 16,2 0-48-16,1 0-8 16,-3 0 8-16,-2 0 0 0,1 0 0 15,0 0 0-15,0 0 0 31,0 0 0-31,0 0 0 0,3 0 0 16,2 0-48 0,-5 0-104-16,-1-3-80 15,2 1 72-15,-1 2 104 0,-4-5 56 16,3 3 8-16,2-2-8 16,-5 1 8-1,7 0 88-15,-3 0-40 16,5 3-40-16,-2-4-8 0,2 4 0 15,2-3 0-15,-3 3 0 0,4 0 0 16,-4 0-8-16,4 0 8 16,-4 0-8-16,-3 0 8 31,-2 0-8-31,1 0 8 0,0-3-8 16,-5 3 8-16,6-3-8 0,-1 3 8 15,0-3 0 1,-5 3-8-16,10-3 0 0,-1 0 8 15,-1-1 0-15,2 1-8 32,2 0 16-32,-2 0-8 0,2-3 0 15,-2 2 0-15,-2 1-8 16,1-3 48-16,0 3-40 0,0-1-8 16,-4 2 0-16,4 2 8 0,-4-5 112 15,5 3 8 1,-2 2-48-1,1-3-72-15,-4 0 8 0,0 3-16 16,4-4 8-16,-5 2 48 0,2-3-48 16,-1-1-8-16,3 3 0 0,-2 1 48 31,-1-1-48-31,3-1 0 31,-2 4 0-31,-1-3-8 0,-1 3 8 16,1-4 0-16,-4 1 0 15,5 0 8-15,-5 0 72 0,-1-6-72 0,5 2 56 16,-4-2-56-16,5 0 48 16,-2 2-56-1,1-3 48-15,-4 4-40 0,5-1 0 16,-5 1-8-16,3 3 16 16,-3 0-16-16,-4 0 8 0,8-1 0 15,-8-2 8-15,4 3 0 16,1-3 32-16,-2-1-48 15,1 1-8 1,0 0 8-16,0-1 0 0,-4 1-8 16,4 0 8-1,0 2 0-15,0-3 8 16,0 2 0-16,0-2-8 0,0 5 8 16,0-9 88-16,0 6-40 31,0 2-48-31,-1-8 0 0,1 8 0 15,1-2 8-15,-1-2 56 16,0 1 128-16,-4-1-96 0,4 2 40 16,0 0-64-16,-4 0-8 0,3 1-56 15,1-3 0 1,1 1-8 0,-5 0 8-16,4-1-16 0,-4 1 0 0,0 0 40 15,0-4-40-15,0 1 104 0,4-1 33 16,-4 1-73-16,4-1 120 15,0 4 64-15,-4-4-88 32,3 3-80-32,1 2-16 0,0-2-56 15,-4 0 40 1,0 1-48-16,5 1 8 0,-5-2 0 16,0 0 72-16,4 1-72 0,-4 0-8 15,4 3 8-15,-4-1 0 31,0 1-8-31,0-3 8 16,4 3-8 0,-4-4 0-16,0 5-112 15,0-8 40-15,0 3-24 16,0 1 88-16,-8 0-208 0,4 0 128 0,-5-1-369 16,2 4-271-16,-9 0-456 15,0-4-1304-15,4-2-6610 0</inkml:trace>
  <inkml:trace contextRef="#ctx0" brushRef="#br1" timeOffset="92055.54">17949 1426 3304 0,'0'0'1561'0,"0"0"191"16,0-24-32-16,0 18-167 16,4-2-81-16,0 1-248 0,-4-3-272 31,4 4 289-31,-1 3 39 0,-3-4-176 15,0 4-128-15,0 3-271 0,0 0-257 16,0 0-216-16,0 0-232 0,0 0-48 16,0 0-72-16,0 10 40 0,0 5 8 31,0 8 72-31,0 9 8 16,0-1 40-16,4 4-40 0,-4-6-8 15,9-1 8-15,-5-2-8 16,-4-7-96-16,4-6 40 0,0-5-64 15,-4-1 56-15,3-3-24 16,-3-4 40-16,0 0 48 16,0 0 8-1,0 0-8-15,4 0 8 0,0 0 40 0,9 0 104 16,2-13 192-16,13-10-232 31,4-2-16-31,5-7 8 0,2-9-56 31,5-3-40-31,4-8 0 16,-1-1 40-16,5-1-32 0,4 0-16 0,-5 1 8 16,1 9 0-16,-3 5-8 15,-10 7 0-15,-11 13 0 16,-8 3 8-16,-8 10 64 16,-4-1-64-16,-8 7-16 15,0-4 8-15,0 4-48 0,0 0-120 16,0 0-56-16,0 0-80 15,0 0-177-15,0 0-87 16,0 0 144-16,-8 7 32 0,0 0-80 31,4-1-128-31,-4 1-200 16,-4 2-80-16,4-3-9 16,-8 4-639-16,5 0-824 15,-2-4-2049-15</inkml:trace>
  <inkml:trace contextRef="#ctx0" brushRef="#br1" timeOffset="93211.68">17603 2826 5217 0,'0'0'1640'31,"0"0"-792"-31,0 0-112 16,0 0 241-16,0 0 79 0,11-16-320 15,-7 13 56-15,0-4-288 16,0 3-112-16,4-4-112 0,-4-3-48 0,4 3 96 0,0-9 1 16,4 2-49-16,0-8 104 15,4-2 24-15,4-4-160 0,8-5-104 16,3-11-136-16,1-3 56 15,16-15-64-15,7-16 104 0,10-17-104 16,-1-3 16-16,-9 17-16 31,-15 19 0-15,-12 25 8-16,0 2-8 16,-5-2 0-16,9-6 8 0,0 0-8 15,-4 2 64-15,0 2 72 16,-8 4 32-16,4 5-48 15,-8 2-24-15,0 7 56 16,-4 3-32-16,-4 6-72 16,-5 7-40-16,2 2 32 0,-5 4-40 15,0 0-120-15,0 0-248 16,0 0-96-16,-8 4 248 0,0 9-264 31,-4-1-408-31,-4 13-457 16,0-3-895-16,8-2-2465 15</inkml:trace>
  <inkml:trace contextRef="#ctx0" brushRef="#br1" timeOffset="96914.23">18514 2763 5449 0,'0'0'2888'0,"0"0"-1455"16,0 0-281-16,0 0-64 15,4-42-96-15,0 25-272 0,1 5 97 16,3-4-265-16,-1-3-184 15,5-3-128 17,1-3 24-32,-2-4 0 0,6-3-8 15,-2-6-32-15,1-6-32 16,0-4-144-16,4-6 8 0,0 3-40 16,-4-3 64-16,0 3-72 15,0 5 104-15,0 4-56 31,-1-3 0-31,6 7-56 0,-6-4-8 0,5 2 8 0,1-2 8 16,-2 1-8-16,-3 0 0 16,4-7 64-16,0-3-56 0,0-6 8 31,4-3-16-31,-8 6 8 16,0 6 72-16,-4 7 32 0,-1 12-104 15,-2 6 64 1,-5 9-56-16,0 1-8 15,0 7 16-15,-4 2-24 0,0 4 0 16,0 0-120 0,0 0-456-1,0 6-432-15,0 11 280 16,0 17-504-16,-8-5-489 0,-5-1-2488 16</inkml:trace>
  <inkml:trace contextRef="#ctx0" brushRef="#br1" timeOffset="99589.61">19272 2686 304 0,'0'0'4865'0,"0"0"-3393"0,0 0-416 31,0 0 88-15,0 0-31-16,0 0-209 15,0 0-328-15,0 0-176 16,0 0-56-16,0 0 40 0,0 0-56 15,0 0 24-15,0 0-16 0,0 0 64 16,0 0-15 0,0 0 127-16,0-4 40 15,0-2 72-15,4-7-320 16,3-2-192-16,6-5-40 0,-5-5 8 16,7-7-64-16,2-2 32 15,-2-8 0-15,5-2-48 0,0-4 8 31,0 1-8-31,0-5 8 16,0 8-8-16,-4 5 8 16,-5 9-8-16,-2 2 8 15,3-2-8-15,-5 5-8 0,6-3 0 16,-5-1 8-16,3-1 32 0,2 0-32 31,2-5-8-31,-2 0 8 16,2-1 0-16,5 2 0 0,-4-8 0 15,4-2 8-15,0-7 0 0,3-3-8 16,2-4 8-16,-5 5 48 16,0 2-48-16,-4 4 120 15,0 9 0 1,-4 2 40-16,-5 8-96 0,6 6 24 16,-2 3-96-16,-3 6 64 0,1 1-64 15,-1 5-8-15,-5 1 8 16,-3 3 40-16,0-1-40 0,0 4-40 31,0 0-88-31,0 0 32 16,0 0-48-16,0 0 8 0,0 0-112 31,0 0 32-31,0 4 136 0,-3 2-256 0,-5 7-56 16,3-4-400-16,-7 10-449 0,1 0-591 31,2-3-2249-31</inkml:trace>
  <inkml:trace contextRef="#ctx0" brushRef="#br1" timeOffset="105875.8">20136 2400 2680 0,'0'0'2337'0,"0"0"-873"0,0 0-552 15,0 0-80-15,0 0 64 0,0 0-167 0,0 0-257 31,0 3-8-31,0-3 80 16,0 0-32-16,0 0-128 0,0 0-152 16,0 0-80-16,0 0-72 15,0 0-64-15,0 0 40 16,0 0 16 0,0 0-64-16,0 0 48 15,0 0 48-15,0 0 120 16,0 0-40-16,0 0 40 15,0 0-88-15,0-7 104 0,0 2-111 16,0 2 23-16,0-8-48 16,0 3-24-16,4 2-56 15,0-5 32 1,0-2 16-16,4 4-16 16,0 0-48-16,0-4 8 0,0 0-8 15,-1-3 40-15,2 4-48 0,-1-4 0 16,0 0 8-16,0-3 0 15,0 3 0-15,0-7-8 32,-1 9 16-32,-3-10 96 15,5 6 16-15,-1-1-128 0,-4-1 96 16,3 1-88-16,-3 4 0 16,5 2 56-16,-1-3-16 15,-5-1 8-15,10-1-8 0,-5 3 24 16,-1-2-8-16,5 2-48 15,-3-1 32 1,-2 0-40-16,1-4-8 0,0 5 0 0,1-4 0 16,2 3 8-16,-3-3-8 15,1 3 0-15,-2-3 56 16,1 3-56-16,0 0-16 0,-4-3 16 31,8 6 0-31,-4-2-8 16,-4 2 8-16,4-3 8 0,0 0-8 15,0 0-8-15,-1 1 8 0,2-4 8 16,-1 0 8-16,3-4-16 16,2 2-16-1,-1-3 16-15,4 2 0 16,-4 3 0 0,-1-3-16-16,2 3 16 0,2-6-8 15,-2 0 0-15,-2-5-80 16,1-4 88-16,4-4 0 0,0 3 0 31,4 0-8-31,-4 0 0 16,4 0 8-16,0 3-8 15,0-3-120-15,-4 4 56 0,0-1 72 16,-1 6 0-16,-3 5-16 16,-3 1 8-16,2 4 8 15,-3 0 24-15,1 4-24 0,-2-1 0 16,1 0 0-16,0 4 0 15,-3-1 0-15,2 1 0 16,1 0 8 0,-4 2-8-16,0-3 0 15,0 1 0-15,1-5 0 0,2 6 0 16,1-5 0 0,-4 1-8-16,3 1 8 15,2 2 0-15,-5 2 0 16,4 1-80-16,-8 3 72 0,4 0-160 15,-4 0-168-15,0 3-168 0,0 0-241 0,0 0-503 32,0 0-1272-32</inkml:trace>
  <inkml:trace contextRef="#ctx0" brushRef="#br1" timeOffset="113813.75">23048 6791 3040 0,'0'0'1857'0,"0"0"-385"31,0 0-32-31,0 0-168 16,0 0-551-16,0 0-209 16,0 0-320-16,13-32-88 0,-9 29-88 15,-4 0 56-15,4 0-64 16,-4-4 48-16,0 5 160 0,0-3 120 31,0 0-40-15,0 2 16-16,0-3-112 15,-4-1 8-15,0 3-208 16,-9 2 80-16,6 2 8 0,-1-4-40 0,-5 4-48 16,2 0 0-16,-1 0 0 15,0 0 8-15,0 6 0 0,-4 0 104 16,4 1 16-16,-3 0 16 16,2 3-72-16,2-4-16 0,-2 3 0 15,1 1-8-15,1-1-48 16,2 4 0-16,-6-1 0 0,2 5 72 31,2-5-64-31,-1 4 8 0,-1 0 40 16,2 0-48-1,3-4-8-15,-1 2-24 16,2-2 16-16,3-3 8 0,0 3 56 16,4 2-56-16,-4-1-8 0,4 2 8 31,-4 1 80-31,4-3-72 15,0 4-8-15,0-6 0 16,0 3 16-16,0-2-16 0,4 4 56 0,0-4-48 16,0 5 0-16,4-1 0 15,-1-4 40-15,-2 4-32 16,3 0-16-16,0-4-64 16,4-2 64-16,-4-1 0 15,0 4 0-15,-1-4-8 16,2 1 8-1,-1-1 0-15,-1 2 0 16,-3-6-8-16,0-1-120 0,5 2 120 31,-1 1-72-31,-1-4-8 16,5 0-104-16,4 0 40 0,-4 0-80 16,8 0 104-16,-3 0 80 0,-2-3 0 15,1 3 48-15,0-3 0 0,0 0-64 16,0 0 56-1,0 0-40-15,-1 0 48 16,2 0-56-16,-2-3-56 16,2 0 40-16,-2-6 64 0,2 3 0 31,2-4 8-31,-7 3 0 0,0 2 8 16,-4-2-8-16,4 0 8 0,-4-2-8 0,0 2 48 15,0-2-40-15,0-4 8 16,0-2-8-16,4 2 0 15,-4 0 48-15,4-2-48 0,-5-2 40 16,2 2 56-16,-1 2-32 47,-1 1-64-47,1-1 32 0,-8-4-32 16,5 1 80-16,-1-3 144 0,-4 4 40 15,4-4 8-15,-4 3-104 0,0 3-64 16,0 0 40-16,0 1-88 15,0-2 40 1,0 3-15-16,0-3 7 0,0 2-16 16,0-1 136-16,0 0-104 15,-4 1 64-15,0-1 72 0,4 3-72 16,-5-2-24-16,1 2-32 16,0-2-40-16,1-1-32 31,-1 4-48-16,0-4 8-15,0 4-8 0,-5-4 0 0,5 0-8 16,-3 3-72-16,-1 1 72 16,0-1-48-16,-4 1 56 0,4 5 0 15,0-2-96-15,-4 6-312 32,4 0-376-32,-12 0-377 15,8 0-1047-15,-4 6-4882 0</inkml:trace>
  <inkml:trace contextRef="#ctx0" brushRef="#br1" timeOffset="130068.61">17300 3070 672 0,'0'0'472'0,"0"0"-320"0,0 0-152 0</inkml:trace>
  <inkml:trace contextRef="#ctx0" brushRef="#br1" timeOffset="131850.79">16952 3149 3272 0,'0'0'2337'0,"0"0"-1313"15,0 0-560-15,0 0-304 16,0 0 272-16,0 0 432 0,-4 0 121 16,4 0-169-16,0 0-144 31,0 0-144-31,0 0-24 0,9 0-120 0,3 0-128 15,-1 0-248-15,6 0 96 0,-2 0 24 16,2-3 8-16,7 1-16 16,-1-2 32-16,1-3-48 0,8 1 16 31,-4 2-40-31,7-5 72 31,-3 3-16-31,5 0-15 0,-5-1-113 0,0 4 40 16,-4-3-40-16,-1-1 40 15,1 1-48-15,-4 0 0 0,4 3 16 16,-4-1-8 0,4-2 0-1,4 0-8-15,0-1 8 16,3 1 0-16,5-3 0 0,-5 2 0 0,6 1 0 16,-5-4 0-16,-1 3 40 0,-3 2-48 15,0-2 0-15,-8 0 8 31,0 1 0-31,-4 4-8 16,-4-4 0-16,3 1 8 0,-2-1 0 16,7 3-8-16,-5 0 0 0,9-3 16 0,0 3-8 15,4-4-8-15,0 0-8 0,0 1 8 32,-1 3 0-32,6-3 0 15,-5-4-16-15,0 7 16 16,-5-6 0-16,1 2 0 0,0 1 0 15,0-4 0 1,-4 4 0-16,4-3 0 0,0-1 0 16,-4 4 0-1,-1 0 56 1,1 1-56-16,4 0-56 16,-4-1 56-16,0-1 16 0,3 0-16 15,-2 5 8-15,-1-4-8 0,0-1 8 16,0 1 32-16,-1 0-40 0,1 0 0 31,4-1 0-31,0 0 8 16,0 2-8-16,0-2 0 0,0 3 0 31,0-2 16-31,-1 3-16 31,1 0 0-31,0-4 0 16,0 1 8-16,0 2-8 15,0-2 0-15,0 0 0 0,0 3-8 16,0 0 8-16,0-4 0 0,0 4 0 16,-1 0 0-16,1 3 8 15,0-3-8-15,-4 3 0 16,0-3-8-16,0-1 8 0,-4 1-8 0,0 0 8 16,4 0 8-16,-5-3-8 15,5 3-8-15,4-4 8 0,0 1 8 16,-3 0-8-16,-2 1 0 15,1 0 0-15,-4-1 8 0,-1-1-8 16,-2 0-40 0,-1-1 40-16,0 1 0 15,4-3 8-15,-5 2 0 0,6 1 0 16,-1-3 8-16,3 1-8 16,1 2 0-16,0-2-8 15,0 2 0-15,-1 1 16 0,2 0-16 31,-1-1 0-31,-4 4 0 32,3-3 40-32,-3 2-40 0,1 1-8 15,2 0 8-15,1 0 0 16,0-3 8-16,0 2-8 16,0 4 0-16,-1-6 0 15,2 3 0-15,-5 0 0 0,-1 0-8 16,-2-4 8-16,-2 4-16 0,1-3 8 0,0 0 8 15,4-1 8-15,0 1-8 16,0 0 0-16,4-1 16 16,-4 1 48-16,4 0-64 15,-1-1-56-15,1 0 56 16,-3 4 8-16,-2 1-8 16,1-2 0-1,-3 2 0-15,-2-3 0 16,2 3 0-16,-2-2 0 15,5 1-48-15,-1 0 48 0,6 1 0 32,-5-3 0-32,4 5-8 0,-1-2 8 15,1-2 0-15,-3 1 0 0,-1 0 0 16,-5 3 0 0,2-3 0-16,-6 0 0 15,-3-1 0-15,5 1 8 0,-6 3-8 16,1-3-40-16,8-4 40 15,-4 5 0-15,-1-2 8 0,6 1-8 16,-6 0 0-16,2 0 0 16,-1 0 16-1,-1-1-16-15,-2 1 0 16,-5 0 8-16,3 3-8 16,-7 0 0-16,4-3-8 15,0 3-64-15,-4 0-473 16,0 0-527-16,4 0-336 0,-4 0-272 15,0 0-1457-15</inkml:trace>
  <inkml:trace contextRef="#ctx0" brushRef="#br1" timeOffset="147214.78">17813 2914 5209 0,'0'0'632'0,"0"0"-248"15,5-3 1304-15,-5 3-648 16,4-3-567-16,0 3 95 0,-1-4-136 15,-3 2-248-15,4-2 56 16,0 4 144-16,0 0-24 16,0-3-136-1,1 3-112-15,6-3-48 16,-3 0-56-16,8 3 0 16,4-3 48-16,4 3-48 0,4-4-8 15,0 1 8-15,0 0 0 16,-4 0 0-16,4-3 56 0,-5-1-56 15,1 4 40 1,0-6 0-16,-4 2-40 16,4 1 56-16,0-3 8 15,0 2 32-15,-4-2-96 0,-1 6-8 16,6-4 16-16,-1 3-8 0,-5-1 0 16,5 2 0 15,-4-1 0-31,0 1 40 15,-4-1-48-15,4 2 8 16,-4-2-8-16,0 2 16 0,3-4-16 16,2-1 0-16,-1 0 16 15,-1 2 0-15,2-6 0 0,-1 5 80 16,-5 0 96 0,5-1-24-16,-4 1-16 0,0 0 64 15,0-1-24-15,4 1-56 0,0 3 97 16,3-7-105-16,2 4-56 15,6-1 24-15,-3 1-40 0,4 0-48 32,0 0 40-32,-4 2 24 15,0 1-16-15,-4-3 0 16,-5 2 16 0,6 2-56-16,-5-5 72 0,4 4-72 15,-5 0 40-15,5 0 0 0,4 0 16 16,0 3-72-16,0-4 0 0,4 4 8 15,-9-3 0-15,-2 3 0 32,-1 0 0-32,-5-4 0 0,-2 4 0 15,2 0 0-15,2 0 0 16,6-2 0-16,-3 2 8 0,4 0-16 31,0 0 0-31,-1 0 0 0,5 0 8 16,-7 0-8-16,3 0 0 15,-5 0 0-15,1 0 16 0,1 0-16 0,-2 0-16 16,1-3 16-16,4 0 8 16,4 3-8-1,-5-4 8-15,5 1-8 16,0-1 8-16,0 2 0 16,0-4-8-16,4 2 0 0,0-3 8 15,-4 5 8 1,0-2-16-16,0-2 0 15,4 4 8-15,-4-3 56 16,0 3-64-16,0-5 0 16,0 4 0-16,-1 0 8 15,-3-4-8-15,0 4 8 16,-4-3 0-16,3 2 16 0,2-2-24 16,-1 3 0-16,-4-3 8 0,-1-1 0 31,2 4 0-31,-1-3-8 0,-1 0 8 15,1 2 8-15,5-2-16 16,-2 0 8-16,1 3-8 0,0-4 8 16,-4 1 0-16,3 3-8 15,-2-3 0-15,-5-1 16 32,-1 4-8-32,6-3-8 15,-2-1 0-15,5 4 0 16,0-3 0-16,-4 0 0 0,4-5 0 15,-4 5-8-15,4 0 8 16,-5-1 0-16,2 5 0 0,-5-5 0 16,-1 4 0-16,6-4-8 31,-6 5 8-31,2-2 0 16,2-2 8-16,-3 3-8 15,0-4 0-15,4 4 0 0,-4 0 8 16,-4 0-8-16,-4-1 0 0,0 2 8 15,-4-2 136-15,0 4-88 0,0 0 0 16,-4 0 56-16,0 0-48 16,0 0-64-16,0-3-112 0,0 3-64 15,0 0-400-15,0 0-176 16,0 0 55 0,0 0-135-1,-8 0-104-15,-1 0-248 16,-2-3-497-16,-1-3-1015 15,4-1 167-15</inkml:trace>
  <inkml:trace contextRef="#ctx0" brushRef="#br1" timeOffset="147662.62">20801 2144 5905 0,'0'0'2016'0,"0"0"-375"15,0 0-249-15,0 0-104 0,0 0-136 16,0 0-15-16,0 0-305 31,-4-23-280-31,4 23-88 0,0 0-144 16,0 0-192-16,0 0-120 15,9 9 32 1,10 0 144-16,5 8 32 0,4-2-48 16,4 5-16-16,4-2-96 15,3-1 16 1,-2 2-16-1,-1-4-40-15,-8-2-8 0,-5-7 8 16,-10 1-16-16,-6-4 8 0,-3 0 8 16,-4-3 112-16,0 0 88 0,0 3-8 15,-11 0-200-15,-6 7 256 32,-2 3-87-32,-5 5-1 0,-4 6-32 15,-4 4-16-15,0 9-120 16,-4-2 48-16,-4 6 8 0,4 4-16 15,0-3-48-15,1-5 8 0,7 2-8 0,4-8-56 32,8-2-336-32,7-7-201 15,9-6-519-15,0-4-1160 0,5-8-1953 0</inkml:trace>
  <inkml:trace contextRef="#ctx0" brushRef="#br1" timeOffset="152427.54">19614 895 3104 0,'0'0'1280'0,"0"0"-271"0,0 0 583 16,0 0-632-16,0 0-112 15,8-32 305-15,-4 29-145 16,-4 3-320-16,0-3-120 0,0 3-184 16,0 0-64-16,0 0-136 15,0 0-104-15,0 0-8 16,0 0-16-16,0 0-48 0,0 0-8 16,0 0 16-16,0 0-16 15,4 0 0-15,-4 0-56 0,0 0-24 16,0 10-16-16,0-1 96 31,0 7 0-15,0 0 64-16,0 3-8 0,0 3 24 15,0 0-64-15,0 1 72 16,0-1 8-16,0 6 0 16,0-2-8-16,0 2 40 0,0 1 16 0,0-1 9 31,5-2-65-31,-1 2 0 0,-1 1-40 15,5-4 32-15,-4 4-80 16,-4-7 8-16,4 1 0 16,0 2 0-16,-4-6-8 0,0 2 8 15,4 3-8-15,-4-6 8 32,0 5-8-32,0-1 8 15,4 0 88-15,0 0-88 16,0 0 88-16,0-3-48 0,0 1 0 15,-4-1-40-15,7 0 64 0,-7 0-64 16,5-3 48-16,-5 2-56 31,0-1 0-31,8-5 0 16,-8 4 0-16,4 0 48 0,4 3-32 0,-5-3 0 16,6 5 32-16,-5-4-40 15,4 5 40-15,-1-3-48 0,-3 1 8 16,5 2 0-1,-9-3 64-15,4-1-72 16,0 6-8-16,0-6 8 16,-1 1 8-16,1-3-8 0,5 3 8 15,-5-3 0-15,4 3 32 0,-5 0-40 16,5 0 0-16,-4-3 0 31,1-1-8-31,-1 4 16 16,3-3-8-16,-3-2 0 0,4 1 16 0,-3 1-16 15,3 3 0 1,-1 0 8-16,5 0 0 16,-3 7 0-16,2-1 0 0,-3-3 0 31,-4 0 16-31,0-2-24 16,0-4 0-16,-4 3 0 0,0-7 8 15,0 1-8-15,0-1 0 16,0-2 0-16,0-1 8 0,0 4 0 0,0 0 0 15,4 0-8 1,0 3 8-16,-4 3 0 16,4-4-8-16,-4 5-8 15,4-1 8-15,-4-3 8 0,0-1-8 16,0 1 40-16,0-3-32 16,0-1-8-1,0-2 0-15,0 0 8 31,0-4-8-31,0 3-8 16,0-5-120-16,0-1-16 0,-8 3 64 16,-4-3 80-16,-4-3 0 0,-4 4 0 15,1-2 8-15,-6 3 120 0,1-3-48 16,0 1-72 0,1 0 0-16,-5 1 48 15,-4-2-48-15,0 3 0 0,-3-3-8 16,-6 4 48-16,5-2 64 15,-3 2-40-15,-6-3 80 0,6 4-32 16,-5-2-48-16,0 6-64 31,-3-2 48-15,2 3-48-16,2 5 64 16,-1-5-72-16,0 4-8 0,1-3 8 0,-5 3 40 15,-5-4-32-15,6 1 0 16,-1-3 48-16,1 2 96 0,-2 2 0 31,10-2-144-31,-6 1 80 16,10-7 48-16,-5 3-8 0,5 1 8 15,-1-4 40-15,-9 3-48 16,6 1-24-16,-9 0-88 0,4-1 88 0,0-2-24 16,-3 2-64-1,-2 0 64 1,2-2-64-16,-1 2 96 0,4-2-112 15,0 2 0-15,1-2 8 0,-6 2 40 16,6 5-40-16,-1-2 64 0,0 1-72 16,1 0 80-16,-2-1-64 31,2 4 40-31,3-3-48 16,0-1 0-1,0-2 56-15,1 2-56 0,-2-2-8 16,2-1 48-16,-5 1-40 0,4-4-8 15,0 4 0-15,1-3 8 0,3 1 72 32,-5-2-80-32,9 5 0 15,-3-5 16-15,-1 0-8 16,4 0 0-16,-3 1 0 0,3-3 0 16,-4 2 0-16,4-4 8 0,0 2-16 0,0 3 48 15,1-5-40 1,3 2-8-1,0-1 8-15,0 0 88 16,0-1-80-16,7 2 56 0,2-1-56 16,3-3 16-1,4 4 33-15,3-4 71 16,2 0 120-16,-1 0 40 0,4-11 48 31,0-1-112-31,4-3-136 16,-5-5-32-16,-2-2-64 0,3-7 88 15,-4 4-40-15,-4-3 8 16,4-4 16-16,-4 3 40 0,0 1-104 0,0-5-8 16,4 2 8-1,-4-1 64-15,4 0-72 16,1-2 8-16,3-2 0 16,-5 1 8-16,1-2-16 0,4-4 0 15,-3-8 16-15,3 5-8 16,-5-6-8-16,5-1 0 0,-3-4 0 15,-1 5 16 1,0-1 40-16,-1 1-56 16,-2-1 8-16,-1 3 40 0,4 0-48 15,-4 7-56-15,4 3 56 16,3 3 8-16,2 0 8 16,-1 7-16-16,0 5 8 31,0-2 40-31,0 0-48 15,0-2 0-15,-4 2-8 0,-4 3 8 16,0-3 8-16,0 3-8 16,0 0 0-16,1 2 0 15,-2 5 8-15,5 2-8 0,1 0 8 16,2 1-8-16,-3-1 16 16,4 3-16-16,1-5 48 15,-1 2-48-15,0-3 24 0,0 0-24 16,-1 0 8-16,5 7 56 15,-4-4-64-15,4 7-8 0,0-4 8 32,0 7 0-17,0-4 0-15,0 5-56 16,0-2 56-16,0 4-8 0,0 0 8 16,0 0-56-16,0 0-128 15,0 0-88-15,0 0-24 16,13 0 208-16,2 0 80 15,5-3 8 1,8 0 0-16,0 0 0 0,8 0-72 0,0-4 72 16,3-2 0-16,2 2-8 15,-1-5 8-15,3 1-8 16,-3-1 8-16,-4-1 0 0,4 1-8 31,-1-1 8-31,2 4-8 16,-6-4 0-16,9-3-136 15,0 3-104-15,0-2 48 0,-5 2-16 32,2-3 16-32,-2 3 32 15,-3 1 103-15,-4-1 57 0,0-4 8 16,3 3-32-16,-3-3 32 16,5 1 0-16,-1 4 0 0,-1-1-40 15,1 1 40-15,4 2 0 0,0 0 0 16,0 1-8-16,-1-1 8 15,2 4 0-15,-2 0 0 16,5-1-8 0,0 1 0-16,0 0 8 0,0 2 0 15,-1-2 0-15,5 6 0 0,0-6 0 16,0 3 40-16,-4-1-40 16,-1 4 0-16,1-3-8 0,0 0 8 31,-4 3-56-31,0-3-64 15,-1 3 0-15,1 0-16 0,4 0 24 16,-4-3-48-16,4 3 16 16,0 0 64-16,-1 0-8 15,-2-4 80-15,-6 2-40 16,-3-3 48 0,-8 3-8-16,-1-1-8 15,-2 0 16-15,-1-1 0 0,-1 2 0 16,5-3 0-16,4-1 8 15,4 4-8-15,4-2 0 16,-4 2 0-16,3-2 0 0,-2 1 8 16,-1 3-8-1,0-4 0-15,-9 1 0 16,1 0 0-16,-3 1 0 0,7-5 0 0,-5 0 8 16,9 1 0-16,-5-4 0 15,5 1-8-15,0-1 8 16,1-2 0 15,-6 2 32-31,1 1-40 16,0-1-8-16,-8 4 8 0,0-1 0 15,0 2 0-15,-4-2-8 16,3 1 8-16,-2 2 0 0,3-5 0 16,-4 2 0-16,4 0 8 15,-9-1 40-15,6 2-48 16,-9-1 0-16,-1 1 72 0,1 0 48 31,-3 1 32-31,-1-1 72 16,0 6-48-16,-4-3-32 15,3 3-64-15,-3 0-80 0,0 0 0 16,0 0-392-16,-16 0-1080 0,-7 0-3161 16,-1 0-2088-16</inkml:trace>
  <inkml:trace contextRef="#ctx0" brushRef="#br1" timeOffset="155049.54">20765 876 4112 0,'0'0'1745'16,"0"0"-313"-16,0 0-368 16,0 0-144-1,17-19 57-15,-17 13 47 16,0 3-320 0,0-3 8-16,0 2-320 15,0-2-176-15,0-1-88 0,0 3-120 16,-8-1-8-16,-1 2 8 15,-2-3-8-15,-6-1 80 16,6 1-80 0,-6 0 16-16,6-1-16 15,-5 0 80-15,4 2-72 0,-3-2 8 0,-2 0-8 32,-3 4 64-32,1 0-16 15,2 0-48-15,-2-1 0 0,-1 4-8 16,-8-3 8-16,3 3 40 15,-6 0-48-15,3 0 0 16,1 0 8-16,3 0-8 0,-1 3 0 0,1 4-8 0,5-4 8 16,-5 3 0-16,4 1 8 15,-5 2 0 1,2 0-8-16,-1 4 64 16,0-2 8-16,0 3 33 15,0 0-41-15,1-1 0 0,2 2-48 16,6-2-16-1,-5 3 16-15,-1-3 32 16,2 2-48-16,-1 4 0 16,0-3 8-1,0 3 48-15,0 1-8 16,0 2-40-16,1-3-8 16,2 3 8-16,2 0 0 0,-6 4-8 0,10-1-8 15,-2 3 8-15,2 4 0 0,3-1 0 31,-1-1 16-31,5 2-16 16,1-4 72-16,-1 5-72 16,0-6 0-16,0 2 0 0,-5-1 0 15,5 5 0-15,1-5 0 16,-1 7 0-16,0-4 0 31,0 2-16-31,4-5 16 16,0 0 0-16,-4 1 48 0,4 0-48 15,0-1 104-15,0 0-32 0,0 2 24 16,4-2-96-16,0 4 8 16,4-4 136-16,-1 1-88 15,-2-1-48 1,-1 2-8-16,4-2 48 0,-8 0-40 16,0 1-8-16,0 3 8 15,0-1 8-15,-4-5-16 0,-4 2 0 0,3-2 0 16,-2-1 8-16,7-3 8 47,-4 3-8-47,4-2 0 0,0 2 0 15,0-3-8-15,0 1-8 16,11-2-144-16,2-2-16 0,2 1 16 16,2-4 104-16,2-3-80 15,1 2 128-15,1 1 0 16,3-3 88-1,-1 0-88-15,1-1 72 0,0 1-72 0,4-1 0 16,0-2 48-16,0 4-40 0,4-6 0 16,-4 2 48-16,-1 0 0 15,-3-1-56-15,4-2 0 32,4-1 8-32,0-3 48 0,-4 2-48 15,3 0-8-15,1 1 16 0,0-3-16 16,0 0 0-16,0 0-8 0,0 1-72 15,-1-1-40-15,-3 0-8 0,4-3 72 32,0 0 48-32,-4 0 8 15,0 0 0-15,4-6-8 0,-4-4-144 32,0 1 56-32,0-1-56 0,4-3 23 15,-8 4 81-15,-1-4 48 16,5 1-8-16,-4 1 0 31,0-3 8-31,0 0 0 0,4-2 0 0,0-3 0 16,-5 3 0-16,2-6 0 15,3 0-8-15,-8-3 8 0,3-1 8 0,-7 0-8 16,5 5 0-16,-6-8-8 31,2 3 8-31,-2-5 0 0,1 1 0 16,0 0-8-16,0-3 0 15,0-1 8-15,-4 5 0 0,0-3 0 16,-5 4 72 0,1 2-56-16,-3-2 49 15,-1-1 7 1,0 4 24-16,-4-4 8 16,0 1 120-16,0 2-88 0,0-5-32 15,0-5-32-15,0 3 200 16,0-6-176-16,0 1-8 0,0-1 88 15,0 5 248-15,-4-2-296 32,0 2-40-32,-5 2 208 0,2-3-128 15,-5 4-168-15,-1 1 8 0,6-1 56 16,-5-1 64-16,0 7-120 0,0-7 8 16,-1 4 32-16,2-4-8 15,-9 0-40 1,8 0-16-16,-3-3-24 0,-6 1 32 15,5-1 8-15,-3-4-8 16,-2 4 8-16,-3 0-16 0,5-3 16 16,-5 4-8-16,0 5 8 15,3-2 56-15,2 1-56 32,-5 5-64-17,0 3 56-15,1 3-80 0,-1 0 88 0,-4 0 0 16,-4 3-8-16,0 1-120 15,-4 1 128-15,4 2 24 0,-8-2-16 16,4 6 0-16,1 2-8 31,7 1-584-31,0 5-496 0,-4 17-345 16,11 4-879-16,6 6-2625 0</inkml:trace>
  <inkml:trace contextRef="#ctx0" brushRef="#br1" timeOffset="160008.26">8156 13312 5337 0,'0'0'2880'0,"-4"-22"-1503"16,4 13-33-16,0 3-32 15,0-4-184-15,0 7-63 16,0-1 167 0,0 4-320-16,0 0-336 15,0 0-256-15,19 0-224 0,5 0 80 16,16 0-168-16,12 0 96 0,19 0-96 15,26 4 80-15,21-1-88 0,15 3 120 32,-6 1-64-32,-28-1 16 15,-35-3-8-15,-12 3 0 16,-16 1-56-16,-1-4 80 0,-3 0-80 16,0 3-8-16,-15-6 0 15,-10 4 0-15,-3-1 0 16,-4 0-112-1,0 0-24-15,0 11-184 16,-11-2-864-16,-14 9-936 16,1-2-697-16,5 1-3216 0</inkml:trace>
  <inkml:trace contextRef="#ctx0" brushRef="#br1" timeOffset="161048.46">8124 15963 5801 0,'0'0'2504'0,"0"0"-1504"0,0 0 17 0,0 0-305 16,0 0 528-16,0 0-168 15,0 0-351-15,28-15-121 16,-21 15-72-16,9 0-168 0,0 0 184 0,8 0 16 31,12 0 8-31,24 0-144 0,24-4-200 16,31-5-128-16,21 0 56 15,-5-5-80-15,-15 6-64 0,-33-3 88 16,-19 5 56-16,-20 3 64 16,-12-2 41-1,7 0-25 1,-3 3-104-16,1-5-72 15,-9 4 40-15,-5 3-88 0,-7-3 0 16,-8 3-8-16,-1 0 0 16,-3 0-112-16,1 0-561 0,-5 6-1255 15,4 3-544-15,0 1-2786 16</inkml:trace>
  <inkml:trace contextRef="#ctx0" brushRef="#br1" timeOffset="163616.97">17296 2626 2208 0,'0'0'1280'0,"0"0"-392"15,0 0 257 1,0 0-233 0,0 0-208-16,4-32-56 15,0 32 80-15,-1-3 329 0,-3 3 63 16,0 0 80-1,0 0-120-15,0 0-136 0,0 0-23 16,0 0-369-16,-3 0-248 31,-10 5-56-31,-2 9-48 16,-6 8-64-16,-2 13 56 0,-5 19-32 16,8 0-24-16,-8 9 192 15,4 16-32-15,1 4-144 0,2 15-32 0,1 4-8 0,16-23-40 31,4-14-72-31,4-27 0 16,9-1 0-16,10 8 64 16,5 5-48-16,7 7 96 0,2-2-48 15,-9-4-64-15,-1-7-176 0,-7-2-264 32,-3-11 328-32,-13-6 104 15,0-6-32 1,-4 0 40-16,0-6 0 15,0 1 8-15,0-3-8 0,0-1-664 16,0 2-832-16,3-1-537 16,-3-9-3080-16</inkml:trace>
  <inkml:trace contextRef="#ctx0" brushRef="#br1" timeOffset="163886.44">17088 3826 10354 0,'0'0'2752'0,"0"0"-1880"0,0 0-463 16,0 0-241-16,0 0 88 16,0 0-56-16,104 51-48 0,-80-26-72 31,-4 1-8-16,8-5-72-15,-9 5 48 16,5-5-48-16,-3 2-48 0,-2 0-400 16,1-8-344-16,8 1-817 15,-4-5-2264-15,-4-9-3432 0</inkml:trace>
  <inkml:trace contextRef="#ctx0" brushRef="#br1" timeOffset="164118.17">17638 3709 9097 0,'0'0'4041'31,"0"0"-2344"-31,0 0-609 16,0 0-552-16,0 0 64 16,0 0 184-16,-91 66-240 0,67-28-248 15,-4 0-103-15,7 3-105 16,2-3-88-16,3 0-88 0,8 1-961 31,0-11-1159-31,8-9-2385 16</inkml:trace>
  <inkml:trace contextRef="#ctx0" brushRef="#br1" timeOffset="165035.94">18076 2486 5945 0,'0'0'2368'0,"0"0"-791"15,0 0-425-15,0 0-272 0,0 0-64 0,0 0 24 16,0 0-95-16,0 0-297 15,0 0-312-15,0 0-136 0,0 3-296 32,0 0-505-32,-3 7-759 15,3-1-344-15,0 1-2865 0</inkml:trace>
  <inkml:trace contextRef="#ctx0" brushRef="#br1" timeOffset="165559.34">18024 2504 6705 0,'0'0'2376'0,"0"0"-847"16,0 0-257-16,0 0-392 15,0 0-288-15,0 0-216 0,0 0-232 16,0 0-88-16,17 45 225 16,-6 0 159-16,10 18 8 15,-2 1-176 1,9 3-96-16,0 2-48 0,0-12-24 15,4 6-32-15,-1-8-72 0,-6-5-48 16,-1-9-344-16,0-8-72 16,-13-7 144-16,1-8-88 15,1-5-145-15,2-10-399 32,1-3-1152-32,0 0-3185 0</inkml:trace>
  <inkml:trace contextRef="#ctx0" brushRef="#br1" timeOffset="165960.31">18838 2346 6665 0,'0'0'2056'0,"0"0"-1095"16,0 0 255-16,0 0-216 15,0 0-352 1,0 0-392-16,0 0 216 15,-24 70 297-15,11-23-233 0,-2 7-168 0,-2 17 200 16,2 14-168-16,-2-9-96 16,2-4-152-16,7-14 48 0,-1-10-48 31,-2 0-48-31,3 0-96 16,4-4 72-16,-1-6-80 0,5-3-24 15,0-10-840-15,0-2-800 16,5-8-289-16,7-5-2568 15</inkml:trace>
  <inkml:trace contextRef="#ctx0" brushRef="#br1" timeOffset="166508.41">19555 2286 7561 0,'0'0'2281'15,"0"0"-497"-15,0 0-504 16,0 0-232-16,0 0-119 16,0 0-489-16,0 0-248 0,-49 25-144 15,21 10 104-15,-7 10 32 16,-17 18 40-16,-7 22 64 0,-14 21 128 15,2 5 88 1,7-19-16-16,25-26-144 16,15-28-112-16,3-2-72 15,2-1-72-15,-1-1-40 0,-1 4-48 0,10-6 49 16,-6-10-33-16,10-2-16 16,-1-12-8 15,4-1-65-31,0 0-247 15,-1-4-152-15,5-1-200 16,-3-2-48-16,-1 4-360 0,0-1-361 16,0-3-1071-16,0 0-2689 0</inkml:trace>
  <inkml:trace contextRef="#ctx0" brushRef="#br1" timeOffset="175900.34">20092 1377 4560 0,'5'-3'1545'0,"-1"0"-481"0,-4 1 72 15,0-2-304-15,0 1-295 16,4 3 15-1,-4 0-32 1,0 0-136-16,0 0-152 16,0 0 80-16,0 0-88 15,0 0-200-15,0-4-24 16,-4 4 48-16,-5-3 208 0,1 3-48 16,-7-3-208-16,-2 0 0 31,-3 3 0-31,1 0 104 0,-5 0-104 15,0 0 8-15,-1 0-8 0,6 0 48 16,-1 0-48-16,-4 0 8 0,5 3 0 16,-2 0 64-16,1 4-64 0,-3 0-8 31,-1-2 0-31,-4 2 48 16,4 0-32-1,-8-1-16-15,4-4 8 16,5 9 64-16,-5-9-64 0,4 5 0 15,-4-2-8-15,0 0 0 0,3 1 72 16,-6 0-72-16,3-3 56 16,-4 4 40-16,0-4 40 0,4 3-16 15,0 0-24-15,5 1-32 16,3-4 0 0,3 3-16-16,6-2 8 0,3-1-48 15,-5 0 40-15,6 0-48 31,-1 0 8-31,-4 0 72 0,0 1 24 16,-4-1-40-16,0 0-56 16,0 0 113-16,4 0-33 15,0-3-24-15,5 0-64 0,2 0 16 0,1 0-8 0,4 0 8 32,-4 0-16-32,0 3 0 15,0-3-120-15,-3 3-49 0,-2 1 17 16,1-4-128-16,4 0 0 15,-3 0 72-15,3 0-384 0,4 0-88 16,0 0-168 0,0-4-1385-1,8-5-2504 1</inkml:trace>
  <inkml:trace contextRef="#ctx0" brushRef="#br1" timeOffset="176263.55">19283 1305 4560 0,'0'0'2105'15,"0"0"-745"-15,0 0-120 16,0 0-367-16,0 0-265 0,0 0-232 16,0-13-240-16,-11 13 64 31,-6 6 192-31,2 4 48 15,-13 2 32-15,0 1 152 0,-8 3 345 16,1 0-393-16,-2 0-120 16,5 3-88-16,9-3-64 0,3 0-224 15,12-4-80-15,4-2-48 32,4-1 40-32,0 4 8 0,16 0 104 0,8 3 248 15,8-1-72-15,-1 4-128 16,5-6-48-16,0 4-104 15,-8-5-24-15,4 1-384 0,-1 0-1248 16,-3-4-697 0,-7-6-2272-16</inkml:trace>
  <inkml:trace contextRef="#ctx0" brushRef="#br1" timeOffset="179277.34">17495 1396 128 0,'0'0'5961'0,"0"0"-5385"15,0 0 328-15,0 0 80 0,0 0-336 0,0 0-247 16,0 0 343-1,-21-59 112-15,21 59-40 16,0 0-96-16,0 0-160 0,0 0-96 16,0 0-111-16,-4 0-185 15,4 0-168-15,0 7-56 0,0 4 56 16,-3 8 48-16,3 3 72 31,0 8 104-15,0 1-64-16,0 4-8 15,0 0-24-15,0 3-8 0,0 4-48 0,0-1 8 16,0 0 24-16,0-3-8 16,0 0-40-1,0-1 40-15,0-1-88 16,0-4 64-16,0 3 16 16,0-3 48-16,0 0-48 0,0 1-16 15,0 0-56-15,0 5 104 16,3-3 0-16,1 3 32 0,9 0-152 0,-2 4 80 15,2-1-32 1,-1 0 24 0,-1 0-64-16,2-2 48 15,-6-6-48-15,-3 3 8 16,0-4-16-16,5 0 0 16,-9-1 8-16,4 1 0 0,-4 0 0 15,4 3 0-15,-4 0-8 31,3 0 56-31,-3 0-56 16,0 0-16-16,4 0 16 0,0-1 48 16,4 1-40-16,-3-3-8 0,2-7 8 0,-3-2-8 15,4 2 8-15,0-9-8 0,0 3 0 32,-4-3 0-32,4-3 48 15,-8-1-48-15,4-2 0 16,0 2 8-16,-4-5 56 0,3 2-64 15,-3 0-8-15,5-2 8 0,-5 0 8 16,4 0-8-16,0 1-64 16,0-2 56-1,0 1 16-15,0-1-8 16,-1 0 0-16,-3 1 16 0,5 0 56 16,-1-7-72-16,-4 5-48 15,0-5 48-15,0 4 0 16,4-1-40-16,0-3-128 31,0 4 168-31,0-1 8 16,3 0 120-16,6 0-24 0,-5 0-96 15,8 1 8-15,3 2-8 16,2-3 64-16,7-3-16 0,-1 0-48 16,1 0 56-16,4 0-64 15,-4 0-8-15,4 0 8 16,-5 0 40-16,10-6-40 15,-5-1 0-15,7 1 8 0,1 0 64 32,8-1-8-32,-5 1-56 0,2 3 40 31,-6 0 16-31,-3-1-64 0,-8 2 0 16,-4-3 0-16,0 5 8 15,-8-2 0-15,0-2 0 0,3-2 48 16,-2-1 0-16,7 5-56 15,-1-8 0-15,1 4 0 0,0-1 0 16,-3 1 0 0,2 2-8-16,1-2 8 15,0 3 0-15,-4 0-8 0,3 0 16 16,-2 0-16-16,-1 0 16 16,-1-1-8-16,2-2 0 0,-1 0 8 15,3-1 0-15,-3-2-8 31,0 3-104-31,-4-1 96 0,0 1 8 0,0 0 8 16,-4-1 0-16,4 1-8 0,-5 0 0 16,2-1 56-16,-5-2-56 15,-5-1 0-15,1 1 8 0,0-5 248 32,-4 2-120-32,0-1-40 15,0 1 128 1,0 2-64-16,5 1-160 0,-5-1 16 15,0-3-8-15,4 1 48 16,-4-1-15-16,4-6-41 16,0 3 0-16,-4-9 8 15,3 3-8 1,-3-6 48-16,4 2-56 0,0-7 16 16,1 8-8-16,-1-3 8 0,4 3 56 15,-5-1-64-15,1 3 56 16,-4 2-56-16,4-5 0 0,0 4 0 31,-4-4 0-31,5 1 0 16,-1-4 0-16,0 1 0 0,-1-3 0 15,-3-1 0-15,4-3 0 16,-4 3-56-16,0 0 8 16,0 3 48-16,0 1 72 15,-7 3 8 1,3 2-64-16,-5 4 24 15,5 3-32-15,0-2 72 0,0 1-72 16,1 2 0-16,-1 2 0 16,0-6 0-16,0 3 0 0,4 0 0 15,-9 1 0-15,5-2-8 16,1 2 8 0,3-1 0-16,-8 0-8 15,8-4 0-15,-4 2 0 0,-1-1 8 16,5-3 0-16,0-2 0 0,0-4-8 31,0 3 64-31,0-7-64 0,0 4 0 31,0-1 0-31,0 1 0 16,-4 3 8-16,0-5-8 0,1 8 8 0,-1-3-16 0,0 3 0 16,0 0-56-16,0-1 64 0,-1 4 48 15,5-4-40 1,0 2-8-1,0-5 8-15,0-2 48 16,0-1-56-16,0-2 0 0,0 2 0 16,0 4 0-16,0 2 8 15,-4 4-16-15,4 3 8 16,-7 4-72-16,7 2-8 0,-4 2 72 16,0-3 8-1,4 2 8-15,-4 2 0 16,4 1 0-16,-4 3-8 0,4 0-96 15,0 3-48-15,-5 0 32 16,5-3 16 0,-3 3 55-16,-1 0-31 15,-8 0 64 1,3 0-40-16,-10 0 48 31,-1 0 0-31,-4 0-8 0,-3 0 8 16,-6 0 8-16,1 0 8 15,-4 3-8-15,1 0-8 0,-1 0 48 16,0-3-32-16,1 0-16 16,3 0-80-16,0 0 80 0,-5 0 56 0,5 0-16 15,-3 0-32-15,-1 0-8 0,0 0 0 16,5 0 0-16,-5 3-56 16,4-3 56-16,0 3 16 0,-5-3 57 31,6 3-73-31,-5-3 8 15,0 0-8 1,4 0 8-16,-3 4-8 0,3-4 0 16,-4 0 8-16,4 0 0 15,0 0 0-15,4 0-8 16,1 0 0-16,2 3 0 16,-3 0 0-16,4 0-8 15,1 3 8-15,3-1 0 16,0 3-8-16,0-5 8 0,4 4 0 15,0 0 0-15,4-5-8 16,0 1-41-16,8 0 49 0,1 1 0 16,3-4-56-1,0 0-24-15,0 0 80 16,0 0 0-16,0 0 0 0,0 0 16 16,0 0 24-16,0 0-24 0,0 0 32 15,0 0-48-15,0 0 57 0,0 0 15 31,0 0 24-31,0 0-24 16,0 0-24-16,0 0-48 0,0 0-361 16,0 0-783-16,0 3-1416 15,0 1-4882 1</inkml:trace>
  <inkml:trace contextRef="#ctx0" brushRef="#br1" timeOffset="181213.16">25069 1495 104 0,'0'0'8921'16,"0"0"-7128"0,0 0-585-16,4-44-240 0,-4 34-200 0,3 4 17 15,-3-3 255-15,0 4-176 16,0-3-128-16,0 2-400 0,0-5-144 31,0-4-112-31,0-4-8 16,-11-4-64-16,-2-2 0 0,-6-3-8 15,-1-4-56-15,-4-3 56 16,-3 0 96-16,-1 3 40 31,0 4-48-31,0 9-88 0,-4 6 0 0,0 13-8 16,-4 10-8-16,-4 21 16 0,4 20 0 16,4 3 0-16,8 6 0 0,13 7 0 15,7-6 0-15,4 2 0 31,7-6-56-31,18-9-80 16,6-7-176-16,1-16 160 0,4-9 0 16,0-13 0-16,-5-3 152 0,1-19 104 0,0-13-96 15,-4-5 56-15,-4-10-8 16,-3-11 40 0,-2 0-80-1,-3-1 0-15,-4 1 80 0,0 8-48 16,-4 10-40-16,-4 13 216 0,-4 10 8 15,0 11 8 1,0 6-240-16,0 6-312 16,0 17 88-16,0 9 216 31,-4 9 8-31,4 6 0 0,0 7 0 16,0-2 8-16,16-2-8 0,4 1 8 15,4-9-16-15,4-9-16 0,4-7 16 16,-13-6 8-16,5-11-48 0,-11-6 48 31,2-3 152-31,-3-9-48 0,0-7 304 16,0-10 73-16,0-6-17 15,-8 4-240-15,0 3-40 0,0 3-56 16,-4 6-48-16,0 6-80 16,0 7-96-1,0 3-600 1,-8 10-1505-16,-8 5-431 15,4 4-2690-15</inkml:trace>
  <inkml:trace contextRef="#ctx0" brushRef="#br1" timeOffset="182184.33">26173 777 7041 0,'0'0'1544'0,"0"0"-39"0,0 0 335 15,0 0-440-15,0 0 177 0,0 0-121 0,-13-38-360 16,13 38-392-16,0 0-576 16,0 0-128-1,0 16-272 1,0 10 272-16,0 12 168 0,0 10-16 16,0 22-8-1,5 14-48-15,10 19-24 0,-3 5-64 16,4-26 81-16,-4-19 7 15,-7-24-96-15,-1-7 0 32,-4-1-120-32,0-2-25 0,0-4-63 15,0-9 32-15,0-10-88 16,0-3 32-16,-9-3 16 0,1-3 216 0,0-13 88 0,5-9-88 16,3-6 0-16,0-8-88 31,7-5-248-31,14-4 40 15,2-2-16-15,5 2 88 0,4 7 72 16,-4 9 72-16,0 13-240 0,3 12 160 31,5 7 16-31,5 7 144 0,2 15 16 16,5 15 56 0,0 5-72-1,-9 6 0-15,-6 3-56 0,-10-4-48 16,-7-2-112-16,-16-7 104 15,0-3-8-15,-12-7 120 0,-15-6-72 16,-10-3 72-16,-2-6 80 0,-10-3 40 31,2-8 160-31,4-2 0 0,2 0 176 16,5-5 40-16,9-4-32 16,2-4-72-16,10 0 56 0,7 1-24 15,3 1 9-15,2 5-81 16,3 3-152-16,0 0-128 15,0 3-24 1,0 0-48-16,0 0-8 0,0 0 8 0,0 0-64 16,0 0-304-16,0 0-521 15,0 0-959-15,-4 6-961 0,4 0-1103 16</inkml:trace>
  <inkml:trace contextRef="#ctx0" brushRef="#br1" timeOffset="182848.29">27415 1025 1640 0,'0'0'5889'16,"0"0"-4225"0,0 0-183-16,0 0-177 15,-47-83-320-15,23 78-224 0,0-2-55 31,-4 7-241-31,-8 3 168 16,-3 19-160-16,-6 11-40 0,6 7-56 16,-1 15 152-16,4 14-304 31,8-2-64-31,16 3-56 0,8 3-104 16,8-14-24-16,24 3-40 15,8-8 128-15,8-17-40 0,7-9 64 0,9-11 24 16,-4-15-40-16,-4-2 112 0,0-19-104 31,-12-6 112-31,-12-6 337 0,-9-1-97 16,-7 4-88-16,-4 3-16 15,-8 8 8-15,4 8-48 16,-4 6-288-16,0 3-48 0,0 0-504 0,0 0-168 16,0 9 192-1,-4 1-417 1,-4 2-695-16,-8-2-256 0,4 0-777 0,5-7-4368 15</inkml:trace>
  <inkml:trace contextRef="#ctx0" brushRef="#br1" timeOffset="185169.45">25918 1591 568 0,'0'0'2040'0,"0"0"-352"0,0 0-15 16,0 0-145-16,0 0-144 0,0-39-175 16,0 36 15-1,0 0-184 1,0 3-272-16,0 0-352 0,0 0-136 15,0 0-184-15,0 0-96 0,0 0-176 16,0 6 104-16,0 7 72 0,0 6 0 16,0 4 0-16,0-2 0 31,8 8 0-31,-5-3 0 16,9 5 0-16,4-1 0 0,9-3 48 15,-6 2 80-15,9-3-120 16,4-1 80-16,-4-6-88 15,3 0 8-15,1-3 72 0,-4-4-55 32,-4 1 55-32,4-4-64 15,-3 1 48-15,-6-3-64 0,9 2 0 16,-4-3 16-16,12 4 40 16,-5-3-48-16,5-1 0 0,9-4 0 15,-6 4 48-15,1 1-56 16,-5-3 0-1,2-1 0-15,-5-3 0 16,4 3 0-16,-8-3-8 0,0 0 0 16,0 0 8-16,-1 0-24 0,1 0 24 15,0 0-8-15,3 0 8 0,1 0 0 47,4-3-8-47,1 0-88 16,-6-1-16-16,1-3 7 0,-4 1 105 15,-1 1 0-15,-3-5 0 16,0 0 0-16,1 4 0 16,-6-3 0-16,5 2 8 0,0-3-8 15,4 4-8-15,-4-3 8 16,8-1 8-16,-8 1-8 0,-1-4 8 16,1 1-8-16,-3-1 57 15,-2-3-9-15,-3 3-32 31,5 3 72-31,-6-2 24 0,2 5-56 16,-6-2-8 0,5 3 16-16,-4-4 128 15,4 0-80-15,-4 5 24 0,0-8 144 16,0 3-72-16,0-3-32 16,-4 4-56-16,4-4 32 0,-4 4 120 15,0-1-112 1,-5-3-112-16,-3 7 8 15,4 0 48-15,-4 6 48 0,0-4-136 16,0 1 56-16,0 3-72 16,0 0-256-16,0 0-856 15,-7 0-72-15,-9 0-41 0,0 7-823 32,0-7-3929-32</inkml:trace>
  <inkml:trace contextRef="#ctx0" brushRef="#br1" timeOffset="187791.47">23053 6610 616 0,'0'0'552'16,"0"0"-240"-16,0 0-120 31,0 0-192-31,0 0-680 0</inkml:trace>
  <inkml:trace contextRef="#ctx0" brushRef="#br1" timeOffset="188461.96">22917 6600 2904 0,'0'0'4673'0,"0"0"-2961"16,0 0-111-16,0 0-201 0,0 0-160 15,0 0 105-15,0 0-153 0,0-31-208 0,0 31-248 32,0 0-368-32,0 0-192 15,0 0-168-15,0 0-8 0,0 0-8 16,0 0-144-16,0 6 152 0,0 7 0 16,4 3 48-16,0 2-48 31,5 2 0-16,-2 2 0-15,1-2 48 16,0-1-48-16,0 0-16 0,0-7-208 16,0-5 0-16,-4-1-72 15,-4-3 160-15,0-3 136 0,4 0 128 16,4-7 120-16,4-8-96 0,4-14-24 31,0-3-32-31,8-13 0 0,4-2 0 16,7-23-24-16,14-16-64 15,6-16-8-15,-7 14-72 0,-12 22-56 16,-12 27 8-16,-13 20 72 31,-3 6-8-31,1 1 56 16,-2 2 0-16,-7 7-24 16,0 3-808-16,0 0-1080 0,-7 13 1024 15,-6 3-281-15,-2 12-119 16,2-2-1753-16,2-7-2056 0</inkml:trace>
  <inkml:trace contextRef="#ctx0" brushRef="#br1" timeOffset="190203.84">28292 727 7401 0,'0'0'2145'0,"0"0"-521"15,0 0-120-15,0 0-544 16,0 0 177-16,0 0 55 0,0-3-112 0,0 3-376 16,0 0-336-1,0 0-368 1,0 0 0-16,0 12-352 0,0 10 272 15,0 14 80 17,0 8 88-32,0 10-40 15,0 9-48-15,0-2 96 0,0 2-48 16,4 2-48-16,0-7 0 16,0 1 16-16,4-9 72 0,-4-6-80 15,0-3-8-15,0-11 0 16,-4-5-64-16,0-6-16 0,0-10-40 0,0-2 16 15,0-4-24 1,0-3-136-16,0 0 64 16,0 0 200-16,0 0 0 15,0 0 160-15,0-3-104 0,0-10-56 16,0-3-72-16,0-6 56 16,0-6-48-16,8-5 64 0,0-4-96 15,4 2 48-15,4 0-256 16,0 3-48-1,3 10-8-15,6 3-40 0,2 6 128 16,5 9 120-16,4 4 96 16,8 0-8-16,4 11 56 15,0 3 16-15,-5 5 56 32,-7 4-64-32,-4 3-24 15,-8-1-24-15,-12 4 40 0,-4 2-64 16,-8-2 64-16,0 6-104 15,0-3 104-15,-12 0 8 16,-4-1 112-16,-8 1-64 0,-4-4 0 16,0 0-48-16,-7-2 0 15,-9-3 16 1,0-4 40-16,-4-6 16 0,0-4 104 0,1-3-176 16,6-6 0-16,6 0 72 15,3 0 48-15,12 0-112 16,8 0 256-16,4-6 296 0,4-3 32 31,4-1-320-15,0 4 72-16,0-1 0 0,0 1-136 15,0 3-144-15,0 0-56 16,0-1 0-16,-3 1-8 16,-2 3-608-16,-7 0-1544 0,4 0-1937 15,1 0-3345-15</inkml:trace>
  <inkml:trace contextRef="#ctx0" brushRef="#br1" timeOffset="192186.64">24794 2200 1192 0,'0'0'2032'0,"0"0"-744"0,0 0-47 16,0 0-113-16,0 0-32 15,0 0 160-15,0 3-191 0,0-3-321 16,0 0-176-16,0 0-224 16,4 0-240-1,0 0 112-15,4 0 96 16,4 4-208-16,3-4-24 0,5 2 96 0,5-2-96 16,-1 0 16-16,4 4-16 15,4-4 16-15,-1 0-16 0,1 0 80 47,0 0 32-47,0 0 64 16,0 0-39-16,0 0-25 0,-1 0-184 15,1 0 64-15,0 0-72 16,-4 0 120-16,4 0-112 0,0 0-8 16,3 0 8-16,1 0 72 15,0 0-72 1,8 0 0-16,-4 0 0 0,4 3 8 0,-4 0-16 15,-1-1 0-15,-3-2 0 16,0 0 48-16,0 5-48 0,-4-5 0 16,-4 0 0-16,-1 2 8 31,-3-2 8-31,4 0-8 16,0 0 0-1,4 0 0-15,0 0 0 0,4 0-8 16,4 0 16-16,-4 0 32 15,3 0-48-15,-3 0 0 16,-4 0-8 0,-4 0 8-16,0-2 8 0,-4 2-8 15,4-5 0-15,-4 5 16 16,3 0 48-16,1-2-56 0,4 2-8 16,5 0 8-16,-2 0 40 0,5 0-48 15,-4 0 0-15,3 0 0 16,-2 0 96-1,2 0-96-15,-7 0 0 16,-4 0 8-16,0 0 40 0,4 0-40 16,-4 0 40-1,0 0 104-15,8 0-32 32,-4 0-64-32,3 0-48 0,-3 0 80 15,4 0-72-15,0 0-8 16,-1 0 0-16,2 0 64 0,-1 0-64 15,-1-3 64-15,5 3-64 16,-4 0-8-16,0 0 8 0,0 0 32 0,0 0-32 16,-1 0-16-1,-3 0 16-15,0 0 0 16,-4 0-8-16,8 0 0 16,-8 0 0-16,7 0-8 0,-3 0 16 15,5 0-16-15,-1 0 16 31,-1 0 32-31,1 0-40 0,0 0 0 16,-1 0 8-16,-3 0 0 0,5 0-8 16,-1 0 0-16,-1 0 0 0,5 0 16 15,-4 0-16-15,4 0 0 16,-4 0 40-16,-1 0-32 16,1 0-8-16,-4 0-8 31,4 0 8-31,-4 0 0 15,-1 0 40-15,6 0-40 0,-1 0 0 16,3 0 0-16,-3 0 0 16,4 0-8-16,0 3 8 15,0-3 16-15,3 0-16 0,-2 0 8 16,-2 0-16-16,5 0 16 16,0 0 64-16,-1 0-64 15,6 0 72-15,-6 0 40 0,1 0-32 16,0 2-88-16,-5-2 16 15,-2 0-8-15,-5 0 88 16,0 0-16 15,-9 0 160-31,1 0 32 16,-4 0-88-16,1 0-72 0,-6 0 40 0,1-2 72 16,-8 2-24-1,4-3-48 1,-5 0 16-16,-2 3 0 15,-1 0-32-15,-4-4-71 0,0 4-65 16,0 0 72-16,0 0-8 0,0 0-64 0,0 0-225 16,0 0-559-16,0 0-288 15,0 0-312-15,-9 0 64 16,-6 0 399-16,-1 0-583 0,0 0-1649 16</inkml:trace>
  <inkml:trace contextRef="#ctx0" brushRef="#br1" timeOffset="196550.62">24762 2254 3240 0,'0'0'1657'0,"0"0"-281"16,0 0-232-16,0 0 176 16,-8 0-159-16,8 0-65 0,0 0-144 15,0 0-192-15,0 0-216 32,0-3 40-32,-4 3 25 0,4 0-81 15,-8-3-272-15,4-4-56 16,-4 1-56-1,-3-3-16-15,-2-4-72 0,1 0 64 16,-4-6-72-16,1 1 32 0,-2-12-80 16,-6 5 16-16,3-7-8 15,-4 0 72-15,3-3-80 0,-2 0 0 32,7 5 0-32,0-6 48 0,0 8-48 31,8-1 8-31,-4-1-8 15,4 3 80-15,-4 2-72 16,5-7 40-16,-6 0-40 0,2 0 48 16,-2-3 0-16,1-1-40 0,5-1 32 15,-2 2-40-15,5-3 32 0,0 0-32 0,0 0-8 16,-3 3 120-16,3-2-64 31,-5 1 16-31,-2 1-16 0,-5-3 8 16,0 3-56-16,-1 0 0 15,-2-3 40-15,7 0 24 0,4-3-16 16,0 0 8-16,8-1-8 0,0 1 0 16,0 3 32-1,0 3-88-15,0 0 0 16,0 2 16-16,0 8 32 0,0 3-40 16,0 0-16-16,0 9 16 15,0 4 24-15,0 3-32 0,0 3-8 47,0 3-48-47,0-4-120 16,0 4-112-16,4 0 32 0,12 0 112 15,0-3 8-15,4 0 136 16,8 0 8-16,4-4 64 0,4 1-24 0,3 0-40 16,6-1-8-16,2 1 0 15,5-4 48 1,4 3-48-16,-1-1-8 0,1 1 8 15,8 1 16-15,-1 0-16 16,1 0-72-16,4-1 56 0,0 0 16 16,3 4 0-16,-3-3 8 15,-8-1-8-15,-4 4 48 32,-8 0-48-17,-5 0 0-15,-3 3-8 0,0 0 8 16,0 0 0-16,0 0-80 0,0-3-208 15,3 3-24-15,-3 0-376 0,1-4 256 32,2 1 424-32,-3 0 8 15,-5 0-136-15,-7 3 136 0,0-6 48 16,-4 3 16-16,0-1-64 16,4 1-128-16,4 0 112 15,8-3 16-15,3 3 48 0,5-4-40 16,5 4 8-1,-6-3 56-15,5 3-64 16,-4-4 64-16,-1 1-72 16,-2 0 56-16,-2-1-56 31,1 3 0-31,-4 1 8 16,4-2 40-16,-1 1-40 0,1-2-16 15,0-1 0-15,0 4 8 16,-4-4 0-16,-4 2 16 0,-1 2-8 15,2-4-8-15,-10 3 8 0,10 2 48 16,-2-2-56-16,1 4 8 0,7-2 0 16,2 2 64-16,2 0-56 0,9 0-8 31,0 0 0-31,8 0 48 16,-5 0-40-16,1 0-8 0,-8 0 8 15,-4 2 40-15,-4 2-56 16,-1-4 8-16,1 2 32 0,8 2-24 15,0-4-8-15,-1 3 40 16,5-3-32 0,-4 4 32-16,4-4-48 0,-5 0 8 15,5 0-8-15,-4 0 72 16,4-4-72 0,0 1 0-16,-4-1 8 15,0 2 0 1,-9 2 0-16,5 0-8 15,0 0 0-15,-8 0 8 0,4 0 0 16,-9 2-8-16,-3 2 0 16,-4 3 0-16,0-4 8 15,0 2-8-15,-4 2-8 0,0 0 8 0,4 0 8 16,-1-1-8 0,1 2-8-16,0-1 8 15,-4 3 0-15,0-4 0 0,1 1 0 16,-10-1 8-16,-2-3-8 15,-2 0-8-15,-3 0-40 0,0 4 48 32,0-1-120-32,8 0 64 15,-4 7 0 1,8 3 56-16,0 4 16 0,4-1-16 16,-5 2 0-16,1 1 0 15,-4 4-64-15,-4-4-48 16,-8 4-96-16,0-1 112 0,-4 3 96 15,0 4 56 1,-4 3-48-16,0 0 40 0,4 0-40 16,0 7 96-16,0 2-104 15,0 3 8-15,16 4 40 16,0 3 16-16,8-3-56 0,-8 3-8 31,4 3 16-31,-4 0 64 0,-4-2-80 0,0 1-40 16,-5-5 40-16,2 4 72 0,3-3-64 15,-1 3 0-15,2-4 104 16,-2 3-8-16,6-3-48 16,-6 0-48-16,6-1 80 0,-10-2-24 31,5 3-56-15,-8-10-8-16,-4 0 0 0,0-6 80 15,0-3-80-15,0-6 8 16,0-7 0-16,-4 0 8 15,4-7-8-15,0 4-8 16,0-3 0 0,0-1 8-16,4 1-16 0,5-3 16 15,-2-1 80-15,1 0-80 0,-4-4-8 16,-4-3-272-16,0-2-664 16,0 0-889-16,-8-7-2552 0</inkml:trace>
  <inkml:trace contextRef="#ctx0" brushRef="#br1" timeOffset="203229.15">22264 6664 5577 0,'0'0'968'16,"8"-5"-144"-16,-8-2 576 0,0 7 1 31,0-7-65-31,0 4-408 0,0 0-336 16,0-1-80-16,0 4-7 15,0-3-81-15,0-3 72 16,0-1-144-16,0-2-56 0,0-4 24 0,7-6-112 16,6-3-56-1,-2-3-144 1,6-7 64-16,2-3 48 0,-2-3-24 0,3 0-88 15,3 3 48-15,1-1-48 16,-4 5 0 0,0 6 8-16,-4 9-16 31,-8 3 16-31,-4 7-8 16,-4 6-8-16,0 0-200 0,0 0-376 15,-8 3 96-15,-7 7-296 16,2 3-329-16,-2-4-815 15,-6 7-729-15,5-7-479 0,0-3-2744 0</inkml:trace>
  <inkml:trace contextRef="#ctx0" brushRef="#br1" timeOffset="203583.27">22236 6267 4416 0,'0'0'913'0,"0"0"-225"31,0 0 576-16,0 0 40-15,0 0-319 16,0 0-385-16,0 0-368 0,-8-6-88 16,8 6 16-16,0 0 144 0,4 0 8 15,11 3 352-15,6-3-24 16,11 3-296-16,-4-3-176 0,7 0-64 31,1-10-48-31,0-2 16 0,-8-11-64 16,0-2 64-16,0 3 8 15,-8 0 152-15,-5 5 257 16,-6 5-17-16,-1 5 160 0,-4 7-224 16,-1 0-408-1,1 7-104-15,0 12 88 16,5 7 16-16,2 9 0 0,6 0 72 0,-6 3-64 16,1-4-8-16,1 11-1464 15,-6-13-1689-15,-7-10-6465 0</inkml:trace>
  <inkml:trace contextRef="#ctx0" brushRef="#br1" timeOffset="207176.41">8135 5553 4504 0,'0'0'1409'15,"0"0"-433"-15,0 0-168 0,0 0-128 32,0 0 272-32,-11-19-319 15,11 13-89-15,0-5-80 0,0-1-144 16,0-1 16 0,0-2-144-16,0-1-24 15,7 0-112-15,10-3-56 0,6-4-144 16,5 5 16-16,8 1-368 15,12-1-120 1,-1 4-56-16,5 6 128 16,0 1 183-1,-4 3 257-15,0 4 40 16,-9 0 64-16,-3 0 8 16,-8 4-8-16,-8 6 0 0,-3 2-48 15,-9 4 0-15,-5 3-16 0,1 0 56 16,-4 4 8-16,0 2-8 0,0-6 8 15,-7 6-8-15,-6-5 0 16,1-5 0 0,1-3-48-16,-2-5 8 0,2-3 48 31,3-4 328-31,-1 0 193 16,5-11-129-16,4-8-160 0,0-2-152 15,21-8-80-15,3 4 0 16,4-7 0-16,-1 3-8 15,10 4-224-15,2 3-200 0,1-1 39 16,-1 10 233-16,6 4 40 16,-2 4-40-16,5 5 160 15,-4 0 8-15,0 0 0 0,-1 5-8 16,-7 9 8-16,0 0-8 16,-4 3-40-16,-8 2-144 15,-4 3-432 1,-8-3 24-16,-8 3-536 15,-4-3-40-15,0 0 751 0,-16-6 161 0,-8-1 256 16,-4-2 200-16,0-3 425 16,0-5 23-16,1-2-72 15,11 0-160-15,-1 0-184 32,13-6-96-32,4-2-136 15,0-9-232-15,17 1-232 0,11-6-8 16,4 0-128-16,3-4-145 15,9 1 33-15,0 3-256 32,3-1-272-32,5 10 536 0,1 4 704 15,-2 4 256-15,5 5 480 0,-8 0 8 0,-1 0 0 16,-2 0-120-16,-10 8-88 16,1 5-263-16,-12 3-121 0,0 3-72 15,-12 0-80-15,-5 0-8 16,-7 6-128-1,0-2-64-15,-7-1 7 32,-13-3-47-32,0 0-328 0,-4-2-8 15,0-9 328-15,5-2 248 0,-2-6 16 16,14 0 40 0,2 0 120-1,5-12-120-15,0-4 48 0,12-3 48 16,13-3 80-16,3-6-64 15,7 2-48-15,5 0-120 0,-1 1-16 0,6 3 16 16,-2 6 56-16,5 9 256 31,-4 1 137-31,-5 6 151 0,6 0-8 16,-10 6-112-16,5 7-224 16,-8 4-136-16,0 5-80 15,-4-4-40-15,-8 5-192 16,-8 2-152-16,0-3-352 0,-8-3-64 15,0 3 111-15,-4-5 185 16,0-4-240-16,-4-1 0 0,-12-5 24 16,0-7 600-16,0 0 80 15,0 0 208-15,4-11-112 0,8-3-96 32,4-3-160-32,0-5 160 0,16 0 336 15,12-4-152-15,8 4-184 16,3 3-496-1,6 0 448-15,-2 6 48 16,1 6 440-16,4 5 152 16,-5 2-16-16,2 0 8 0,-2 0-104 15,-2 13-256-15,-2 1-103 0,-3 6-65 0,-4 2-40 32,-8 4-16-32,-5-4-8 15,-2 4 8-15,-6-5-8 16,-7 2-8-16,-4-1-136 0,-4-4-505 15,-11 2 217-15,-6-7-400 16,2-7 160-16,-5-3 544 16,8-3 136-1,0 0 272-15,4-12 448 16,4-7 128-16,8 0-176 16,0-6-279-16,20 0 303 0,8-1-352 15,4 0-80-15,8 1-168 31,8 2-72-31,-1 8-24 0,9 2-120 0,0 6-72 16,-5 5 144-16,1 2 56 16,-8 0-8-16,0 9 104 15,-8 4-48-15,0 6-48 0,-12 0 64 16,0 3-64-16,-13 0 8 16,2 4-16-16,-9-5-88 31,-4 2-296-31,0-4-272 15,-17 0-73-15,-7-6 105 16,-4-6-72-16,5-5-16 0,-5-2 240 16,8 0 320-16,4-6 128 31,8-7-88-31,8-7-200 0,0 2 312 16,16-4 352-16,12-3 184 0,8-1-144 0,7 1-80 15,5 0-24-15,5 6 0 16,-2 3 48-16,1 6 192 0,-4 3 25 31,-1 7 15-31,-2 0-208 0,-2 7-104 16,-7 6-144-16,-4 6-40 15,-1 3-72-15,-6 3 0 0,-10 0-184 16,-10 7-392-16,-5-7-489 0,0-2-599 16</inkml:trace>
  <inkml:trace contextRef="#ctx0" brushRef="#br1" timeOffset="207909.36">11769 5543 24 0,'0'0'1144'16,"0"0"-744"-16,80-40-192 16,-37 21 104-16,2-1 56 0,6 7-8 15,-3 4-152-15,-4 2 32 16,-4 7 424-16,0 0-56 0,-12 3-63 15,0 10-225-15,-5 6-192 0,-3 3-80 0,-3 7 104 16,-6 0-64-16,-7-1-24 0,-4 1-64 31,0-4-136-31,-12-3 136 16,-4-6 0-16,-8-2 0 16,1-9 112-16,2-5 152 0,-3 0 40 31,9-5-24-31,6-9-16 0,9-5 256 15,0-3-184-15,13 0-16 16,15-4-56-16,11 1-160 16,1 3-104-16,8-3 16 15,-1 5 120 1,5 8 112-16,4 2-8 0,-8 7-80 0,4 3 17 16,-4 3-73-16,-8 14-8 0,-1 4-80 31,-3 2-8-31,-3 2 64 15,-1 7-72-15,-1-4 16 16,-7 1 0-16,0-7 0 0,-8 0-16 0,-12-10 0 16,-4-1-336-1,-4-9-25-15,-16-2 353 0,-4 0-184 16,4-6-80-16,4-7 272 16,8-6 96-16,8 0-16 15,4 0 0-15,20 0 433 0,8 1-321 16,8 1 144-16,8 4-208 31,3 6-112-15,5 2 40-16,0 5 104 15,-4 0 64-15,-1 0 8 0,-6 3 24 0,-10 4 16 16,-3-1-144-16,-8 3-56 16,-8-2-16-16,-4-4-56 0,0 4 0 31,-8-7 0-31,0 2 8 31,-4-2-8-31,0 0 0 0,0 0-232 16,0 0 40-16,0 3-56 15,0 4-88-15,0-1-488 0,0-2-1329 0</inkml:trace>
  <inkml:trace contextRef="#ctx0" brushRef="#br1" timeOffset="-167441.65">3510 5788 9434 0,'0'0'2304'0,"0"0"-640"0,0 0-151 16,0 0-769-16,0 0 112 15,20-41-264-15,-12 34-224 32,-4 3-144-32,-4 4-120 0,0 0-104 15,0 0-48 1,0 0-72-16,0 0-40 0,0 11 88 16,0 5 56-16,0-1 16 0,0 7 0 15,0 0 0-15,-8 4 48 31,-1-4-40-31,5 0 0 16,0-3-8-16,4-6 8 0,0-3 48 16,4-4-8-16,17-6 0 0,14 0 64 15,10-18 0-15,10-6-24 0,21-10-88 16,19-14 0 0,12-5 64-1,-10 1-64-15,-18 14 0 0,-31 13 56 16,-20 9-40-16,-5 4-16 15,-2 2 0-15,-10 3 0 16,-6 4 0-16,-5 3 0 16,0 0-328-16,-9 0-1040 31,-10 3 392-31,-13 10-617 0,-16 10-375 16,9-1-2193-16,3-3-3408 0</inkml:trace>
  <inkml:trace contextRef="#ctx0" brushRef="#br1" timeOffset="-162213.93">28806 8038 744 0,'0'0'8946'0,"0"0"-7058"16,0 0-736-16,0 0 96 15,0 0 81-15,0-21 55 16,0 21-176-16,0 0-367 0,0 0-177 31,4 0-168-31,4 0-112 0,15 0-128 16,14 0-184-16,27 0-72 16,35 12 0-16,29 8 8 15,3 2 24-15,-15-3-32 0,-36-3-8 0,-41-11 8 16,-11-1-72-16,-4-4-320 15,-4 0-72-15,-8 0 64 16,-12-9-625 0,-4-7-1679-16,-40-10-1481 0,8 0-456 15,-3 5-1912-15</inkml:trace>
  <inkml:trace contextRef="#ctx0" brushRef="#br1" timeOffset="-161944.45">29245 7817 8753 0,'0'0'2033'15,"0"0"-329"-15,0 0 489 0,0 0-425 16,0 0-824 0,0 0-496-16,0 0-304 15,0 0-120-15,-28 40 697 16,11 21 39-16,6 22-240 0,-2 24-208 15,6 2-88-15,-1-18-88 16,8-24-80 0,-4-29 16-16,4-6-56 0,-4 3-8 15,4 3-8-15,-5-3-128 16,5-3-672-16,-4 3-609 0,1-10-1423 16,-1-13-3554-16</inkml:trace>
  <inkml:trace contextRef="#ctx0" brushRef="#br1" timeOffset="-160804">29077 9357 1480 0,'0'0'5697'16,"0"0"-2872"-16,0 0-1505 31,0 0-24-31,0 0 217 0,0 0-145 15,-8-61 88-15,8 48-440 16,0-2-344-16,8-2-311 0,0 2 63 16,4-1-160-16,4 3-192 15,0 0 0-15,3 1-72 16,5 2-64-16,8 7-88 16,9 3 144-16,2 0 8 0,5 6 40 15,4 13-40-15,-4 7 0 16,-9 3 32-16,-3 5-32 0,-12 1-8 15,-7-3-64-15,-10 0-32 47,-7-7-88-47,0-3-8 0,-4-2 8 0,-12-7 96 16,-8-1 96-16,-4-3 8 16,-8 1 144-16,1-4 24 0,-9 4-32 15,0-1-48-15,4 4 0 16,1 0-16-1,3 3-24-15,4-1-8 0,4 2-32 16,8 4-8-16,0-2 40 16,12 0-40-16,0 6-8 0,8 5 0 15,0-2 0-15,8 4 0 16,8 1-248-16,7 7-1113 31,-2-8-2968-31,-10-7-4208 0</inkml:trace>
  <inkml:trace contextRef="#ctx0" brushRef="#br1" timeOffset="-160340.53">29081 10176 3000 0,'0'0'648'0,"0"0"2793"15,0 0-1449-15,0 0-647 16,0 0-745-16,0 0-112 0,28 0 72 16,-16 0-168-16,0 0-168 31,-4 0-88-31,-1-4 184 0,-7 1 136 15,0 0 673-15,0 0 303 16,0-1-800-16,0 4-632 16,-4 0 128-16,-3 0-104 15,-5 7 16-15,0 6-40 0,8 0-120 32,4 2-256-32,0 2 24 0,4-5 80 15,20-2 192-15,0-5-48 16,4-5-120-16,0 0 248 15,-9-5 296-15,-3-15 400 0,-8-2 144 16,0 0 8 0,-8-1-39-16,0 4-705 15,-4 4-104-15,-24 12-345 0,0 3-1775 16,1 0-4353-16</inkml:trace>
  <inkml:trace contextRef="#ctx0" brushRef="#br1" timeOffset="-156600.18">28647 9118 1040 0,'0'0'4649'0,"0"0"-2313"0,0 0-1424 32,0 0-119-32,0 0-33 15,0 0 88-15,0-9-216 0,0 6-136 0,3 3-200 16,10-3-136-16,2-4 0 16,9 4-112-16,12-3-48 0,4-1 8 0,8 3 8 31,8 2-8-31,4-4 0 15,3 2 0-15,9 4 16 0,-1-2-24 16,2-3 16-16,2 3-16 16,-3 2 8-16,0 0-8 15,-5 0 0 1,-7 0 8-16,0 0-8 16,-12 0 0-1,-4 0 8-15,-1 0-8 0,-3 0 8 16,-8 0 0-1,0 0-8-15,-4 2 8 16,-9-2-8-16,-2 0 0 16,-6 0 0-16,2 0-40 0,-5 0 24 15,-1 0 16-15,-3 0-8 16,9 0 0-16,-9 0 8 0,3 0-24 16,5 5-24-16,-7-3 0 0,2 5-56 15,5-2 24-15,1 12 80 16,-2-1-8-16,1 3 8 31,-4 3-16-31,0 7 16 16,-8-1 0-16,0 3 0 15,-4 7 0-15,-8 4 120 0,-8 0 64 16,-4 5 0-16,4 1 8 31,-8 0-8-31,0-4-80 0,5 3 0 16,-1 2 49-16,0-2-81 0,3 3 32 15,10 2 24-15,3 2 16 0,4-1-32 16,4 1-16-16,0-3-80 0,0 0 64 16,8-7-72-16,0-3 64 15,-4 1-64 1,-4-6 8-16,3-3 0 16,-3 3 32-16,0-5-48 0,0 1 8 15,0-3 0-15,0-4-8 0,0 0 8 16,0 1 40-1,0-5-48-15,0 3 0 0,-3-9-48 16,-9 1-120 0,0-6 56-16,-4-1 16 15,-4-6-88-15,-3-3 184 16,-2 0 56-16,1 0-8 16,-7-6 0-16,-1-4-48 15,-8-2 24-15,0-1-16 0,-4 1 0 31,1 2-8-31,-9-4 0 16,0 3 8-16,0 1 0 0,-7-2-8 16,3 1 0-16,-4-1 8 0,0 3 0 0,4-3 32 15,0 1-32-15,9-1-8 16,2 2 16 0,6 3 32-16,-1 1-48 15,5 0 0-15,3 3 0 16,0 0-8-16,-1 3 8 0,6-4-16 31,-5 1 16-31,4 0 0 16,4 3 16-16,8-3-16 0,0 3 8 15,4-3 0 1,0 0 56-16,4-4-8 16,1 1 88-16,-2-7 232 0,9-7-136 15,-4-1 8-15,0-5-56 16,4-9-24-16,0 0-104 0,0-6-8 0,0-3-48 31,-4-4 48-31,1-3-48 16,-1-2 0-16,-5-1-8 0,5 3 16 15,0-3 56-15,0 0 40 16,4 7 112-16,0-2 24 16,8 2-168-16,9 3-72 0,-6-2 56 15,2 2-64-15,-6 0 8 16,1 6 0-16,0-3-8 15,-8 6 0-15,0 4 0 0,0-2-248 16,-4 5-432-16,-8-10-840 16,5 12-657-16,-2-2-6177 0</inkml:trace>
  <inkml:trace contextRef="#ctx0" brushRef="#br1" timeOffset="-155845.06">29902 7536 7665 0,'0'0'1624'0,"0"0"-127"0,11-21 71 16,-7 17-792-16,-4 4-752 0,0 7-24 15,0 11-48-15,-7 9 48 0,-5 4 48 16,-1 11 8-16,6 0-40 15,-1 2 40-15,4-6-48 16,0-1 48-16,-1-8-48 0,5-6 72 16,0-4-72-16,0-13 72 0,13-2 16 15,11-4 192-15,12-4-63 16,11-13-1 0,9-8-144-16,4-3-8 0,4-7-64 15,-1 0 64-15,-3 0-72 16,0 4 8-16,-12 1 0 0,-8 5 48 47,-12 9-56-47,-8 7 8 0,-12 6-8 15,-12 9-1441-15,-16 16-743 16,-8 1-721-16</inkml:trace>
  <inkml:trace contextRef="#ctx0" brushRef="#br1" timeOffset="-153670.84">28953 11315 6001 0,'0'0'2960'0,"0"0"-1799"0,0 0-89 31,0 0-136-31,0 0-448 16,0 0-184-16,0 0 80 0,0 0-72 15,0 0-80-15,77-69 65 16,-77 66-41-16,0-3-144 0,-9-1 56 16,-7-3-160-16,-15 1-16 31,-5-1-40-31,-12 1 48 15,-8 2 80-15,5 7 96 0,-5 0 48 16,7 4 72-16,6 11-120 16,7 7-88-16,12 3-88 0,12 7-8 15,12 4 8-15,16 5 88 16,24 3 72-16,12-2-32 16,7-1-48-1,5-3-80-15,-8-3-80 0,-5-12-136 16,-14-5 32-16,-14-5 56 0,-7-4 32 15,-12-6 88-15,-4-3-72 0,0 4-168 47,-4 3-32-47,-12-5 280 16,-12 8 48-16,-4-1 24 0,0 4-64 16,-3 0 56-16,3-4 0 15,8 1-64-15,8-4 0 0,5 0 0 16,11 1-48-16,0-4-16 15,4 4 64-15,19-2 120 16,9 5-16-16,8 3-96 16,0-1 56-16,-5 1-56 0,-3 3 0 15,-4-3 0-15,-8-1-8 16,-8 5-16-16,-4-2-40 0,-8 1-8 31,-4 0 64-31,-15 3 144 16,-9 0 240-1,-8 3-96-15,-5 4-80 0,2-5 104 16,-1 8 0-16,8 1-112 16,12 1-72-16,9 1-24 0,11-1 64 15,7 2-72-15,21-2 40 0,12-2-16 32,12-1-40-32,12-2-16 15,-1-8-64-15,25-14-648 0,-13-1-1288 16,-15-3-3249-16</inkml:trace>
  <inkml:trace contextRef="#ctx0" brushRef="#br1" timeOffset="-152182.78">30467 11220 7537 0,'0'0'1328'0,"0"0"-447"31,0 0 191-31,0 0-296 0,0 0-280 16,0 0 192-16,0-54 24 16,9 45-328-16,-1 2-71 15,3-2 31 1,9 2-192-16,5 1-152 16,3 3-24-16,7 3 24 0,9 0 48 15,4 3-48-15,3 13 24 0,5 4-24 16,-4-2 56-16,0 7-56 0,-8 0 0 31,-16 5-8-31,-4 1-72 16,-13-2 72-16,-11 2-64 0,0-2-8 15,-20-3 0-15,1-1 80 16,-13-3 8-16,-4-3-8 16,0 0 8-1,0-3 136-15,0-3-56 0,4 2-24 0,4 1-64 31,13 0 8-31,-1 4-8 0,16-1 8 16,0 10 16-16,3-1 80 16,22 3 0-16,6-2-32 15,1 3-16-15,4-6-56 0,-8-8-176 0,-4-5 8 16,-16-7 80 0,-4-3 80-1,-4-3-152-15,-8 0 160 16,-20-9 400-16,-12-4 72 0,-4-3 40 15,1 3 96-15,-1 5-104 0,7 4-216 16,9 4-176-16,13 7-112 0,7 15-64 31,8 9 64-31,0 4 8 16,20 10 160-16,8-1-168 0,0 3-72 16,3-1 0-16,-3-9-152 15,-3-2-16-15,-1-5 240 0,-9-5 56 31,1-6-48-15,-8-5-8-16,0 3-56 0,-8-4 40 16,0-1 16-16,0 1 112 0,-19 0 72 15,-2-4 0-15,-10 1-16 16,-5-4-112-16,-5-3-16 0,-26-3-40 16,11 0-1616-16,5-6-3097 0</inkml:trace>
  <inkml:trace contextRef="#ctx0" brushRef="#br1" timeOffset="-150447.34">28695 12932 8665 0,'0'0'1681'16,"0"0"-945"0,0 0 200-16,0 0 352 15,0 0-175-15,0 0-321 16,-17-89-288-16,30 62 48 0,6-3-280 0,9-3-48 15,4-1-48-15,4 2-176 16,4 7-144 0,-4 9 136-1,7 9-64-15,6 7 64 0,2 10 8 16,9 12 0 0,3 13 0-16,6 6 0 15,-2 3 8-15,-3 4 8 0,0-3-16 16,-8-1 0-16,-9-8-112 31,-7-2 104-31,-8-9-128 0,-9-2 136 16,-6-7 0-16,-6-7-224 15,6-5 224-15,-9-4 88 0,4 0 40 0,4-13 0 16,-5-6-32-16,6-13-16 0,-6-7-72 16,2-1-8-16,-6-11 128 15,5 0-56 1,-3 4 32-16,2 5 40 15,-3 13 80-15,-4 10 0 0,1 10 8 32,-5 9-232-32,0 6-200 0,0 16 80 15,0 10 120 1,-9 7 0 0,1 1 8-16,4-1 0 0,-3-8-8 15,3-2-184-15,4-4-512 16,0-12 304-16,0-1-16 0,0-5 32 15,0-3-440-15,0-4 384 0,0 0 432 32,0-4 152-32,11-15-144 0,5-7 8 15,8-5 48-15,4-7-56 16,4-4 8-16,3 5-8 0,1-2 40 16,1 11-40-16,-5 9 16 15,-1 9-24-15,-3 10-88 16,4 0 8-16,0 16 32 15,4 6 48-15,0 7 0 0,3 5-8 16,5-2 8-16,4-3 8 16,-4-3 40-16,7 2-32 0,-2-9 56 15,-1-3-72-15,-1-4 8 16,1-1 0 0,-4-11 0-16,4 0 8 15,-1-4 40 1,-2-15 24-16,2-10 272 15,-8-5-8-15,2-8-128 0,-9-5-48 16,-13-1-96-16,-2 7 248 16,-10-1-280-1,-7 11-40-15,0 12-256 0,-24 6-240 16,1 9-1681-16,-1 4-2664 0</inkml:trace>
  <inkml:trace contextRef="#ctx0" brushRef="#br1" timeOffset="-142127.18">5972 6356 7417 0,'0'-3'1184'16,"0"0"-712"-16,0 3 121 15,0-3-153-15,0 3-248 16,0 0-48-16,0 0 88 0,0 0-24 16,0 0-120-16,4 0-80 15,0 0 8-15,0 0 112 16,4 0 136-16,8 0 120 15,0 0-56-15,0 0-152 16,0 0-64-16,-1 0 64 0,2 3-64 16,-2 0-104-16,-2 0 0 31,2-3 56-31,-3 3-8 0,4-3-56 0,1 4 8 0,2-4 80 16,1 0-24-16,4 0 64 15,-4 3-8-15,4-3 16 16,0 3 8-1,0 0-88-15,-1 0 48 16,5 0 0-16,4 0-40 0,0-3-56 16,0 0 72-1,-1 0-72-15,6 0 56 16,7 0-64-16,-5 0 73 16,6 0 23-16,-2 0-88 0,-7-3 72 15,-5 0-64-15,-10 3 40 16,3 0 0-16,-13 0 16 15,10 0 24-15,-2 0 40 16,1 0 16-16,4 0-8 16,8 0-40-16,0 0-8 0,0 0-88 15,4 0 40-15,-8 0 0 16,0 0-48-16,-8 0 8 0,-9 0-8 31,1 0 0-31,-8 0-8 16,5 3 0-16,-2 0-8 15,10 1-320-15,26-4-721 16,0 3-1479-16,6-3-6578 0</inkml:trace>
  <inkml:trace contextRef="#ctx0" brushRef="#br1" timeOffset="-141291.08">9076 6442 6729 0,'0'0'1320'16,"0"0"-280"15,0 0-103-31,0 0-209 0,0 0-96 16,0 0 112-16,0 0-256 15,0 0-304-15,12-10-184 0,4 7 280 16,7 3-184-16,14-3 32 16,-1-1-56-1,7 4 8-15,9-3-8 0,8 3 80 0,-4 0 0 16,4 0 65-16,-1 0-97 15,-7 0-16-15,0 3-96 0,-5 4 40 32,5-1-48-32,-4 1 0 15,0-4 0-15,4 0 16 16,0-3 32 0,3 0 16-16,5 0 24 0,3 0 16 15,-3 0 16-15,-4 0-104 16,-8 0 48-16,-4 0-48 0,-12 4 40 0,-8-4-48 31,-4 2 0-31,-8 3 0 16,-5-5-8-1,1 0 0-15,1 0 0 0,-2 0 0 0,1 2 16 16,5-2 32-16,-6 0-40 0,5 0-8 0,-3 3-192 16,2 0-1665-1,-7-3-2792 1</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8T12:41:31.548"/>
    </inkml:context>
    <inkml:brush xml:id="br0">
      <inkml:brushProperty name="width" value="0.05292" units="cm"/>
      <inkml:brushProperty name="height" value="0.05292" units="cm"/>
      <inkml:brushProperty name="color" value="#00B050"/>
    </inkml:brush>
  </inkml:definitions>
  <inkml:trace contextRef="#ctx0" brushRef="#br0">16806 10500 5353 0,'0'0'2944'16,"0"0"-935"-16,11-35-505 0,-7 21 336 16,-4 6-207-16,4 1-361 15,0 0-48-15,-4 4-247 0,0 3-281 16,0 0-56-16,0 0-112 15,5 0-240-15,-5 0 40 16,0 0-120 0,0 0-136-16,0 0-72 0,-5 0-128 0,-7 6 48 15,-8 11 80-15,-3 5 200 16,-5 3-48-16,-4 7-80 0,-4-1 64 47,0 4-16-47,0 0-48 0,0 1 0 15,1-5-72-15,-1 1 56 0,8-3-48 16,0-4-8-16,8-3 8 16,0-2-8-16,4-5 8 0,4-3-8 15,4 2-104 1,0-5-184 0,4-2-248-16,4-1-496 0,-4-3-488 0,4-3-577 15,0 0-608-15,0 0 161 16,0-7-625-16</inkml:trace>
  <inkml:trace contextRef="#ctx0" brushRef="#br0" timeOffset="385.35">16280 10376 3168 0,'0'0'1761'0,"0"0"487"15,0 0 89-15,0 0-569 0,0 0-328 16,0 0 369 0,0 0-65-1,0 0-496-15,0-45-624 16,4 45-312-16,7 10-160 0,6 8 177 0,-2 8 63 31,9 7-160-31,-4 4-80 0,4 4-56 16,0 0-88-16,-4-2 56 31,-5-4-64-31,2-3 16 16,-6-7-16-16,2-6-64 0,-9-3-368 15,0-7 32-15,0 1-113 16,-4-7-607-16,0 0-656 0,0 0-769 0,0-3-3600 0</inkml:trace>
  <inkml:trace contextRef="#ctx0" brushRef="#br0" timeOffset="1303.08">17124 10789 1272 0,'0'0'5921'0,"0"0"-4497"16,0 0 49-16,0 0-97 0,-8-83-432 15,4 64-280-15,-4 3 200 16,0 0-127-16,0 0-81 0,-4 3-232 16,-4 0 160-1,0 7-200-15,-7 3-144 16,-1 3-136-16,-4 0 16 0,-4 14 80 15,0 0 8-15,4 9-72 16,4 3-120-16,0-1 32 16,8 3 0-16,9 2-48 0,-2-2 0 15,9 0-128 1,0-5-240-16,5-4-232 16,14-7 200-16,5-3 96 0,4-5 152 0,0-4 152 15,0 0 0-15,0-13 16 31,-1-3 80-31,1-6-80 0,0-7 0 16,-4-2 80-16,0-4 144 16,-3 0-48-16,-6 0 112 0,-3 0 216 15,-4 10 112 1,-8 8 32-16,4 8 137 16,-4 6-153-16,0 3-432 15,0 0-216-15,-8 10-112 16,-4 5 112-16,0 4 56 15,-4 4-56-15,4 2 0 16,0 1 0-16,0-1 16 0,8-3-16 16,4 3-8-16,0-3 8 15,0 2 0-15,12-10-40 0,4 3-32 32,5-8-104-32,2-2 96 0,5-7-112 15,0 0-176-15,0 0-369 0,0-7-255 16,-8-5-320-16,-5-8-488 15,-11 5-185 32,4 3-2008-47</inkml:trace>
  <inkml:trace contextRef="#ctx0" brushRef="#br0" timeOffset="2120.73">17459 10334 1856 0,'0'0'2464'0,"0"0"-447"15,0 0-409-15,0 0 233 16,32-83-457-16,-28 68-48 31,-1 5 24-31,1 4-39 0,-4 4 111 16,0 2-416-16,0 0-424 0,0 0-344 0,0 0-248 15,0 14 8-15,0 12-8 16,-4 9 184-16,1 6 9 0,-5 7-49 31,4 2-48-31,0 8-48 16,-5-4-40-16,2 1 8 0,-1-5 64 31,-5-6-80-31,6-6-176 0,-5-10-88 16,0-5-33-16,8-4-47 0,-8-9-32 15,8-1 152-15,0-5 32 16,4-4 40-16,0 0 152 16,0-6 352-1,0-11-352-15,0-2-24 16,8-10 24-16,8-6 80 0,4 0-80 0,0 3 0 15,-1-1-48-15,6 7 32 32,-9 10 32-32,-1 3 16 0,2 3 64 15,-6 7 32-15,6 3-112 16,-6 0 64-16,1 0 16 0,-3 7-48 16,2 5 56-16,-3 4 40 15,0 0 8-15,-4 3-24 16,0 4 33-1,0-1-1-15,-4 0-40 16,4 0-8-16,-4 0-24 16,0 0-24-16,4-6-56 0,-4 4 64 15,0-5-64-15,4 1 8 16,-4-4 32-16,0-1-48 0,0-5-272 16,4 0-817-16,-1-3-1479 15,-3 1-2401 1</inkml:trace>
  <inkml:trace contextRef="#ctx0" brushRef="#br0" timeOffset="3192.22">18037 10674 536 0,'0'0'5929'16,"0"0"-3929"-16,0 0 25 15,0 0-369-15,0 0-288 0,0 0-231 32,0-16-409-32,0 16-328 0,0 0-224 15,0 0-112-15,-13 4 168 16,2 8 104-16,-6 4 24 0,2 6-32 0,-2 0-112 31,6 3-64-31,3 1-104 0,-1 0-40 16,9-1 64-16,0 1-16 15,0-5-56-15,0-1-192 16,13-5-248-16,2-2 184 0,2-7-192 16,2-2 40-1,1-4 288-15,1 0 120 16,-2-7 8-16,1-9 120 15,0-2 96 1,0-11 208-16,-8 1 88 0,4-8 152 16,-4 5-8-16,-4-4 1 15,-4 0-49 1,-4 10 0-16,0 2-160 16,-8 8-64-16,-8 1-120 0,-7 3-264 15,-10 6 48-15,1 5-40 16,-8 0-16-16,5 5-16 0,7 6 16 15,0 6-88-15,7 5-264 0,10 0-528 16,7 6-528-16,8 7-801 16,12-6-928-16,7-7-2448 15</inkml:trace>
  <inkml:trace contextRef="#ctx0" brushRef="#br0" timeOffset="3724.69">18383 10734 5145 0,'0'0'2448'16,"0"0"-583"-16,0 0-433 0,0 0 104 16,0 0-336-16,0 0-23 15,0 0-305 1,28-31-208-16,-28 31-200 15,0 0-352-15,0 0-112 16,-8 0 0-16,0 6 64 0,-8 7 336 0,0 2-128 16,1 5-72-16,-2-1-72 15,6-1-104 1,3 6 32 0,3-6-16-16,5 4-40 15,0-6-128-15,5-3 120 16,10 0-208-16,6-1-96 0,-2-6 0 15,5-2 8-15,0-4 56 16,0 0 80-16,-5 0 96 31,2-10 72-31,-1-6 64 0,-5-4 32 16,2-1 232-16,-6-8 40 0,1 2 80 0,-3-6 16 16,-5 4 80-16,-4 4 17 0,0 6 135 15,-13 2-152-15,-2 12-112 31,-13 2-208-31,0 3-88 16,-4 0-80-16,0 8-48 0,0 9-8 47,8-1 0-47,0 6-120 0,5-3-488 0,15 7-848 16,0-3-1473-1,4-8-2032-15</inkml:trace>
  <inkml:trace contextRef="#ctx0" brushRef="#br0" timeOffset="4410.81">19025 10655 7281 0,'0'0'1920'0,"0"0"497"15,0 0-545-15,0 0-399 16,0 0-537 0,0 0-464-16,-36-16-120 0,16 23 152 15,-4 5 112-15,0 4-224 16,4 3-136-16,0 6-136 0,0 4-24 15,8-4-96-15,5 10 65 16,3-3-65-16,4 0-369 31,0 0-511-31,0-4-424 16,11-2-192-16,6-7-17 0,2-6 665 16,5-7-416-16,0-6 808 15,8 0 288-15,-8 0 168 0,3-13 0 16,-3-10 680-16,4 1 552 31,-7-6 200-31,3-5-23 0,-5 0-337 0,-7-3 72 16,0 5-280-16,-8 2-79 15,-4 0-97-15,0 11-48 0,-4-1 72 16,-12 9-384 0,-4 4-320-16,-8 3 104 15,0 3-104-15,-3 0-8 16,-1 9 0-1,0 3-280-15,4 11-448 16,4-1-672-16,4 7-1417 0,4-4-1744 16,12-6-3297-16</inkml:trace>
  <inkml:trace contextRef="#ctx0" brushRef="#br0" timeOffset="4896.42">19538 10700 5817 0,'0'0'2944'16,"0"0"-103"-16,0 0-344 15,0 0-345-15,0 0-488 0,0 0-767 16,5-13-625-16,-18 13-96 0,-6 9 40 0,-1 7-72 31,-4 0-16-31,0 6-16 0,0 0-64 16,4 0 0-16,0 4-48 16,5-3 0-16,2-4-344 15,5 2-432-15,4-4-505 0,4-5-1079 16,0-2-513-1,0-4-2672-15</inkml:trace>
  <inkml:trace contextRef="#ctx0" brushRef="#br0" timeOffset="5212.78">19391 10658 6225 0,'0'0'2160'16,"0"0"345"-16,0 0-777 0,0 0-584 0,0 0-551 15,0 0-529 17,0 0-56-32,0 0 608 0,4 29 88 15,0-10-120-15,0 6-96 16,0 1-168-16,4-1-176 15,-4 0-48-15,-4-2-48 0,4-2-40 16,0-1 0-16,0-1 16 31,0-3-24-31,0-4-744 0,0 1-816 0,-1-7-201 16,2 1-999-16,-5-7-3570 0</inkml:trace>
  <inkml:trace contextRef="#ctx0" brushRef="#br0" timeOffset="5497.91">19287 10799 7769 0,'0'0'2281'15,"0"0"-145"-15,0 0-440 16,0 0-671-16,0 0-417 0,0 0 64 16,0 0 128-16,104 15 48 31,-76-5-160-31,-1-4-231 0,1 0-121 16,0 1-136-16,-3-1-80 15,-9-4-120-15,-1 5-112 0,-3-3-1081 0,-7-4-1871 16,-5 0-5210-16</inkml:trace>
  <inkml:trace contextRef="#ctx0" brushRef="#br0" timeOffset="6177.51">20000 10493 6833 0,'0'0'2913'0,"0"0"-401"31,0 0-671-31,0 0-697 16,0 0-616-16,0 0-512 0,0 0-8 15,0 0 48-15,-4 48-8 16,-3-26 0-16,-1 3-48 15,0-2-112 1,0 5-1392-16,4-9-1033 16,4-3-4072-16</inkml:trace>
  <inkml:trace contextRef="#ctx0" brushRef="#br0" timeOffset="7249.03">15657 10379 6969 0,'0'0'2312'0,"0"0"-263"0,0 0 271 15,0 0-343-15,0 0-689 0,32-45-168 16,-32 42-464-16,5 3-263 0,-5 0-217 31,0 0-128-31,0 0-48 16,0 10-144-16,0 2 144 15,0 11 40-15,4 0-32 0,-4 4-8 16,0 2 0-16,0-1-857 0,0 4-1159 16,0-6-1993-16,0-10-3480 0</inkml:trace>
  <inkml:trace contextRef="#ctx0" brushRef="#br0" timeOffset="12377.68">19036 10687 5233 0,'0'0'2112'0,"0"0"-47"16,0 0-385-16,0 0-344 0,0 0-448 15,0 0-296-15,0 0 65 16,0 0-41-16,0-4 8 0,0 2-88 16,0-5-264-16,0 1-96 31,0-4-8-31,0-2-56 0,8-2-16 0,1-5-24 16,-1-2-48-16,7-14-16 15,-2-4 40-15,2-5-40 16,1-4-8-16,0 10 8 0,-4 7 48 15,0 11-8 1,-8 5 24-16,0 5 32 16,0 7 40-16,-4 0-88 0,0 3 8 15,0 0-56-15,0 0-8 16,0 0-56-16,0 0-64 0,0 0-584 16,-4 0-720-16,-4 19 440 31,-4-3-1233-31,0-4-2848 0</inkml:trace>
  <inkml:trace contextRef="#ctx0" brushRef="#br0" timeOffset="12894.5">18997 10394 5089 0,'0'0'2424'0,"0"0"-247"0,0 0-505 0,0 0-456 16,0 0-424-16,0 0-344 31,-4 0-167-31,4 0-145 0,0 0-64 16,0 0 8-16,0 0-80 31,0 0 0-31,0 0-96 0,0 0 48 16,8 0 48-16,7 0 432 15,2 0-232-15,-1-9-32 0,3-4-80 16,2-6-64-16,-2 0-24 0,-3-6-152 0,0-1 152 31,0 5-64-31,-4-2 64 0,0 8 64 16,-4 2 256-16,-4 9 112 15,-4 1-128-15,0 3-144 16,4 0-160-16,-1 3-144 0,6 8 144 16,-5 0 56-1,4 6 0 1,-1-1 72 0,6 3-72-16,-5 0-32 0,3 6 32 0,-2 0-8 15,-1 4-40-15,-4 3-8 16,-1 0-624-16,5 12-1000 15,1-9-1409-15,-5-4-5937 0</inkml:trace>
  <inkml:trace contextRef="#ctx0" brushRef="#br0" timeOffset="19849.12">16256 11230 1488 0,'0'0'5593'0,"0"0"-3937"0,0 0-543 16,0 0-105-16,0 0-88 0,0 0-304 15,0 0-200-15,0 0 48 0,0 0 329 31,0 0 63-31,0 0-56 0,0 0-8 16,0 0-264-16,4-4-360 16,3-4-152-16,-3-6 64 15,5 2-72-15,-2-2 0 0,5 2-8 0,1-1 0 16,-2 1-8 0,6 2-144-1,-2 4 56-15,9 3 48 0,0 0 48 0,-1-1 16 16,5 4-16-16,0 0 0 15,-3 0 0-15,3 7 0 16,-4-1-56 0,-1 7 40-16,1-1 8 31,0 1-8-31,8 6-32 0,0 0 48 16,3 0 0-16,1 1-8 15,5-1-120-15,-10 0-136 0,5-4 56 16,-4 1-416-16,0-3-208 0,-4-4 144 15,-4-2 311 1,4-1 97-16,-5 0 152 0,5-6-104 16,-4 0 0-16,0 0-384 15,4 0 96-15,-5-6 88 16,2-7 104-16,-1-6 16 0,0-3 128 31,-5 0 8-15,1-3 168-16,-3 2 8 15,-6 1 232-15,-7 10 296 0,0-1 176 16,-4 9 72-16,0 1-128 0,0 0-256 16,0 3-392-16,0 0-64 15,0 0-40-15,0 6 104 0,0 4 8 32,0 0 8-32,0 2-16 0,0 2 8 15,0 0 16-15,0 2 24 16,0 4-48-16,0-5-8 15,4 5-104-15,1-4-40 0,-1-4-128 0,-1 1-16 16,-3-4 88 0,4-5 72-1,-4 3-120-15,4-7 104 16,-4 2 24-16,0-2-32 16,0 0 72-16,4 0 88 15,-4 0 112-15,4-13-56 0,0 1-48 16,1-4-8-16,2-3 16 31,1-4-8-31,4 2-8 0,0 2 8 16,4-4-8-16,0 7 0 0,-1 7-40 0,2 3 40 15,-6 2 0-15,6 1 48 16,-2 3-48-16,6 0 80 0,-6 0-72 31,5 0 8-15,1 0-16-16,-2 7 8 0,1-4 0 0,4 2 64 15,0-1-64-15,-4 2 40 16,4 1-40-16,-4-3 48 0,-1-2-56 16,-2 4 48-16,3-2 24 15,-5 3-24 1,2-1 32-16,-2 2-24 16,5 3 0-16,0-5-56 0,0 4 8 15,0-1 0 1,-4 0 0-16,8 1 0 0,-9-4 8 15,6 1 48-15,-1-4-56 32,-1 0 80-32,1-3-88 15,1 0 56-15,-6 0 8 0,5 0-8 16,1-6-56-16,-2-4 64 16,5-3 16-16,0-2 80 0,-1-1 144 0,-2-3 72 0,3-1-39 31,-9 1-57-31,2 4 0 15,-2-1 16-15,1 4 8 16,-4 1-176-16,1 2-120 0,-10 6 72 16,5-4-80-16,-4 4 0 0,-4 0 0 31,0 3-664-31,-8 0-1161 16,-3 3-855-1,-6 3-1409-15</inkml:trace>
  <inkml:trace contextRef="#ctx0" brushRef="#br0" timeOffset="26010.75">10650 11251 6433 0,'0'0'2096'31,"0"0"-879"-31,0 0-353 0,0-3-120 16,0 3-152-16,0 0-168 0,0 0-240 15,0 0-88-15,0 0 40 16,0 0 144-16,0 0-120 0,0 0-40 0,0 0-40 31,0 0 40-31,0 0-72 0,0 0-48 16,4 0-16-16,-1 0 16 16,5 0 0-16,1 0 8 15,2 0 0-15,-3 3 48 0,9-3-48 16,-2 4-8-1,1-4 8 1,4 3 64 0,-4 1-72-16,0-1 0 0,4-3 16 0,0 3-16 15,4 0-16 1,-5 0 16-16,6-3 0 0,-5 4 16 16,3-1-16-16,-3-3 8 0,4 2-8 31,-4 2 16-31,-4-1-16 0,0-3 0 15,4 3 16-15,-4-3-16 16,0 3 0-16,4-3 0 0,4 4 0 16,-1-1 8-16,5-3-8 15,-4 0 0 1,4 3 0 0,0-3 8-16,-4 0-8 0,4 0 8 15,-8 0-8-15,4 0 0 16,-4 0 0-16,3 0 8 15,1 3-8-15,4 0 0 0,0 0 0 0,4 1 8 0,0 2-8 32,4-3 8-17,-1 0-8-15,2 3 0 0,-1-2 8 16,-4 2 0-16,3-3-8 0,-3 0 0 16,4-3 0-16,-4 4 0 15,3-1-8-15,-3 1 0 16,4-4-48-1,1 2 40-15,-2-2-72 16,1 0 24-16,0 0 0 0,-1 0 16 16,-3 0 32-16,-4 0 8 15,0 0 8-15,-4 0-8 0,-3 0 8 16,-2 0 0-16,1 0 0 16,4 0 0-1,-8 0 0-15,8 0-16 0,0 0 16 16,-1 0 16-1,5 3-16-15,-4 0-16 16,4-3 16-16,0 0 16 0,4 4-16 16,0-4 0-16,0 2 0 31,0-2 0-31,3 0 0 0,-3 0 0 16,0 4 0-16,-4-4 0 15,0 0 0-15,0 0 0 0,-4 0 0 0,0 0 8 16,-1 0-8-16,-3 3 0 0,5-3 0 31,-1 0 0-31,-5 0 0 16,5 0-8-16,-4 0 8 0,0 0 8 15,0 0-8-15,0 0 0 32,0 0 8-32,-4 0 40 0,-4 0-40 15,0 0 0 1,0 0 40-16,-5 0-24 15,-3 0-16-15,5-3 56 0,-5 3 0 16,3 0-16-16,1 0-40 16,-4 0-8-16,5 0 8 15,-5 0 0-15,3 0 0 0,-7 0-8 0,0 0 0 32,0 0 8-32,0 0-8 0,0 0-144 15,0 0-264-15,-7 0 120 16,-14 0-296-16,6 0-912 15,-1 0-4241-15</inkml:trace>
  <inkml:trace contextRef="#ctx0" brushRef="#br0" timeOffset="27915.34">13251 10534 1856 0,'0'0'1480'16,"0"0"-384"-16,0 0 201 15,0 0-129-15,0-25-360 0,0 19 8 16,0-4-208-16,0 0 17 16,0 1-73-1,0 0-88-15,0-1-128 0,0 1-64 0,0-1-144 16,0 0-120-16,0 4 56 15,0-1-48-15,-4 1 16 0,0 0-32 16,-3-1 56-16,3 1 0 31,0 3 64-31,4 0-112 16,-5 0-8 0,1 0 56-16,0-4 16 0,0 1-16 15,-3 0 72-15,3-1-32 0,-5-2-16 16,-2 2-80-16,-1-2 56 0,0 2-56 31,-4 1 16-31,7 3-16 16,-2-3 0-16,3 3 0 15,-1 3 0-15,2-4 8 0,3 1-16 16,-4 3 16-16,0 0-16 0,0 0 8 16,0 0 0-16,-4 0 40 15,0 0-24 1,4 0-16-16,0 0 8 15,-4 0 0-15,4 0 8 0,0 0-16 16,1 0 8 0,-2 0-8-16,1 0 24 0,1 0-24 15,-1 0 0-15,-1 0 0 32,1 0 8-32,-3 7-8 15,2-4 0-15,-2 3 8 0,-1-3 72 16,3 3-72-16,-2 1 40 15,-1-4-40-15,4 3-8 0,0 1 0 0,0 2 0 0,4-2 8 32,-8-1 88-32,4 3-96 15,4-2 8-15,-4 2 0 16,0 2 80-16,0-3-8 0,0 3 0 16,-3 0-8-16,2-1-16 15,1 2-48-15,-3 2 96 0,2-3 0 31,5 3 16-31,-4-1-72 0,5-7 64 16,-1 0-104-16,4-3 72 0,0 1-80 16,0-4 8-16,0 3-8 15,0-3 56-15,0 0 64 16,0 0 9-16,0 0-57 31,0 0 40-31,0 0-104 16,0 0 48-16,0 0-40 0,0 0-16 15,0 0-56-15,0 0-241 16,0 0-295-16,0-3-832 16,0-1-1345-16</inkml:trace>
  <inkml:trace contextRef="#ctx0" brushRef="#br0" timeOffset="28601.43">12770 10318 1360 0,'0'0'936'16,"0"0"-344"-1,0 0 344 1,0 0 873-16,0 0-97 0,0 0-160 15,0 0-335-15,0 0-329 0,28-15-304 0,-28 15-288 16,0 0-296-16,0 3 0 16,0 3 336-16,-9 7 72 15,5-1-256-15,-4 1-48 0,1 3 16 32,-2 0-8-32,-3 3-104 15,5-2 96-15,-6 1-16 16,-2-3-32-16,2 5 0 15,1-1 40-15,-3-3-24 0,6-4 16 16,2 1-80-16,3-3 40 16,4-1-32-1,0-2 48-15,0-1 24 16,0-3 32-16,0 0 65 0,0 0-17 16,4 1-32-16,0-4-40 0,-1 0 0 15,1 0-16-15,1 0-24 16,-1 0-8-16,0 0 0 15,7 0 80 1,-3 0-120-16,1 0 8 16,6 0-8-16,5 0 56 0,-4 0-64 0,8 0 0 15,-4 0 0-15,4 0 8 16,-4 0 0-16,0 0-8 0,-1 0 0 31,-6-4 64-31,-2-2-56 16,-7 3 56-16,5-3-16 0,-9 2 24 15,4 1 24-15,-4 3 80 16,0-3-16-16,0 3-88 16,0 0-72-16,0 0 0 15,0 0 0 1,0 0 0-16,0 0-568 16,-4 0-696-16,0 6-601 0,-5 0-1176 15</inkml:trace>
  <inkml:trace contextRef="#ctx0" brushRef="#br0" timeOffset="29819.96">12654 10359 5025 0,'0'0'1488'16,"0"0"-136"-16,0 0-48 0,0 0-319 15,0 0-217-15,4-9-376 16,-4 9-176-16,0 0-24 16,0 0 88-16,0 0-136 15,0 0-16-15,0 0-128 0,0 0-8 16,0 3 8-16,0 7 128 15,-4 3 32 1,0 5 112-16,0 1-136 16,4 0 80-16,0 4-8 0,0-2-48 15,0 3 16-15,0-9 0 0,8 1-15 16,-4-3 15-16,0-7-104 16,-1-3 72-16,-3 1 8 31,0-4 328-31,0 0 128 15,0 0-24-15,0 0-152 16,0-4-240-16,0 1-192 0,0-6-328 16,0 9-760-16,0 0-665 31,0 0-4288-31</inkml:trace>
  <inkml:trace contextRef="#ctx0" brushRef="#br0" timeOffset="86126.7">13406 10446 2784 0,'0'0'2241'0,"0"0"-185"32,0 0-872-17,0 0-224-15,0 0-183 0,0 0 23 16,21-28 192-16,-21 28 0 15,0 0-120-15,0 0-47 16,0 0-81-16,0 0-64 0,0 0-104 16,0 0-192 15,0 0-168-31,0 0-160 0,0 0 8 16,0 0-8-16,0 0-56 15,0 0-24-15,0 0 16 16,-4 0-88-16,4-5 48 0,-4 3 48 15,0-5 136-15,-1 2-80 16,1-2-56-16,-3 3-136 0,3-2 136 0,-4 3 0 0,4 0-264 16,-4-4 176-16,4 7 40 15,0-3 48-15,0 0-48 16,0 3 104-16,0 0-104 0,-1-4 96 31,-2 4 120-31,3 0-88 16,-4 0-72-16,4-2 8 15,0 2-16-15,-4 0-80 16,0 0-24-16,-4 0 104 16,-4 0 8-16,4 0-8 0,-8 0-48 15,5 0 40 1,-6 2 16-16,1 2-8 16,5 2 56-16,-2-3-56 15,2 1 0-15,2-1 0 0,-2 0 0 16,2 3-56-16,-2 0-16 0,3 1 64 15,0 3 0-15,0-3-64 32,0 1-24-32,4 5 96 0,0-1 0 31,-3 2-8-31,-2-3 0 16,5 6-48-16,-4-1 56 15,0 0-56-15,1 3 56 16,2 3 48-16,-3-3-48 0,5 0-48 15,-1 1 48-15,3-8-80 0,1 1 80 16,1 0-88-16,-1-4 88 16,4 3-64-16,-4-2 64 15,4 3 0-15,0 3 8 0,0-1-8 0,0 1-48 16,0-3 40 0,0 6 0-1,0 0 8-15,0-3 8 0,0 3 64 0,8-3-56 16,-5 0-8-16,1 0 56 15,1-3-64-15,3-1-8 16,-1 1-56 0,-3-1-32-16,4-2 96 31,-3 2 80-31,6 1-16 0,-3 0-64 16,-4-3 8-16,5 2 32 15,2 1-32-15,-3-1-8 16,1-1 0-16,2-3 8 0,-3 3-16 0,5-2 8 15,-2 1-184 1,5-1-32-16,0-3 160 0,-4 1 48 16,4-1 8-16,-4 0-104 15,0-2 96-15,4-1 0 16,-4 0 0-16,0-3 0 0,3 0 0 16,1 0 0-16,5 0 8 15,2 0 0 1,1 0 0-16,0 0 0 0,-4-6 0 15,0-1-104-15,4 4-8 16,-4-3 104-16,-1 3-48 0,-2-4 56 16,-2 1 0-16,2 2 0 0,-2 2-8 47,1-1 0-47,-4-4 8 0,4 1 8 15,0-1-8-15,0-3-8 16,0 5-472-16,0-6 216 15,-4 3 184-15,4-5 72 0,-4 1 8 0,-5 2 8 16,6-3-8-16,-5 3 8 16,-1-3 8-16,2 4-8 15,-5-4 0-15,0 4 64 16,4-1-72-16,-5-2 8 16,1-1 0-16,1-3 0 0,-1 0 8 15,0-3-8-15,0 3 0 31,-1-5 128-31,-3 0 120 0,0 7-136 16,0-3 24 0,0 1 8-16,0 0 48 15,0 1-136-15,0-2-16 0,-3 2-40 16,-1-4 0-16,4-1 64 0,-4 2-64 31,0-5 48-31,-5 1-48 16,6 0-8-16,-9 0 48 0,-1 3 8 31,6-1 144-31,-9 2-64 16,4 2-136-16,-4-1 40 0,-4 3-40 0,0-3 48 15,0 4-40-15,0 1 72 16,5-1-56-16,-6 3-24 16,5 7 0-16,4-3-360 0,-4 6 352 15,-3 0-720-15,-1 0-456 0,-16 6-473 16,8 3-1375-16,4 1-3682 0</inkml:trace>
  <inkml:trace contextRef="#ctx0" brushRef="#br0" timeOffset="90322.9">19319 11122 2456 0,'0'0'280'0,"0"0"3633"0,-4-10-2177 15,4 10-551 1,0 0-113-16,0 0 48 16,0 0-168-16,0 0-136 15,0 0-79-15,0 0-129 16,0 0-152-16,0 0-128 0,0 0-72 16,0 0-128-16,0 0-88 15,0 0-40 1,0 0-56-16,0 0-16 0,4 0 48 15,9 0 24-15,2 0 288 16,5 0-40-16,4 0-104 0,4 0-96 16,-1 0-40-16,1 0 56 15,0-3-56 17,-3 0 0-32,-5 0 48 0,-5 0-40 15,6-4-8-15,-10 4 40 16,2 0-48-16,-2-1 8 0,-7 2 0 15,4 2-8-15,-8 0-416 16,0 0-608-16,5 0-593 16,-5 0-527-16,0 0 368 15,-13 6-1257-15,2-3-1816 0</inkml:trace>
  <inkml:trace contextRef="#ctx0" brushRef="#br0" timeOffset="90670.5">19291 11176 2496 0,'0'0'1352'15,"0"0"-359"-15,0 0 311 16,0 0 168 31,0 0 32-47,0 0-415 0,0 0-73 31,0 0 104-31,9 2-176 16,2-2-272-16,6 0-471 0,2 0-97 15,1 0 48-15,4 0-56 16,0 0 24-16,0 0-64 16,4 0-56-16,-4 0 0 0,4 0 0 0,-9 0 48 0,-2 0-48 15,-6 0-8-15,-2 0 8 16,-5 0-80-16,-4-2-496 0,0 2-425 15,0 0-871-15,-24 0-969 16,-1 0 1569-16,6 0-3489 0</inkml:trace>
  <inkml:trace contextRef="#ctx0" brushRef="#br0" timeOffset="90940">19276 11239 4945 0,'0'0'2952'0,"0"0"-1768"16,0 0-944-16,0 0 489 0,0 0 535 0,0 0-368 15,63 9-464-15,-31-6-120 32,4 1-96-32,0 3 96 0,-1-4-64 15,6-3-8-15,-9 3-95 16,-4-3-97-16,-9 0 8 0,-6 0-56 15,-6 0 64-15,-7 0-64 0,0 0-152 0,0 0-577 32,-11 0-815-32,-10-3-1297 15,5 0-2640-15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8T12:43:12.582"/>
    </inkml:context>
    <inkml:brush xml:id="br0">
      <inkml:brushProperty name="width" value="0.05292" units="cm"/>
      <inkml:brushProperty name="height" value="0.05292" units="cm"/>
      <inkml:brushProperty name="color" value="#00B050"/>
    </inkml:brush>
  </inkml:definitions>
  <inkml:trace contextRef="#ctx0" brushRef="#br0">2888 7188 6081 0,'0'0'1736'16,"0"0"737"-16,0 0-1113 15,0 0-240-15,-4-13-40 16,4 13-39-16,0 0-281 15,0 0-208-15,0 0-120 0,0 0-160 16,0 0-104-16,0 0-168 16,0 0-80-16,0 0-64 0,0 0-144 31,0 0-136-15,0 7 168-16,4 5 256 15,8 4-8-15,4-2 8 0,4 4-24 16,4-6 24-16,0 1 176 15,4 0 0 1,-4-4-8 0,3 1 88-16,1-6-184 0,-4 1-48 0,4-5 56 15,-4 0-32-15,0 0-40 0,-1 0 88 16,2 0-96-16,-5-9-88 16,-1 2 8-16,1 1-16 15,-8 0-176-15,-3 0-296 0,-5 3 88 31,-4 3-953-31,0 0-687 0,-4 0-3953 0</inkml:trace>
  <inkml:trace contextRef="#ctx0" brushRef="#br0" timeOffset="385.33">2881 7378 5577 0,'0'0'2160'0,"0"0"-1336"0,0 0-584 16,0 0 40-16,0 0 273 0,0 0-97 15,0 0-264-15,0 0-176 16,0 7 216-16,0 2 384 0,7 1-328 31,5 3 40-31,4-1-168 16,-4-3 232-16,4 5-144 0,4-5-112 15,4-3-32-15,0 1 120 16,8-3 152-16,0-2-72 16,3-2-296-16,1 0 176 15,0 0-7 1,-5 0-177-16,-6-2-153 15,-5-2-183-15,-5 1 56 0,-2-1-48 16,-5 1 8-16,-5 3-624 16,1 0-440-16,0-3-1633 0</inkml:trace>
  <inkml:trace contextRef="#ctx0" brushRef="#br0" timeOffset="4510.96">15024 6366 744 0,'0'0'1112'16,"0"0"3257"-16,0 0-2937 0,0 0-256 16,0 0-351-16,0-10 23 15,0 10 8-15,0 0-72 16,0 0-144-16,0 0-128 0,0 0-48 16,0 0-111-1,0 0-113-15,0 0-72 16,0 0-120-1,0 0-40-15,0 0-8 16,8 0-8-16,5 3 8 16,2 7 56-16,13 2 72 0,4 1 24 15,11-3 8 1,6 3-8-16,10-4-56 0,5 0 64 16,8-2 16-16,0 3-32 15,-1-3 0-15,1-2-16 16,-9 1-8-16,6-3 16 0,-14 1-48 15,5-1 8-15,-8 1-8 32,-4-4-24-32,-12 0 56 15,-4 0 8-15,-17 0 64 0,5 0 16 16,-12 0 16-16,0 0-88 16,0 0-88-16,-4 0 16 0,4 0-64 15,0 0 0-15,-8 0 0 31,8 0 0-31,-8 0-368 0,4 0-800 16,4 5-672-16,-4 5-593 0,0 0-3416 16</inkml:trace>
  <inkml:trace contextRef="#ctx0" brushRef="#br0" timeOffset="5575.86">20447 6454 5577 0,'0'0'1824'16,"0"0"-376"-16,0 0 81 15,0 0-377-15,0 0-120 32,0 0-232-17,0 0-168-15,-4-12-207 0,4 12-297 0,12 0-72 16,0 3 168-16,11 4-104 16,2 0 64-16,6 4-40 0,9-1-16 15,4-1-16-15,8 1-48 31,-8 0-16-31,4-8 16 16,-16 2 0-16,-5-4 24 0,-11 0 32 16,-8 0 8-16,-8 0 8 0,0 0-136 15,-4 0 0 1,-11 0-48-16,-17 7-816 16,8 5-721-16,0 4-2247 15</inkml:trace>
  <inkml:trace contextRef="#ctx0" brushRef="#br0" timeOffset="24018.89">12259 11446 4096 0,'-4'0'112'16,"4"0"4369"-16,0 0-3312 0,0 0-465 31,0 0 328-15,0 2 48-16,0-2-376 15,0 0-296-15,0 0-47 0,0 0-33 16,0 3-24-16,0-3 56 0,0 0 40 31,0 0 80-31,0 0-104 16,0 0-8-16,4 0-32 0,8 0 32 15,4 0 32-15,8 0-232 0,4 0-88 16,8 0-32-16,-4 0-40 16,7-5 8-16,-3 2 40 15,0 3-48 1,-8-6 0-16,0 2 0 0,-8 1-8 16,0 3-224-1,-8 0-192-15,-1 0-88 16,-2 0-360-16,-9 0-584 0,0 0-361 15,0 0-527-15,-5 0-297 32,-10 9-567-32,-2-2-1632 0</inkml:trace>
  <inkml:trace contextRef="#ctx0" brushRef="#br0" timeOffset="24373.03">12263 11537 1816 0,'0'0'2664'0,"0"0"-1599"0,0 0-201 15,0 0-64-15,0 0-72 32,0 0-256-32,0 0-112 0,-8 10 56 0,8-4 105 15,0-2 287-15,4 3 192 16,4-2-432-16,4 4-112 15,0-2 48-15,8 0 32 16,4-4-63-16,3-1-17 31,10-2-152-31,-1 0-104 0,3 0-152 32,-3 0 72-32,-4-2-112 15,-12-4 40-15,-4 0 32 16,-8 6-64-16,0-5-16 0,-8 5-56 0,0 0-584 15,0 0-449-15,0 0-1183 0,0-2-3697 16</inkml:trace>
  <inkml:trace contextRef="#ctx0" brushRef="#br0" timeOffset="48215.75">3577 5781 520 0,'0'0'8041'0,"0"-6"-6776"16,4 3-649-16,0-3-16 0,-4 6-64 15,5-3-104-15,-5 3 288 16,0 0-160-16,0 0-352 0,0 0-168 31,0 0-40-31,0 0-128 16,0 3 56-16,0 6 72 0,0 4 104 15,0 3-40-15,0 2 32 16,0-1 56-16,0-2-96 0,0-2-40 0,0-3 88 16,0-3-56-1,0-5 41-15,4-2-41 16,3 0 80-16,14 0 296 0,7 0 64 16,3-9-144-16,9-4-160 15,7-9-40-15,9-4-24 16,0-2 64-1,8-4 40-15,0 4-72 16,-12-2-104 0,-5 9 64-16,-19 1-112 15,-4 11 56-15,-16 3-56 0,-4 6 0 0,-4 0-352 16,0 0-680-16,-12 0-1089 16,-20 19 1113-16,4 4-448 15,0-4-2601-15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5269CA-B222-4E66-B8F6-21FDAA4F2511}" type="datetimeFigureOut">
              <a:rPr lang="fr-FR" smtClean="0"/>
              <a:t>17/05/2021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1CD14D-9B52-4448-A1BC-DCA36A00BB16}" type="slidenum">
              <a:rPr lang="fr-FR" smtClean="0"/>
              <a:t>‹#›</a:t>
            </a:fld>
            <a:endParaRPr lang="fr-FR"/>
          </a:p>
        </p:txBody>
      </p:sp>
    </p:spTree>
    <p:extLst>
      <p:ext uri="{BB962C8B-B14F-4D97-AF65-F5344CB8AC3E}">
        <p14:creationId xmlns:p14="http://schemas.microsoft.com/office/powerpoint/2010/main" val="2503715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1</a:t>
            </a:fld>
            <a:endParaRPr lang="fr-FR"/>
          </a:p>
        </p:txBody>
      </p:sp>
    </p:spTree>
    <p:extLst>
      <p:ext uri="{BB962C8B-B14F-4D97-AF65-F5344CB8AC3E}">
        <p14:creationId xmlns:p14="http://schemas.microsoft.com/office/powerpoint/2010/main" val="949459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10</a:t>
            </a:fld>
            <a:endParaRPr lang="fr-FR"/>
          </a:p>
        </p:txBody>
      </p:sp>
    </p:spTree>
    <p:extLst>
      <p:ext uri="{BB962C8B-B14F-4D97-AF65-F5344CB8AC3E}">
        <p14:creationId xmlns:p14="http://schemas.microsoft.com/office/powerpoint/2010/main" val="401202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11</a:t>
            </a:fld>
            <a:endParaRPr lang="fr-FR"/>
          </a:p>
        </p:txBody>
      </p:sp>
    </p:spTree>
    <p:extLst>
      <p:ext uri="{BB962C8B-B14F-4D97-AF65-F5344CB8AC3E}">
        <p14:creationId xmlns:p14="http://schemas.microsoft.com/office/powerpoint/2010/main" val="594075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12</a:t>
            </a:fld>
            <a:endParaRPr lang="fr-FR"/>
          </a:p>
        </p:txBody>
      </p:sp>
    </p:spTree>
    <p:extLst>
      <p:ext uri="{BB962C8B-B14F-4D97-AF65-F5344CB8AC3E}">
        <p14:creationId xmlns:p14="http://schemas.microsoft.com/office/powerpoint/2010/main" val="2214249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13</a:t>
            </a:fld>
            <a:endParaRPr lang="fr-FR"/>
          </a:p>
        </p:txBody>
      </p:sp>
    </p:spTree>
    <p:extLst>
      <p:ext uri="{BB962C8B-B14F-4D97-AF65-F5344CB8AC3E}">
        <p14:creationId xmlns:p14="http://schemas.microsoft.com/office/powerpoint/2010/main" val="2776480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14</a:t>
            </a:fld>
            <a:endParaRPr lang="fr-FR"/>
          </a:p>
        </p:txBody>
      </p:sp>
    </p:spTree>
    <p:extLst>
      <p:ext uri="{BB962C8B-B14F-4D97-AF65-F5344CB8AC3E}">
        <p14:creationId xmlns:p14="http://schemas.microsoft.com/office/powerpoint/2010/main" val="3848663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15</a:t>
            </a:fld>
            <a:endParaRPr lang="fr-FR"/>
          </a:p>
        </p:txBody>
      </p:sp>
    </p:spTree>
    <p:extLst>
      <p:ext uri="{BB962C8B-B14F-4D97-AF65-F5344CB8AC3E}">
        <p14:creationId xmlns:p14="http://schemas.microsoft.com/office/powerpoint/2010/main" val="2057049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16</a:t>
            </a:fld>
            <a:endParaRPr lang="fr-FR"/>
          </a:p>
        </p:txBody>
      </p:sp>
    </p:spTree>
    <p:extLst>
      <p:ext uri="{BB962C8B-B14F-4D97-AF65-F5344CB8AC3E}">
        <p14:creationId xmlns:p14="http://schemas.microsoft.com/office/powerpoint/2010/main" val="1289687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17</a:t>
            </a:fld>
            <a:endParaRPr lang="fr-FR"/>
          </a:p>
        </p:txBody>
      </p:sp>
    </p:spTree>
    <p:extLst>
      <p:ext uri="{BB962C8B-B14F-4D97-AF65-F5344CB8AC3E}">
        <p14:creationId xmlns:p14="http://schemas.microsoft.com/office/powerpoint/2010/main" val="3369809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18</a:t>
            </a:fld>
            <a:endParaRPr lang="fr-FR"/>
          </a:p>
        </p:txBody>
      </p:sp>
    </p:spTree>
    <p:extLst>
      <p:ext uri="{BB962C8B-B14F-4D97-AF65-F5344CB8AC3E}">
        <p14:creationId xmlns:p14="http://schemas.microsoft.com/office/powerpoint/2010/main" val="88993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19</a:t>
            </a:fld>
            <a:endParaRPr lang="fr-FR"/>
          </a:p>
        </p:txBody>
      </p:sp>
    </p:spTree>
    <p:extLst>
      <p:ext uri="{BB962C8B-B14F-4D97-AF65-F5344CB8AC3E}">
        <p14:creationId xmlns:p14="http://schemas.microsoft.com/office/powerpoint/2010/main" val="4199759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2</a:t>
            </a:fld>
            <a:endParaRPr lang="fr-FR"/>
          </a:p>
        </p:txBody>
      </p:sp>
    </p:spTree>
    <p:extLst>
      <p:ext uri="{BB962C8B-B14F-4D97-AF65-F5344CB8AC3E}">
        <p14:creationId xmlns:p14="http://schemas.microsoft.com/office/powerpoint/2010/main" val="1995164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20</a:t>
            </a:fld>
            <a:endParaRPr lang="fr-FR"/>
          </a:p>
        </p:txBody>
      </p:sp>
    </p:spTree>
    <p:extLst>
      <p:ext uri="{BB962C8B-B14F-4D97-AF65-F5344CB8AC3E}">
        <p14:creationId xmlns:p14="http://schemas.microsoft.com/office/powerpoint/2010/main" val="2866775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21</a:t>
            </a:fld>
            <a:endParaRPr lang="fr-FR"/>
          </a:p>
        </p:txBody>
      </p:sp>
    </p:spTree>
    <p:extLst>
      <p:ext uri="{BB962C8B-B14F-4D97-AF65-F5344CB8AC3E}">
        <p14:creationId xmlns:p14="http://schemas.microsoft.com/office/powerpoint/2010/main" val="3350240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22</a:t>
            </a:fld>
            <a:endParaRPr lang="fr-FR"/>
          </a:p>
        </p:txBody>
      </p:sp>
    </p:spTree>
    <p:extLst>
      <p:ext uri="{BB962C8B-B14F-4D97-AF65-F5344CB8AC3E}">
        <p14:creationId xmlns:p14="http://schemas.microsoft.com/office/powerpoint/2010/main" val="2952307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23</a:t>
            </a:fld>
            <a:endParaRPr lang="fr-FR"/>
          </a:p>
        </p:txBody>
      </p:sp>
    </p:spTree>
    <p:extLst>
      <p:ext uri="{BB962C8B-B14F-4D97-AF65-F5344CB8AC3E}">
        <p14:creationId xmlns:p14="http://schemas.microsoft.com/office/powerpoint/2010/main" val="2994148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24</a:t>
            </a:fld>
            <a:endParaRPr lang="fr-FR"/>
          </a:p>
        </p:txBody>
      </p:sp>
    </p:spTree>
    <p:extLst>
      <p:ext uri="{BB962C8B-B14F-4D97-AF65-F5344CB8AC3E}">
        <p14:creationId xmlns:p14="http://schemas.microsoft.com/office/powerpoint/2010/main" val="2790610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25</a:t>
            </a:fld>
            <a:endParaRPr lang="fr-FR"/>
          </a:p>
        </p:txBody>
      </p:sp>
    </p:spTree>
    <p:extLst>
      <p:ext uri="{BB962C8B-B14F-4D97-AF65-F5344CB8AC3E}">
        <p14:creationId xmlns:p14="http://schemas.microsoft.com/office/powerpoint/2010/main" val="1576666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26</a:t>
            </a:fld>
            <a:endParaRPr lang="fr-FR"/>
          </a:p>
        </p:txBody>
      </p:sp>
    </p:spTree>
    <p:extLst>
      <p:ext uri="{BB962C8B-B14F-4D97-AF65-F5344CB8AC3E}">
        <p14:creationId xmlns:p14="http://schemas.microsoft.com/office/powerpoint/2010/main" val="8111641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27</a:t>
            </a:fld>
            <a:endParaRPr lang="fr-FR"/>
          </a:p>
        </p:txBody>
      </p:sp>
    </p:spTree>
    <p:extLst>
      <p:ext uri="{BB962C8B-B14F-4D97-AF65-F5344CB8AC3E}">
        <p14:creationId xmlns:p14="http://schemas.microsoft.com/office/powerpoint/2010/main" val="805673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28</a:t>
            </a:fld>
            <a:endParaRPr lang="fr-FR"/>
          </a:p>
        </p:txBody>
      </p:sp>
    </p:spTree>
    <p:extLst>
      <p:ext uri="{BB962C8B-B14F-4D97-AF65-F5344CB8AC3E}">
        <p14:creationId xmlns:p14="http://schemas.microsoft.com/office/powerpoint/2010/main" val="907851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29</a:t>
            </a:fld>
            <a:endParaRPr lang="fr-FR"/>
          </a:p>
        </p:txBody>
      </p:sp>
    </p:spTree>
    <p:extLst>
      <p:ext uri="{BB962C8B-B14F-4D97-AF65-F5344CB8AC3E}">
        <p14:creationId xmlns:p14="http://schemas.microsoft.com/office/powerpoint/2010/main" val="2746760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3</a:t>
            </a:fld>
            <a:endParaRPr lang="fr-FR"/>
          </a:p>
        </p:txBody>
      </p:sp>
    </p:spTree>
    <p:extLst>
      <p:ext uri="{BB962C8B-B14F-4D97-AF65-F5344CB8AC3E}">
        <p14:creationId xmlns:p14="http://schemas.microsoft.com/office/powerpoint/2010/main" val="23203912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30</a:t>
            </a:fld>
            <a:endParaRPr lang="fr-FR"/>
          </a:p>
        </p:txBody>
      </p:sp>
    </p:spTree>
    <p:extLst>
      <p:ext uri="{BB962C8B-B14F-4D97-AF65-F5344CB8AC3E}">
        <p14:creationId xmlns:p14="http://schemas.microsoft.com/office/powerpoint/2010/main" val="1165230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31</a:t>
            </a:fld>
            <a:endParaRPr lang="fr-FR"/>
          </a:p>
        </p:txBody>
      </p:sp>
    </p:spTree>
    <p:extLst>
      <p:ext uri="{BB962C8B-B14F-4D97-AF65-F5344CB8AC3E}">
        <p14:creationId xmlns:p14="http://schemas.microsoft.com/office/powerpoint/2010/main" val="369323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32</a:t>
            </a:fld>
            <a:endParaRPr lang="fr-FR"/>
          </a:p>
        </p:txBody>
      </p:sp>
    </p:spTree>
    <p:extLst>
      <p:ext uri="{BB962C8B-B14F-4D97-AF65-F5344CB8AC3E}">
        <p14:creationId xmlns:p14="http://schemas.microsoft.com/office/powerpoint/2010/main" val="12784468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33</a:t>
            </a:fld>
            <a:endParaRPr lang="fr-FR"/>
          </a:p>
        </p:txBody>
      </p:sp>
    </p:spTree>
    <p:extLst>
      <p:ext uri="{BB962C8B-B14F-4D97-AF65-F5344CB8AC3E}">
        <p14:creationId xmlns:p14="http://schemas.microsoft.com/office/powerpoint/2010/main" val="3856286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34</a:t>
            </a:fld>
            <a:endParaRPr lang="fr-FR"/>
          </a:p>
        </p:txBody>
      </p:sp>
    </p:spTree>
    <p:extLst>
      <p:ext uri="{BB962C8B-B14F-4D97-AF65-F5344CB8AC3E}">
        <p14:creationId xmlns:p14="http://schemas.microsoft.com/office/powerpoint/2010/main" val="794355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35</a:t>
            </a:fld>
            <a:endParaRPr lang="fr-FR"/>
          </a:p>
        </p:txBody>
      </p:sp>
    </p:spTree>
    <p:extLst>
      <p:ext uri="{BB962C8B-B14F-4D97-AF65-F5344CB8AC3E}">
        <p14:creationId xmlns:p14="http://schemas.microsoft.com/office/powerpoint/2010/main" val="2272805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36</a:t>
            </a:fld>
            <a:endParaRPr lang="fr-FR"/>
          </a:p>
        </p:txBody>
      </p:sp>
    </p:spTree>
    <p:extLst>
      <p:ext uri="{BB962C8B-B14F-4D97-AF65-F5344CB8AC3E}">
        <p14:creationId xmlns:p14="http://schemas.microsoft.com/office/powerpoint/2010/main" val="17349005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37</a:t>
            </a:fld>
            <a:endParaRPr lang="fr-FR"/>
          </a:p>
        </p:txBody>
      </p:sp>
    </p:spTree>
    <p:extLst>
      <p:ext uri="{BB962C8B-B14F-4D97-AF65-F5344CB8AC3E}">
        <p14:creationId xmlns:p14="http://schemas.microsoft.com/office/powerpoint/2010/main" val="4216360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38</a:t>
            </a:fld>
            <a:endParaRPr lang="fr-FR"/>
          </a:p>
        </p:txBody>
      </p:sp>
    </p:spTree>
    <p:extLst>
      <p:ext uri="{BB962C8B-B14F-4D97-AF65-F5344CB8AC3E}">
        <p14:creationId xmlns:p14="http://schemas.microsoft.com/office/powerpoint/2010/main" val="21368828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39</a:t>
            </a:fld>
            <a:endParaRPr lang="fr-FR"/>
          </a:p>
        </p:txBody>
      </p:sp>
    </p:spTree>
    <p:extLst>
      <p:ext uri="{BB962C8B-B14F-4D97-AF65-F5344CB8AC3E}">
        <p14:creationId xmlns:p14="http://schemas.microsoft.com/office/powerpoint/2010/main" val="1884966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4</a:t>
            </a:fld>
            <a:endParaRPr lang="fr-FR"/>
          </a:p>
        </p:txBody>
      </p:sp>
    </p:spTree>
    <p:extLst>
      <p:ext uri="{BB962C8B-B14F-4D97-AF65-F5344CB8AC3E}">
        <p14:creationId xmlns:p14="http://schemas.microsoft.com/office/powerpoint/2010/main" val="17949767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40</a:t>
            </a:fld>
            <a:endParaRPr lang="fr-FR"/>
          </a:p>
        </p:txBody>
      </p:sp>
    </p:spTree>
    <p:extLst>
      <p:ext uri="{BB962C8B-B14F-4D97-AF65-F5344CB8AC3E}">
        <p14:creationId xmlns:p14="http://schemas.microsoft.com/office/powerpoint/2010/main" val="1025869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41</a:t>
            </a:fld>
            <a:endParaRPr lang="fr-FR"/>
          </a:p>
        </p:txBody>
      </p:sp>
    </p:spTree>
    <p:extLst>
      <p:ext uri="{BB962C8B-B14F-4D97-AF65-F5344CB8AC3E}">
        <p14:creationId xmlns:p14="http://schemas.microsoft.com/office/powerpoint/2010/main" val="3838697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42</a:t>
            </a:fld>
            <a:endParaRPr lang="fr-FR"/>
          </a:p>
        </p:txBody>
      </p:sp>
    </p:spTree>
    <p:extLst>
      <p:ext uri="{BB962C8B-B14F-4D97-AF65-F5344CB8AC3E}">
        <p14:creationId xmlns:p14="http://schemas.microsoft.com/office/powerpoint/2010/main" val="37103248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43</a:t>
            </a:fld>
            <a:endParaRPr lang="fr-FR"/>
          </a:p>
        </p:txBody>
      </p:sp>
    </p:spTree>
    <p:extLst>
      <p:ext uri="{BB962C8B-B14F-4D97-AF65-F5344CB8AC3E}">
        <p14:creationId xmlns:p14="http://schemas.microsoft.com/office/powerpoint/2010/main" val="42248335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44</a:t>
            </a:fld>
            <a:endParaRPr lang="fr-FR"/>
          </a:p>
        </p:txBody>
      </p:sp>
    </p:spTree>
    <p:extLst>
      <p:ext uri="{BB962C8B-B14F-4D97-AF65-F5344CB8AC3E}">
        <p14:creationId xmlns:p14="http://schemas.microsoft.com/office/powerpoint/2010/main" val="39702315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45</a:t>
            </a:fld>
            <a:endParaRPr lang="fr-FR"/>
          </a:p>
        </p:txBody>
      </p:sp>
    </p:spTree>
    <p:extLst>
      <p:ext uri="{BB962C8B-B14F-4D97-AF65-F5344CB8AC3E}">
        <p14:creationId xmlns:p14="http://schemas.microsoft.com/office/powerpoint/2010/main" val="11223853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46</a:t>
            </a:fld>
            <a:endParaRPr lang="fr-FR"/>
          </a:p>
        </p:txBody>
      </p:sp>
    </p:spTree>
    <p:extLst>
      <p:ext uri="{BB962C8B-B14F-4D97-AF65-F5344CB8AC3E}">
        <p14:creationId xmlns:p14="http://schemas.microsoft.com/office/powerpoint/2010/main" val="2422106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47</a:t>
            </a:fld>
            <a:endParaRPr lang="fr-FR"/>
          </a:p>
        </p:txBody>
      </p:sp>
    </p:spTree>
    <p:extLst>
      <p:ext uri="{BB962C8B-B14F-4D97-AF65-F5344CB8AC3E}">
        <p14:creationId xmlns:p14="http://schemas.microsoft.com/office/powerpoint/2010/main" val="31195539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48</a:t>
            </a:fld>
            <a:endParaRPr lang="fr-FR"/>
          </a:p>
        </p:txBody>
      </p:sp>
    </p:spTree>
    <p:extLst>
      <p:ext uri="{BB962C8B-B14F-4D97-AF65-F5344CB8AC3E}">
        <p14:creationId xmlns:p14="http://schemas.microsoft.com/office/powerpoint/2010/main" val="10280993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49</a:t>
            </a:fld>
            <a:endParaRPr lang="fr-FR"/>
          </a:p>
        </p:txBody>
      </p:sp>
    </p:spTree>
    <p:extLst>
      <p:ext uri="{BB962C8B-B14F-4D97-AF65-F5344CB8AC3E}">
        <p14:creationId xmlns:p14="http://schemas.microsoft.com/office/powerpoint/2010/main" val="1187123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5</a:t>
            </a:fld>
            <a:endParaRPr lang="fr-FR"/>
          </a:p>
        </p:txBody>
      </p:sp>
    </p:spTree>
    <p:extLst>
      <p:ext uri="{BB962C8B-B14F-4D97-AF65-F5344CB8AC3E}">
        <p14:creationId xmlns:p14="http://schemas.microsoft.com/office/powerpoint/2010/main" val="4621409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50</a:t>
            </a:fld>
            <a:endParaRPr lang="fr-FR"/>
          </a:p>
        </p:txBody>
      </p:sp>
    </p:spTree>
    <p:extLst>
      <p:ext uri="{BB962C8B-B14F-4D97-AF65-F5344CB8AC3E}">
        <p14:creationId xmlns:p14="http://schemas.microsoft.com/office/powerpoint/2010/main" val="10572748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51</a:t>
            </a:fld>
            <a:endParaRPr lang="fr-FR"/>
          </a:p>
        </p:txBody>
      </p:sp>
    </p:spTree>
    <p:extLst>
      <p:ext uri="{BB962C8B-B14F-4D97-AF65-F5344CB8AC3E}">
        <p14:creationId xmlns:p14="http://schemas.microsoft.com/office/powerpoint/2010/main" val="17049724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52</a:t>
            </a:fld>
            <a:endParaRPr lang="fr-FR"/>
          </a:p>
        </p:txBody>
      </p:sp>
    </p:spTree>
    <p:extLst>
      <p:ext uri="{BB962C8B-B14F-4D97-AF65-F5344CB8AC3E}">
        <p14:creationId xmlns:p14="http://schemas.microsoft.com/office/powerpoint/2010/main" val="20552437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53</a:t>
            </a:fld>
            <a:endParaRPr lang="fr-FR"/>
          </a:p>
        </p:txBody>
      </p:sp>
    </p:spTree>
    <p:extLst>
      <p:ext uri="{BB962C8B-B14F-4D97-AF65-F5344CB8AC3E}">
        <p14:creationId xmlns:p14="http://schemas.microsoft.com/office/powerpoint/2010/main" val="30892656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54</a:t>
            </a:fld>
            <a:endParaRPr lang="fr-FR"/>
          </a:p>
        </p:txBody>
      </p:sp>
    </p:spTree>
    <p:extLst>
      <p:ext uri="{BB962C8B-B14F-4D97-AF65-F5344CB8AC3E}">
        <p14:creationId xmlns:p14="http://schemas.microsoft.com/office/powerpoint/2010/main" val="29387124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55</a:t>
            </a:fld>
            <a:endParaRPr lang="fr-FR"/>
          </a:p>
        </p:txBody>
      </p:sp>
    </p:spTree>
    <p:extLst>
      <p:ext uri="{BB962C8B-B14F-4D97-AF65-F5344CB8AC3E}">
        <p14:creationId xmlns:p14="http://schemas.microsoft.com/office/powerpoint/2010/main" val="33074047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56</a:t>
            </a:fld>
            <a:endParaRPr lang="fr-FR"/>
          </a:p>
        </p:txBody>
      </p:sp>
    </p:spTree>
    <p:extLst>
      <p:ext uri="{BB962C8B-B14F-4D97-AF65-F5344CB8AC3E}">
        <p14:creationId xmlns:p14="http://schemas.microsoft.com/office/powerpoint/2010/main" val="28124647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57</a:t>
            </a:fld>
            <a:endParaRPr lang="fr-FR"/>
          </a:p>
        </p:txBody>
      </p:sp>
    </p:spTree>
    <p:extLst>
      <p:ext uri="{BB962C8B-B14F-4D97-AF65-F5344CB8AC3E}">
        <p14:creationId xmlns:p14="http://schemas.microsoft.com/office/powerpoint/2010/main" val="3549231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58</a:t>
            </a:fld>
            <a:endParaRPr lang="fr-FR"/>
          </a:p>
        </p:txBody>
      </p:sp>
    </p:spTree>
    <p:extLst>
      <p:ext uri="{BB962C8B-B14F-4D97-AF65-F5344CB8AC3E}">
        <p14:creationId xmlns:p14="http://schemas.microsoft.com/office/powerpoint/2010/main" val="3216838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59</a:t>
            </a:fld>
            <a:endParaRPr lang="fr-FR"/>
          </a:p>
        </p:txBody>
      </p:sp>
    </p:spTree>
    <p:extLst>
      <p:ext uri="{BB962C8B-B14F-4D97-AF65-F5344CB8AC3E}">
        <p14:creationId xmlns:p14="http://schemas.microsoft.com/office/powerpoint/2010/main" val="365104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6</a:t>
            </a:fld>
            <a:endParaRPr lang="fr-FR"/>
          </a:p>
        </p:txBody>
      </p:sp>
    </p:spTree>
    <p:extLst>
      <p:ext uri="{BB962C8B-B14F-4D97-AF65-F5344CB8AC3E}">
        <p14:creationId xmlns:p14="http://schemas.microsoft.com/office/powerpoint/2010/main" val="13454802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60</a:t>
            </a:fld>
            <a:endParaRPr lang="fr-FR"/>
          </a:p>
        </p:txBody>
      </p:sp>
    </p:spTree>
    <p:extLst>
      <p:ext uri="{BB962C8B-B14F-4D97-AF65-F5344CB8AC3E}">
        <p14:creationId xmlns:p14="http://schemas.microsoft.com/office/powerpoint/2010/main" val="28707179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61</a:t>
            </a:fld>
            <a:endParaRPr lang="fr-FR"/>
          </a:p>
        </p:txBody>
      </p:sp>
    </p:spTree>
    <p:extLst>
      <p:ext uri="{BB962C8B-B14F-4D97-AF65-F5344CB8AC3E}">
        <p14:creationId xmlns:p14="http://schemas.microsoft.com/office/powerpoint/2010/main" val="15259785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62</a:t>
            </a:fld>
            <a:endParaRPr lang="fr-FR"/>
          </a:p>
        </p:txBody>
      </p:sp>
    </p:spTree>
    <p:extLst>
      <p:ext uri="{BB962C8B-B14F-4D97-AF65-F5344CB8AC3E}">
        <p14:creationId xmlns:p14="http://schemas.microsoft.com/office/powerpoint/2010/main" val="2038924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63</a:t>
            </a:fld>
            <a:endParaRPr lang="fr-FR"/>
          </a:p>
        </p:txBody>
      </p:sp>
    </p:spTree>
    <p:extLst>
      <p:ext uri="{BB962C8B-B14F-4D97-AF65-F5344CB8AC3E}">
        <p14:creationId xmlns:p14="http://schemas.microsoft.com/office/powerpoint/2010/main" val="9957367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64</a:t>
            </a:fld>
            <a:endParaRPr lang="fr-FR"/>
          </a:p>
        </p:txBody>
      </p:sp>
    </p:spTree>
    <p:extLst>
      <p:ext uri="{BB962C8B-B14F-4D97-AF65-F5344CB8AC3E}">
        <p14:creationId xmlns:p14="http://schemas.microsoft.com/office/powerpoint/2010/main" val="7050262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65</a:t>
            </a:fld>
            <a:endParaRPr lang="fr-FR"/>
          </a:p>
        </p:txBody>
      </p:sp>
    </p:spTree>
    <p:extLst>
      <p:ext uri="{BB962C8B-B14F-4D97-AF65-F5344CB8AC3E}">
        <p14:creationId xmlns:p14="http://schemas.microsoft.com/office/powerpoint/2010/main" val="24125611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66</a:t>
            </a:fld>
            <a:endParaRPr lang="fr-FR"/>
          </a:p>
        </p:txBody>
      </p:sp>
    </p:spTree>
    <p:extLst>
      <p:ext uri="{BB962C8B-B14F-4D97-AF65-F5344CB8AC3E}">
        <p14:creationId xmlns:p14="http://schemas.microsoft.com/office/powerpoint/2010/main" val="4454598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67</a:t>
            </a:fld>
            <a:endParaRPr lang="fr-FR"/>
          </a:p>
        </p:txBody>
      </p:sp>
    </p:spTree>
    <p:extLst>
      <p:ext uri="{BB962C8B-B14F-4D97-AF65-F5344CB8AC3E}">
        <p14:creationId xmlns:p14="http://schemas.microsoft.com/office/powerpoint/2010/main" val="11832607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68</a:t>
            </a:fld>
            <a:endParaRPr lang="fr-FR"/>
          </a:p>
        </p:txBody>
      </p:sp>
    </p:spTree>
    <p:extLst>
      <p:ext uri="{BB962C8B-B14F-4D97-AF65-F5344CB8AC3E}">
        <p14:creationId xmlns:p14="http://schemas.microsoft.com/office/powerpoint/2010/main" val="9855748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69</a:t>
            </a:fld>
            <a:endParaRPr lang="fr-FR"/>
          </a:p>
        </p:txBody>
      </p:sp>
    </p:spTree>
    <p:extLst>
      <p:ext uri="{BB962C8B-B14F-4D97-AF65-F5344CB8AC3E}">
        <p14:creationId xmlns:p14="http://schemas.microsoft.com/office/powerpoint/2010/main" val="4202803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7</a:t>
            </a:fld>
            <a:endParaRPr lang="fr-FR"/>
          </a:p>
        </p:txBody>
      </p:sp>
    </p:spTree>
    <p:extLst>
      <p:ext uri="{BB962C8B-B14F-4D97-AF65-F5344CB8AC3E}">
        <p14:creationId xmlns:p14="http://schemas.microsoft.com/office/powerpoint/2010/main" val="28560217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70</a:t>
            </a:fld>
            <a:endParaRPr lang="fr-FR"/>
          </a:p>
        </p:txBody>
      </p:sp>
    </p:spTree>
    <p:extLst>
      <p:ext uri="{BB962C8B-B14F-4D97-AF65-F5344CB8AC3E}">
        <p14:creationId xmlns:p14="http://schemas.microsoft.com/office/powerpoint/2010/main" val="24160836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71</a:t>
            </a:fld>
            <a:endParaRPr lang="fr-FR"/>
          </a:p>
        </p:txBody>
      </p:sp>
    </p:spTree>
    <p:extLst>
      <p:ext uri="{BB962C8B-B14F-4D97-AF65-F5344CB8AC3E}">
        <p14:creationId xmlns:p14="http://schemas.microsoft.com/office/powerpoint/2010/main" val="21129229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72</a:t>
            </a:fld>
            <a:endParaRPr lang="fr-FR"/>
          </a:p>
        </p:txBody>
      </p:sp>
    </p:spTree>
    <p:extLst>
      <p:ext uri="{BB962C8B-B14F-4D97-AF65-F5344CB8AC3E}">
        <p14:creationId xmlns:p14="http://schemas.microsoft.com/office/powerpoint/2010/main" val="3408419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73</a:t>
            </a:fld>
            <a:endParaRPr lang="fr-FR"/>
          </a:p>
        </p:txBody>
      </p:sp>
    </p:spTree>
    <p:extLst>
      <p:ext uri="{BB962C8B-B14F-4D97-AF65-F5344CB8AC3E}">
        <p14:creationId xmlns:p14="http://schemas.microsoft.com/office/powerpoint/2010/main" val="9024548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74</a:t>
            </a:fld>
            <a:endParaRPr lang="fr-FR"/>
          </a:p>
        </p:txBody>
      </p:sp>
    </p:spTree>
    <p:extLst>
      <p:ext uri="{BB962C8B-B14F-4D97-AF65-F5344CB8AC3E}">
        <p14:creationId xmlns:p14="http://schemas.microsoft.com/office/powerpoint/2010/main" val="5505759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75</a:t>
            </a:fld>
            <a:endParaRPr lang="fr-FR"/>
          </a:p>
        </p:txBody>
      </p:sp>
    </p:spTree>
    <p:extLst>
      <p:ext uri="{BB962C8B-B14F-4D97-AF65-F5344CB8AC3E}">
        <p14:creationId xmlns:p14="http://schemas.microsoft.com/office/powerpoint/2010/main" val="25956803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76</a:t>
            </a:fld>
            <a:endParaRPr lang="fr-FR"/>
          </a:p>
        </p:txBody>
      </p:sp>
    </p:spTree>
    <p:extLst>
      <p:ext uri="{BB962C8B-B14F-4D97-AF65-F5344CB8AC3E}">
        <p14:creationId xmlns:p14="http://schemas.microsoft.com/office/powerpoint/2010/main" val="40615271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77</a:t>
            </a:fld>
            <a:endParaRPr lang="fr-FR"/>
          </a:p>
        </p:txBody>
      </p:sp>
    </p:spTree>
    <p:extLst>
      <p:ext uri="{BB962C8B-B14F-4D97-AF65-F5344CB8AC3E}">
        <p14:creationId xmlns:p14="http://schemas.microsoft.com/office/powerpoint/2010/main" val="32451399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78</a:t>
            </a:fld>
            <a:endParaRPr lang="fr-FR"/>
          </a:p>
        </p:txBody>
      </p:sp>
    </p:spTree>
    <p:extLst>
      <p:ext uri="{BB962C8B-B14F-4D97-AF65-F5344CB8AC3E}">
        <p14:creationId xmlns:p14="http://schemas.microsoft.com/office/powerpoint/2010/main" val="11247636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79</a:t>
            </a:fld>
            <a:endParaRPr lang="fr-FR"/>
          </a:p>
        </p:txBody>
      </p:sp>
    </p:spTree>
    <p:extLst>
      <p:ext uri="{BB962C8B-B14F-4D97-AF65-F5344CB8AC3E}">
        <p14:creationId xmlns:p14="http://schemas.microsoft.com/office/powerpoint/2010/main" val="2508263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8</a:t>
            </a:fld>
            <a:endParaRPr lang="fr-FR"/>
          </a:p>
        </p:txBody>
      </p:sp>
    </p:spTree>
    <p:extLst>
      <p:ext uri="{BB962C8B-B14F-4D97-AF65-F5344CB8AC3E}">
        <p14:creationId xmlns:p14="http://schemas.microsoft.com/office/powerpoint/2010/main" val="23005116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80</a:t>
            </a:fld>
            <a:endParaRPr lang="fr-FR"/>
          </a:p>
        </p:txBody>
      </p:sp>
    </p:spTree>
    <p:extLst>
      <p:ext uri="{BB962C8B-B14F-4D97-AF65-F5344CB8AC3E}">
        <p14:creationId xmlns:p14="http://schemas.microsoft.com/office/powerpoint/2010/main" val="37033830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81</a:t>
            </a:fld>
            <a:endParaRPr lang="fr-FR"/>
          </a:p>
        </p:txBody>
      </p:sp>
    </p:spTree>
    <p:extLst>
      <p:ext uri="{BB962C8B-B14F-4D97-AF65-F5344CB8AC3E}">
        <p14:creationId xmlns:p14="http://schemas.microsoft.com/office/powerpoint/2010/main" val="15839653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82</a:t>
            </a:fld>
            <a:endParaRPr lang="fr-FR"/>
          </a:p>
        </p:txBody>
      </p:sp>
    </p:spTree>
    <p:extLst>
      <p:ext uri="{BB962C8B-B14F-4D97-AF65-F5344CB8AC3E}">
        <p14:creationId xmlns:p14="http://schemas.microsoft.com/office/powerpoint/2010/main" val="35562595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83</a:t>
            </a:fld>
            <a:endParaRPr lang="fr-FR"/>
          </a:p>
        </p:txBody>
      </p:sp>
    </p:spTree>
    <p:extLst>
      <p:ext uri="{BB962C8B-B14F-4D97-AF65-F5344CB8AC3E}">
        <p14:creationId xmlns:p14="http://schemas.microsoft.com/office/powerpoint/2010/main" val="34890712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84</a:t>
            </a:fld>
            <a:endParaRPr lang="fr-FR"/>
          </a:p>
        </p:txBody>
      </p:sp>
    </p:spTree>
    <p:extLst>
      <p:ext uri="{BB962C8B-B14F-4D97-AF65-F5344CB8AC3E}">
        <p14:creationId xmlns:p14="http://schemas.microsoft.com/office/powerpoint/2010/main" val="29598858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85</a:t>
            </a:fld>
            <a:endParaRPr lang="fr-FR"/>
          </a:p>
        </p:txBody>
      </p:sp>
    </p:spTree>
    <p:extLst>
      <p:ext uri="{BB962C8B-B14F-4D97-AF65-F5344CB8AC3E}">
        <p14:creationId xmlns:p14="http://schemas.microsoft.com/office/powerpoint/2010/main" val="406511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86</a:t>
            </a:fld>
            <a:endParaRPr lang="fr-FR"/>
          </a:p>
        </p:txBody>
      </p:sp>
    </p:spTree>
    <p:extLst>
      <p:ext uri="{BB962C8B-B14F-4D97-AF65-F5344CB8AC3E}">
        <p14:creationId xmlns:p14="http://schemas.microsoft.com/office/powerpoint/2010/main" val="21465150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87</a:t>
            </a:fld>
            <a:endParaRPr lang="fr-FR"/>
          </a:p>
        </p:txBody>
      </p:sp>
    </p:spTree>
    <p:extLst>
      <p:ext uri="{BB962C8B-B14F-4D97-AF65-F5344CB8AC3E}">
        <p14:creationId xmlns:p14="http://schemas.microsoft.com/office/powerpoint/2010/main" val="10886966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88</a:t>
            </a:fld>
            <a:endParaRPr lang="fr-FR"/>
          </a:p>
        </p:txBody>
      </p:sp>
    </p:spTree>
    <p:extLst>
      <p:ext uri="{BB962C8B-B14F-4D97-AF65-F5344CB8AC3E}">
        <p14:creationId xmlns:p14="http://schemas.microsoft.com/office/powerpoint/2010/main" val="26703278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89</a:t>
            </a:fld>
            <a:endParaRPr lang="fr-FR"/>
          </a:p>
        </p:txBody>
      </p:sp>
    </p:spTree>
    <p:extLst>
      <p:ext uri="{BB962C8B-B14F-4D97-AF65-F5344CB8AC3E}">
        <p14:creationId xmlns:p14="http://schemas.microsoft.com/office/powerpoint/2010/main" val="3851815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9</a:t>
            </a:fld>
            <a:endParaRPr lang="fr-FR"/>
          </a:p>
        </p:txBody>
      </p:sp>
    </p:spTree>
    <p:extLst>
      <p:ext uri="{BB962C8B-B14F-4D97-AF65-F5344CB8AC3E}">
        <p14:creationId xmlns:p14="http://schemas.microsoft.com/office/powerpoint/2010/main" val="37847332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015F33-5726-8D40-A88C-E73A0923ACDA}"/>
              </a:ext>
            </a:extLst>
          </p:cNvPr>
          <p:cNvSpPr/>
          <p:nvPr userDrawn="1"/>
        </p:nvSpPr>
        <p:spPr>
          <a:xfrm>
            <a:off x="0" y="3429000"/>
            <a:ext cx="12192000" cy="3429000"/>
          </a:xfrm>
          <a:prstGeom prst="rect">
            <a:avLst/>
          </a:prstGeom>
          <a:solidFill>
            <a:schemeClr val="accent1">
              <a:lumMod val="60000"/>
              <a:lumOff val="40000"/>
            </a:schemeClr>
          </a:solidFill>
          <a:ln>
            <a:solidFill>
              <a:srgbClr val="4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406FBA"/>
              </a:solidFill>
            </a:endParaRPr>
          </a:p>
        </p:txBody>
      </p:sp>
      <p:sp>
        <p:nvSpPr>
          <p:cNvPr id="10" name="ZoneTexte 9">
            <a:extLst>
              <a:ext uri="{FF2B5EF4-FFF2-40B4-BE49-F238E27FC236}">
                <a16:creationId xmlns:a16="http://schemas.microsoft.com/office/drawing/2014/main" id="{3B3BD7BD-DF6E-4E48-8B42-767752D4C781}"/>
              </a:ext>
            </a:extLst>
          </p:cNvPr>
          <p:cNvSpPr txBox="1"/>
          <p:nvPr userDrawn="1"/>
        </p:nvSpPr>
        <p:spPr>
          <a:xfrm>
            <a:off x="214685" y="5404996"/>
            <a:ext cx="4551625" cy="1261884"/>
          </a:xfrm>
          <a:prstGeom prst="rect">
            <a:avLst/>
          </a:prstGeom>
          <a:noFill/>
        </p:spPr>
        <p:txBody>
          <a:bodyPr wrap="square" rtlCol="0">
            <a:spAutoFit/>
          </a:bodyPr>
          <a:lstStyle/>
          <a:p>
            <a:r>
              <a:rPr lang="en-GB" sz="2000" b="1" dirty="0">
                <a:solidFill>
                  <a:srgbClr val="125DA2"/>
                </a:solidFill>
                <a:latin typeface="Garamond" panose="02020404030301010803" pitchFamily="18" charset="0"/>
                <a:cs typeface="Arial" panose="020B0604020202020204" pitchFamily="34" charset="0"/>
              </a:rPr>
              <a:t>Kashif Murtaza</a:t>
            </a:r>
          </a:p>
          <a:p>
            <a:r>
              <a:rPr lang="en-GB" sz="1600" b="1" dirty="0">
                <a:solidFill>
                  <a:srgbClr val="125DA2"/>
                </a:solidFill>
                <a:latin typeface="Garamond" panose="02020404030301010803" pitchFamily="18" charset="0"/>
                <a:cs typeface="Arial" panose="020B0604020202020204" pitchFamily="34" charset="0"/>
              </a:rPr>
              <a:t>AI Sciences Instructor</a:t>
            </a:r>
          </a:p>
          <a:p>
            <a:endParaRPr lang="en-GB" sz="2000" b="1" dirty="0">
              <a:solidFill>
                <a:srgbClr val="125DA2"/>
              </a:solidFill>
              <a:latin typeface="Garamond" panose="02020404030301010803" pitchFamily="18" charset="0"/>
              <a:cs typeface="Arial" panose="020B0604020202020204" pitchFamily="34" charset="0"/>
            </a:endParaRPr>
          </a:p>
          <a:p>
            <a:r>
              <a:rPr lang="en-GB" sz="2000" b="1" dirty="0">
                <a:solidFill>
                  <a:srgbClr val="125DA2"/>
                </a:solidFill>
                <a:latin typeface="Garamond" panose="02020404030301010803" pitchFamily="18" charset="0"/>
                <a:cs typeface="Arial" panose="020B0604020202020204" pitchFamily="34" charset="0"/>
              </a:rPr>
              <a:t>@AISciencesLearn</a:t>
            </a:r>
          </a:p>
        </p:txBody>
      </p:sp>
      <p:pic>
        <p:nvPicPr>
          <p:cNvPr id="4" name="Image 3">
            <a:extLst>
              <a:ext uri="{FF2B5EF4-FFF2-40B4-BE49-F238E27FC236}">
                <a16:creationId xmlns:a16="http://schemas.microsoft.com/office/drawing/2014/main" id="{8D398312-288F-7046-B56D-CA6C6796F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4685" y="191120"/>
            <a:ext cx="1995778" cy="445002"/>
          </a:xfrm>
          <a:prstGeom prst="rect">
            <a:avLst/>
          </a:prstGeom>
        </p:spPr>
      </p:pic>
    </p:spTree>
    <p:extLst>
      <p:ext uri="{BB962C8B-B14F-4D97-AF65-F5344CB8AC3E}">
        <p14:creationId xmlns:p14="http://schemas.microsoft.com/office/powerpoint/2010/main" val="2822692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lgn="l">
              <a:defRPr b="1">
                <a:solidFill>
                  <a:srgbClr val="406FBA"/>
                </a:solidFill>
                <a:latin typeface="Garamond" panose="02020404030301010803" pitchFamily="18" charset="0"/>
                <a:cs typeface="Arial" panose="020B0604020202020204" pitchFamily="34" charset="0"/>
              </a:defRPr>
            </a:lvl1pPr>
          </a:lstStyle>
          <a:p>
            <a:r>
              <a:rPr lang="fr-FR" dirty="0"/>
              <a:t>Modifiez le style du titre</a:t>
            </a:r>
          </a:p>
        </p:txBody>
      </p:sp>
      <p:sp>
        <p:nvSpPr>
          <p:cNvPr id="3" name="Espace réservé du contenu 2"/>
          <p:cNvSpPr>
            <a:spLocks noGrp="1"/>
          </p:cNvSpPr>
          <p:nvPr>
            <p:ph idx="1" hasCustomPrompt="1"/>
          </p:nvPr>
        </p:nvSpPr>
        <p:spPr/>
        <p:txBody>
          <a:bodyPr/>
          <a:lstStyle>
            <a:lvl1pPr marL="228600" indent="-228600">
              <a:buClr>
                <a:srgbClr val="406FBA"/>
              </a:buClr>
              <a:buFont typeface="Wingdings" pitchFamily="2" charset="2"/>
              <a:buChar char="§"/>
              <a:defRPr>
                <a:latin typeface="Garamond" panose="02020404030301010803" pitchFamily="18" charset="0"/>
                <a:cs typeface="Arial" panose="020B0604020202020204" pitchFamily="34" charset="0"/>
              </a:defRPr>
            </a:lvl1pPr>
            <a:lvl2pPr marL="685800" indent="-228600">
              <a:buClr>
                <a:srgbClr val="406FBA"/>
              </a:buClr>
              <a:buFont typeface="Wingdings" pitchFamily="2" charset="2"/>
              <a:buChar char="§"/>
              <a:defRPr>
                <a:latin typeface="Garamond" panose="02020404030301010803" pitchFamily="18" charset="0"/>
                <a:cs typeface="Arial" panose="020B0604020202020204" pitchFamily="34" charset="0"/>
              </a:defRPr>
            </a:lvl2pPr>
            <a:lvl3pPr marL="1143000" indent="-228600">
              <a:buClr>
                <a:srgbClr val="406FBA"/>
              </a:buClr>
              <a:buFont typeface="Wingdings" pitchFamily="2" charset="2"/>
              <a:buChar char="§"/>
              <a:defRPr>
                <a:latin typeface="Garamond" panose="02020404030301010803" pitchFamily="18" charset="0"/>
                <a:cs typeface="Arial" panose="020B0604020202020204" pitchFamily="34" charset="0"/>
              </a:defRPr>
            </a:lvl3pPr>
            <a:lvl4pPr marL="1600200" indent="-228600">
              <a:buClr>
                <a:srgbClr val="406FBA"/>
              </a:buClr>
              <a:buFont typeface="Wingdings" pitchFamily="2" charset="2"/>
              <a:buChar char="§"/>
              <a:defRPr>
                <a:latin typeface="Garamond" panose="02020404030301010803" pitchFamily="18" charset="0"/>
                <a:cs typeface="Arial" panose="020B0604020202020204" pitchFamily="34" charset="0"/>
              </a:defRPr>
            </a:lvl4pPr>
            <a:lvl5pPr marL="2057400" indent="-228600">
              <a:buClr>
                <a:srgbClr val="406FBA"/>
              </a:buClr>
              <a:buFont typeface="Wingdings" pitchFamily="2" charset="2"/>
              <a:buChar char="§"/>
              <a:defRPr>
                <a:latin typeface="Garamond" panose="02020404030301010803" pitchFamily="18" charset="0"/>
                <a:cs typeface="Arial" panose="020B0604020202020204"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D0835D75-7A1E-4A8A-8EED-165EBB6208E7}" type="datetimeFigureOut">
              <a:rPr lang="fr-FR" smtClean="0"/>
              <a:t>17/05/2021</a:t>
            </a:fld>
            <a:endParaRPr lang="fr-FR" dirty="0"/>
          </a:p>
        </p:txBody>
      </p:sp>
      <p:sp>
        <p:nvSpPr>
          <p:cNvPr id="6" name="Espace réservé du numéro de diapositive 5"/>
          <p:cNvSpPr>
            <a:spLocks noGrp="1"/>
          </p:cNvSpPr>
          <p:nvPr>
            <p:ph type="sldNum" sz="quarter" idx="12"/>
          </p:nvPr>
        </p:nvSpPr>
        <p:spPr>
          <a:xfrm>
            <a:off x="4178300" y="6356350"/>
            <a:ext cx="2743200" cy="365125"/>
          </a:xfrm>
          <a:prstGeom prst="rect">
            <a:avLst/>
          </a:prstGeom>
        </p:spPr>
        <p:txBody>
          <a:bodyPr/>
          <a:lstStyle>
            <a:lvl1pPr>
              <a:defRPr>
                <a:latin typeface="Garamond" panose="02020404030301010803" pitchFamily="18" charset="0"/>
              </a:defRPr>
            </a:lvl1pPr>
          </a:lstStyle>
          <a:p>
            <a:fld id="{70C34D71-145B-471B-B963-28EE42248607}" type="slidenum">
              <a:rPr lang="fr-FR" smtClean="0"/>
              <a:pPr/>
              <a:t>‹#›</a:t>
            </a:fld>
            <a:endParaRPr lang="fr-FR" dirty="0"/>
          </a:p>
        </p:txBody>
      </p:sp>
    </p:spTree>
    <p:extLst>
      <p:ext uri="{BB962C8B-B14F-4D97-AF65-F5344CB8AC3E}">
        <p14:creationId xmlns:p14="http://schemas.microsoft.com/office/powerpoint/2010/main" val="3137226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lgn="l">
              <a:defRPr sz="6000" b="1">
                <a:solidFill>
                  <a:srgbClr val="406FBA"/>
                </a:solidFill>
                <a:latin typeface="Garamond" panose="02020404030301010803" pitchFamily="18" charset="0"/>
                <a:cs typeface="Arial" panose="020B0604020202020204" pitchFamily="34" charset="0"/>
              </a:defRPr>
            </a:lvl1pPr>
          </a:lstStyle>
          <a:p>
            <a:r>
              <a:rPr lang="fr-FR" dirty="0"/>
              <a:t>Modifiez le style du titre</a:t>
            </a:r>
          </a:p>
        </p:txBody>
      </p:sp>
      <p:sp>
        <p:nvSpPr>
          <p:cNvPr id="3" name="Espace réservé du texte 2"/>
          <p:cNvSpPr>
            <a:spLocks noGrp="1"/>
          </p:cNvSpPr>
          <p:nvPr>
            <p:ph type="body" idx="1" hasCustomPrompt="1"/>
          </p:nvPr>
        </p:nvSpPr>
        <p:spPr>
          <a:xfrm>
            <a:off x="831850" y="4589463"/>
            <a:ext cx="10515600" cy="1500187"/>
          </a:xfrm>
        </p:spPr>
        <p:txBody>
          <a:bodyPr/>
          <a:lstStyle>
            <a:lvl1pPr marL="0" indent="0">
              <a:buNone/>
              <a:defRPr sz="2400">
                <a:solidFill>
                  <a:srgbClr val="125DA2"/>
                </a:solidFill>
                <a:latin typeface="Garamond" panose="02020404030301010803" pitchFamily="18"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Modifiez les styles du texte du masque</a:t>
            </a:r>
          </a:p>
        </p:txBody>
      </p:sp>
      <p:sp>
        <p:nvSpPr>
          <p:cNvPr id="4" name="Espace réservé de la date 3"/>
          <p:cNvSpPr>
            <a:spLocks noGrp="1"/>
          </p:cNvSpPr>
          <p:nvPr>
            <p:ph type="dt" sz="half" idx="10"/>
          </p:nvPr>
        </p:nvSpPr>
        <p:spPr/>
        <p:txBody>
          <a:bodyPr/>
          <a:lstStyle/>
          <a:p>
            <a:fld id="{D0835D75-7A1E-4A8A-8EED-165EBB6208E7}" type="datetimeFigureOut">
              <a:rPr lang="fr-FR" smtClean="0"/>
              <a:t>17/05/2021</a:t>
            </a:fld>
            <a:endParaRPr lang="fr-FR" dirty="0"/>
          </a:p>
        </p:txBody>
      </p:sp>
      <p:sp>
        <p:nvSpPr>
          <p:cNvPr id="6" name="Espace réservé du numéro de diapositive 5"/>
          <p:cNvSpPr>
            <a:spLocks noGrp="1"/>
          </p:cNvSpPr>
          <p:nvPr>
            <p:ph type="sldNum" sz="quarter" idx="12"/>
          </p:nvPr>
        </p:nvSpPr>
        <p:spPr>
          <a:xfrm>
            <a:off x="4953000" y="6356350"/>
            <a:ext cx="2743200" cy="365125"/>
          </a:xfrm>
          <a:prstGeom prst="rect">
            <a:avLst/>
          </a:prstGeom>
        </p:spPr>
        <p:txBody>
          <a:bodyPr/>
          <a:lstStyle>
            <a:lvl1pPr>
              <a:defRPr>
                <a:latin typeface="Garamond" panose="02020404030301010803" pitchFamily="18" charset="0"/>
              </a:defRPr>
            </a:lvl1pPr>
          </a:lstStyle>
          <a:p>
            <a:fld id="{70C34D71-145B-471B-B963-28EE42248607}" type="slidenum">
              <a:rPr lang="fr-FR" smtClean="0"/>
              <a:pPr/>
              <a:t>‹#›</a:t>
            </a:fld>
            <a:endParaRPr lang="fr-FR" dirty="0"/>
          </a:p>
        </p:txBody>
      </p:sp>
      <p:pic>
        <p:nvPicPr>
          <p:cNvPr id="9" name="Image 8">
            <a:extLst>
              <a:ext uri="{FF2B5EF4-FFF2-40B4-BE49-F238E27FC236}">
                <a16:creationId xmlns:a16="http://schemas.microsoft.com/office/drawing/2014/main" id="{F45ACBCF-310C-4F47-928C-4C39A5A86E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3707" y="2149168"/>
            <a:ext cx="1402854" cy="1448140"/>
          </a:xfrm>
          <a:prstGeom prst="rect">
            <a:avLst/>
          </a:prstGeom>
        </p:spPr>
      </p:pic>
    </p:spTree>
    <p:extLst>
      <p:ext uri="{BB962C8B-B14F-4D97-AF65-F5344CB8AC3E}">
        <p14:creationId xmlns:p14="http://schemas.microsoft.com/office/powerpoint/2010/main" val="3528272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lgn="l">
              <a:defRPr b="1">
                <a:solidFill>
                  <a:srgbClr val="125DA2"/>
                </a:solidFill>
                <a:latin typeface="Garamond" panose="02020404030301010803" pitchFamily="18" charset="0"/>
                <a:cs typeface="Arial" panose="020B0604020202020204" pitchFamily="34" charset="0"/>
              </a:defRPr>
            </a:lvl1pPr>
          </a:lstStyle>
          <a:p>
            <a:r>
              <a:rPr lang="fr-FR" dirty="0"/>
              <a:t>Modifiez le style du titre</a:t>
            </a:r>
          </a:p>
        </p:txBody>
      </p:sp>
      <p:sp>
        <p:nvSpPr>
          <p:cNvPr id="3" name="Espace réservé de la date 2"/>
          <p:cNvSpPr>
            <a:spLocks noGrp="1"/>
          </p:cNvSpPr>
          <p:nvPr>
            <p:ph type="dt" sz="half" idx="10"/>
          </p:nvPr>
        </p:nvSpPr>
        <p:spPr/>
        <p:txBody>
          <a:bodyPr/>
          <a:lstStyle/>
          <a:p>
            <a:fld id="{D0835D75-7A1E-4A8A-8EED-165EBB6208E7}" type="datetimeFigureOut">
              <a:rPr lang="fr-FR" smtClean="0"/>
              <a:t>17/05/2021</a:t>
            </a:fld>
            <a:endParaRPr lang="fr-FR"/>
          </a:p>
        </p:txBody>
      </p:sp>
      <p:sp>
        <p:nvSpPr>
          <p:cNvPr id="5" name="Espace réservé du numéro de diapositive 4"/>
          <p:cNvSpPr>
            <a:spLocks noGrp="1"/>
          </p:cNvSpPr>
          <p:nvPr>
            <p:ph type="sldNum" sz="quarter" idx="12"/>
          </p:nvPr>
        </p:nvSpPr>
        <p:spPr>
          <a:xfrm>
            <a:off x="4508500" y="6356349"/>
            <a:ext cx="2743200" cy="365125"/>
          </a:xfrm>
          <a:prstGeom prst="rect">
            <a:avLst/>
          </a:prstGeom>
        </p:spPr>
        <p:txBody>
          <a:bodyPr/>
          <a:lstStyle>
            <a:lvl1pPr>
              <a:defRPr>
                <a:latin typeface="Garamond" panose="02020404030301010803" pitchFamily="18" charset="0"/>
              </a:defRPr>
            </a:lvl1pPr>
          </a:lstStyle>
          <a:p>
            <a:fld id="{70C34D71-145B-471B-B963-28EE42248607}" type="slidenum">
              <a:rPr lang="fr-FR" smtClean="0"/>
              <a:pPr/>
              <a:t>‹#›</a:t>
            </a:fld>
            <a:endParaRPr lang="fr-FR" dirty="0"/>
          </a:p>
        </p:txBody>
      </p:sp>
    </p:spTree>
    <p:extLst>
      <p:ext uri="{BB962C8B-B14F-4D97-AF65-F5344CB8AC3E}">
        <p14:creationId xmlns:p14="http://schemas.microsoft.com/office/powerpoint/2010/main" val="32741422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aramond" panose="02020404030301010803" pitchFamily="18" charset="0"/>
              </a:defRPr>
            </a:lvl1pPr>
          </a:lstStyle>
          <a:p>
            <a:fld id="{D0835D75-7A1E-4A8A-8EED-165EBB6208E7}" type="datetimeFigureOut">
              <a:rPr lang="fr-FR" smtClean="0"/>
              <a:pPr/>
              <a:t>17/05/2021</a:t>
            </a:fld>
            <a:endParaRPr lang="fr-FR"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aramond" panose="02020404030301010803" pitchFamily="18" charset="0"/>
              </a:defRPr>
            </a:lvl1pPr>
          </a:lstStyle>
          <a:p>
            <a:endParaRPr lang="fr-FR" dirty="0"/>
          </a:p>
        </p:txBody>
      </p:sp>
      <p:pic>
        <p:nvPicPr>
          <p:cNvPr id="8" name="Image 7" descr="Une image contenant texte, clipart&#10;&#10;Description générée automatiquement">
            <a:extLst>
              <a:ext uri="{FF2B5EF4-FFF2-40B4-BE49-F238E27FC236}">
                <a16:creationId xmlns:a16="http://schemas.microsoft.com/office/drawing/2014/main" id="{2CD73B99-5000-3041-90A1-B6FFB489BF59}"/>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35047" y="6356350"/>
            <a:ext cx="1618753" cy="360936"/>
          </a:xfrm>
          <a:prstGeom prst="rect">
            <a:avLst/>
          </a:prstGeom>
        </p:spPr>
      </p:pic>
    </p:spTree>
    <p:extLst>
      <p:ext uri="{BB962C8B-B14F-4D97-AF65-F5344CB8AC3E}">
        <p14:creationId xmlns:p14="http://schemas.microsoft.com/office/powerpoint/2010/main" val="904409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txStyles>
    <p:titleStyle>
      <a:lvl1pPr algn="l" defTabSz="914400" rtl="0" eaLnBrk="1" latinLnBrk="0" hangingPunct="1">
        <a:lnSpc>
          <a:spcPct val="90000"/>
        </a:lnSpc>
        <a:spcBef>
          <a:spcPct val="0"/>
        </a:spcBef>
        <a:buNone/>
        <a:defRPr lang="fr-FR" sz="4400" b="1" kern="1200" dirty="0">
          <a:solidFill>
            <a:srgbClr val="125DA2"/>
          </a:solidFill>
          <a:latin typeface="Garamond" panose="02020404030301010803" pitchFamily="18"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125DA2"/>
        </a:buClr>
        <a:buFont typeface="Wingdings" pitchFamily="2" charset="2"/>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25DA2"/>
        </a:buClr>
        <a:buFont typeface="Wingdings" pitchFamily="2" charset="2"/>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Clr>
          <a:srgbClr val="125DA2"/>
        </a:buClr>
        <a:buFont typeface="Wingdings" pitchFamily="2" charset="2"/>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Clr>
          <a:srgbClr val="125DA2"/>
        </a:buClr>
        <a:buFont typeface="Wingdings" pitchFamily="2" charset="2"/>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Clr>
          <a:srgbClr val="125DA2"/>
        </a:buClr>
        <a:buFont typeface="Wingdings" pitchFamily="2" charset="2"/>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customXml" Target="../ink/ink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customXml" Target="../ink/ink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customXml" Target="../ink/ink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25.emf"/><Relationship Id="rId4" Type="http://schemas.openxmlformats.org/officeDocument/2006/relationships/customXml" Target="../ink/ink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customXml" Target="../ink/ink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customXml" Target="../ink/ink8.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customXml" Target="../ink/ink9.xml"/></Relationships>
</file>

<file path=ppt/slides/_rels/slide36.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customXml" Target="../ink/ink1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customXml" Target="../ink/ink14.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customXml" Target="../ink/ink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customXml" Target="../ink/ink16.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customXml" Target="../ink/ink17.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customXml" Target="../ink/ink18.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customXml" Target="../ink/ink19.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customXml" Target="../ink/ink20.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58.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59.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63.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64.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65.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66.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67.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68.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6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customXml" Target="../ink/ink31.xml"/><Relationship Id="rId4" Type="http://schemas.openxmlformats.org/officeDocument/2006/relationships/image" Target="../media/image6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customXml" Target="../ink/ink32.xml"/><Relationship Id="rId4" Type="http://schemas.openxmlformats.org/officeDocument/2006/relationships/image" Target="../media/image63.emf"/></Relationships>
</file>

<file path=ppt/slides/_rels/slide7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customXml" Target="../ink/ink33.xml"/></Relationships>
</file>

<file path=ppt/slides/_rels/slide72.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73.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76.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77.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7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customXml" Target="../ink/ink39.xml"/></Relationships>
</file>

<file path=ppt/slides/_rels/slide79.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76.emf"/><Relationship Id="rId4" Type="http://schemas.openxmlformats.org/officeDocument/2006/relationships/customXml" Target="../ink/ink41.xml"/></Relationships>
</file>

<file path=ppt/slides/_rels/slide81.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78.emf"/><Relationship Id="rId5" Type="http://schemas.openxmlformats.org/officeDocument/2006/relationships/customXml" Target="../ink/ink43.xml"/><Relationship Id="rId4" Type="http://schemas.openxmlformats.org/officeDocument/2006/relationships/image" Target="../media/image77.emf"/></Relationships>
</file>

<file path=ppt/slides/_rels/slide82.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80.emf"/><Relationship Id="rId5" Type="http://schemas.openxmlformats.org/officeDocument/2006/relationships/customXml" Target="../ink/ink45.xml"/><Relationship Id="rId4" Type="http://schemas.openxmlformats.org/officeDocument/2006/relationships/image" Target="../media/image79.emf"/></Relationships>
</file>

<file path=ppt/slides/_rels/slide83.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82.emf"/><Relationship Id="rId5" Type="http://schemas.openxmlformats.org/officeDocument/2006/relationships/customXml" Target="../ink/ink47.xml"/><Relationship Id="rId4" Type="http://schemas.openxmlformats.org/officeDocument/2006/relationships/image" Target="../media/image81.emf"/></Relationships>
</file>

<file path=ppt/slides/_rels/slide84.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85.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84.e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www.aisciences.io/"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B2D084F9-781C-BA43-A17D-39542CA34E9A}"/>
              </a:ext>
            </a:extLst>
          </p:cNvPr>
          <p:cNvSpPr txBox="1">
            <a:spLocks/>
          </p:cNvSpPr>
          <p:nvPr/>
        </p:nvSpPr>
        <p:spPr>
          <a:xfrm>
            <a:off x="227670" y="1798672"/>
            <a:ext cx="7761900" cy="1630328"/>
          </a:xfrm>
          <a:prstGeom prst="rect">
            <a:avLst/>
          </a:prstGeom>
        </p:spPr>
        <p:txBody>
          <a:bodyPr>
            <a:normAutofit fontScale="85000" lnSpcReduction="10000"/>
          </a:bodyPr>
          <a:lstStyle>
            <a:lvl1pPr algn="l" defTabSz="914400" rtl="0" eaLnBrk="1" latinLnBrk="0" hangingPunct="1">
              <a:lnSpc>
                <a:spcPct val="90000"/>
              </a:lnSpc>
              <a:spcBef>
                <a:spcPct val="0"/>
              </a:spcBef>
              <a:buNone/>
              <a:defRPr lang="fr-FR" sz="4400" b="1" kern="1200" dirty="0">
                <a:solidFill>
                  <a:srgbClr val="125DA2"/>
                </a:solidFill>
                <a:latin typeface="Garamond" panose="02020404030301010803" pitchFamily="18" charset="0"/>
                <a:ea typeface="+mj-ea"/>
                <a:cs typeface="Arial" panose="020B0604020202020204" pitchFamily="34" charset="0"/>
              </a:defRPr>
            </a:lvl1pPr>
          </a:lstStyle>
          <a:p>
            <a:r>
              <a:rPr lang="en-GB" sz="5400" dirty="0">
                <a:solidFill>
                  <a:srgbClr val="406FBA"/>
                </a:solidFill>
              </a:rPr>
              <a:t>Natural Language Processing Explained for beginners</a:t>
            </a:r>
            <a:endParaRPr lang="ru-RU" sz="5400" dirty="0">
              <a:solidFill>
                <a:srgbClr val="406FBA"/>
              </a:solidFill>
            </a:endParaRPr>
          </a:p>
        </p:txBody>
      </p:sp>
      <p:sp>
        <p:nvSpPr>
          <p:cNvPr id="4" name="Titre 1">
            <a:extLst>
              <a:ext uri="{FF2B5EF4-FFF2-40B4-BE49-F238E27FC236}">
                <a16:creationId xmlns:a16="http://schemas.microsoft.com/office/drawing/2014/main" id="{3C7D6C6B-28D1-3C48-B672-39A1318D1118}"/>
              </a:ext>
            </a:extLst>
          </p:cNvPr>
          <p:cNvSpPr txBox="1">
            <a:spLocks/>
          </p:cNvSpPr>
          <p:nvPr/>
        </p:nvSpPr>
        <p:spPr>
          <a:xfrm>
            <a:off x="227670" y="3619677"/>
            <a:ext cx="7579020" cy="1748736"/>
          </a:xfrm>
          <a:prstGeom prst="rect">
            <a:avLst/>
          </a:prstGeom>
        </p:spPr>
        <p:txBody>
          <a:bodyPr>
            <a:normAutofit fontScale="92500" lnSpcReduction="20000"/>
          </a:bodyPr>
          <a:lstStyle>
            <a:lvl1pPr algn="l" defTabSz="914400" rtl="0" eaLnBrk="1" latinLnBrk="0" hangingPunct="1">
              <a:lnSpc>
                <a:spcPct val="90000"/>
              </a:lnSpc>
              <a:spcBef>
                <a:spcPct val="0"/>
              </a:spcBef>
              <a:buNone/>
              <a:defRPr lang="fr-FR" sz="4400" b="1" kern="1200" dirty="0">
                <a:solidFill>
                  <a:srgbClr val="125DA2"/>
                </a:solidFill>
                <a:latin typeface="Garamond" panose="02020404030301010803" pitchFamily="18" charset="0"/>
                <a:ea typeface="+mj-ea"/>
                <a:cs typeface="Arial" panose="020B0604020202020204" pitchFamily="34" charset="0"/>
              </a:defRPr>
            </a:lvl1pPr>
          </a:lstStyle>
          <a:p>
            <a:pPr marL="571500" indent="-571500">
              <a:buFont typeface="Wingdings" panose="05000000000000000000" pitchFamily="2" charset="2"/>
              <a:buChar char="§"/>
            </a:pPr>
            <a:r>
              <a:rPr lang="en-GB" sz="4000" b="0" dirty="0"/>
              <a:t>What is NLP?</a:t>
            </a:r>
          </a:p>
          <a:p>
            <a:pPr marL="571500" indent="-571500">
              <a:buFont typeface="Wingdings" panose="05000000000000000000" pitchFamily="2" charset="2"/>
              <a:buChar char="§"/>
            </a:pPr>
            <a:r>
              <a:rPr lang="en-GB" sz="4000" b="0" dirty="0"/>
              <a:t>Why it’s important ?</a:t>
            </a:r>
          </a:p>
          <a:p>
            <a:pPr marL="571500" indent="-571500">
              <a:buFont typeface="Wingdings" panose="05000000000000000000" pitchFamily="2" charset="2"/>
              <a:buChar char="§"/>
            </a:pPr>
            <a:r>
              <a:rPr lang="en-GB" sz="4000" b="0" dirty="0"/>
              <a:t>What are the tools for NLP?</a:t>
            </a:r>
          </a:p>
          <a:p>
            <a:pPr marL="571500" indent="-571500">
              <a:buFont typeface="Wingdings" panose="05000000000000000000" pitchFamily="2" charset="2"/>
              <a:buChar char="§"/>
            </a:pPr>
            <a:r>
              <a:rPr lang="en-GB" sz="4000" b="0" dirty="0"/>
              <a:t>Let’s dive in with hands-on in Python</a:t>
            </a:r>
            <a:endParaRPr lang="ru-RU" sz="4000" b="0" dirty="0"/>
          </a:p>
        </p:txBody>
      </p:sp>
    </p:spTree>
    <p:extLst>
      <p:ext uri="{BB962C8B-B14F-4D97-AF65-F5344CB8AC3E}">
        <p14:creationId xmlns:p14="http://schemas.microsoft.com/office/powerpoint/2010/main" val="143741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1923255"/>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Solution-2: Check if text contains any number with consecutive 4 digits</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8" name="Picture 7">
            <a:extLst>
              <a:ext uri="{FF2B5EF4-FFF2-40B4-BE49-F238E27FC236}">
                <a16:creationId xmlns:a16="http://schemas.microsoft.com/office/drawing/2014/main" id="{02495721-D190-462C-B128-B914535EB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322" y="2986819"/>
            <a:ext cx="10463167" cy="3307367"/>
          </a:xfrm>
          <a:prstGeom prst="rect">
            <a:avLst/>
          </a:prstGeom>
        </p:spPr>
      </p:pic>
    </p:spTree>
    <p:extLst>
      <p:ext uri="{BB962C8B-B14F-4D97-AF65-F5344CB8AC3E}">
        <p14:creationId xmlns:p14="http://schemas.microsoft.com/office/powerpoint/2010/main" val="2508155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1923255"/>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b="0" i="0" u="none" strike="noStrike" cap="none" normalizeH="0" baseline="0" dirty="0">
                <a:ln>
                  <a:noFill/>
                </a:ln>
                <a:solidFill>
                  <a:srgbClr val="222222"/>
                </a:solidFill>
                <a:effectLst/>
                <a:latin typeface="Garamond" panose="02020404030301010803" pitchFamily="18" charset="0"/>
              </a:rPr>
              <a:t>Set Complement: [^023abf] everything other than {0,2,3,a,b,f}</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sp>
        <p:nvSpPr>
          <p:cNvPr id="9" name="Rectangle 4">
            <a:extLst>
              <a:ext uri="{FF2B5EF4-FFF2-40B4-BE49-F238E27FC236}">
                <a16:creationId xmlns:a16="http://schemas.microsoft.com/office/drawing/2014/main" id="{F304D733-D0B2-4195-8DE7-87B5ED8C2351}"/>
              </a:ext>
            </a:extLst>
          </p:cNvPr>
          <p:cNvSpPr>
            <a:spLocks noChangeArrowheads="1"/>
          </p:cNvSpPr>
          <p:nvPr/>
        </p:nvSpPr>
        <p:spPr bwMode="auto">
          <a:xfrm>
            <a:off x="1810874" y="2380453"/>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b="0" i="0" u="none" strike="noStrike" cap="none" normalizeH="0" baseline="0" dirty="0">
                <a:ln>
                  <a:noFill/>
                </a:ln>
                <a:solidFill>
                  <a:srgbClr val="222222"/>
                </a:solidFill>
                <a:effectLst/>
                <a:latin typeface="Garamond" panose="02020404030301010803" pitchFamily="18" charset="0"/>
              </a:rPr>
              <a:t>Position Matters: [023abf^] everything in {0,2,3,a,b,f,^}</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spTree>
    <p:extLst>
      <p:ext uri="{BB962C8B-B14F-4D97-AF65-F5344CB8AC3E}">
        <p14:creationId xmlns:p14="http://schemas.microsoft.com/office/powerpoint/2010/main" val="474343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1923255"/>
            <a:ext cx="10152962" cy="830997"/>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Exercise-3: List the documents that does not contain any digit and any of the following characters: {:,”,{,},(,),@,#,&amp;}</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10" name="Picture 9">
            <a:extLst>
              <a:ext uri="{FF2B5EF4-FFF2-40B4-BE49-F238E27FC236}">
                <a16:creationId xmlns:a16="http://schemas.microsoft.com/office/drawing/2014/main" id="{C4F66A6A-C663-40DB-889D-36E804BD6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261" y="3550838"/>
            <a:ext cx="10135478" cy="1889924"/>
          </a:xfrm>
          <a:prstGeom prst="rect">
            <a:avLst/>
          </a:prstGeom>
        </p:spPr>
      </p:pic>
    </p:spTree>
    <p:extLst>
      <p:ext uri="{BB962C8B-B14F-4D97-AF65-F5344CB8AC3E}">
        <p14:creationId xmlns:p14="http://schemas.microsoft.com/office/powerpoint/2010/main" val="4034780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1923255"/>
            <a:ext cx="10152962" cy="830997"/>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Solution-3: List the documents that does not contain any digit and any of the following characters: {:,”,{,},(,),@,#,&amp;}</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4" name="Picture 3">
            <a:extLst>
              <a:ext uri="{FF2B5EF4-FFF2-40B4-BE49-F238E27FC236}">
                <a16:creationId xmlns:a16="http://schemas.microsoft.com/office/drawing/2014/main" id="{2D1FE7BD-40A8-4C29-905F-241D85E43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1" y="2874470"/>
            <a:ext cx="7773736" cy="3618405"/>
          </a:xfrm>
          <a:prstGeom prst="rect">
            <a:avLst/>
          </a:prstGeom>
        </p:spPr>
      </p:pic>
    </p:spTree>
    <p:extLst>
      <p:ext uri="{BB962C8B-B14F-4D97-AF65-F5344CB8AC3E}">
        <p14:creationId xmlns:p14="http://schemas.microsoft.com/office/powerpoint/2010/main" val="852489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1923255"/>
            <a:ext cx="10152962" cy="830997"/>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Solution-3: List the documents that does not contain any digit and any of the following characters: {:,”,{,},(,),@,#,&amp;}</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5" name="Picture 4">
            <a:extLst>
              <a:ext uri="{FF2B5EF4-FFF2-40B4-BE49-F238E27FC236}">
                <a16:creationId xmlns:a16="http://schemas.microsoft.com/office/drawing/2014/main" id="{21A886FE-E050-4F40-92BB-16F364474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329" y="2890306"/>
            <a:ext cx="8629416" cy="3527257"/>
          </a:xfrm>
          <a:prstGeom prst="rect">
            <a:avLst/>
          </a:prstGeom>
        </p:spPr>
      </p:pic>
    </p:spTree>
    <p:extLst>
      <p:ext uri="{BB962C8B-B14F-4D97-AF65-F5344CB8AC3E}">
        <p14:creationId xmlns:p14="http://schemas.microsoft.com/office/powerpoint/2010/main" val="3115311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2107921"/>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Exercise-4: Count all the backslashes in a document</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4" name="Picture 3">
            <a:extLst>
              <a:ext uri="{FF2B5EF4-FFF2-40B4-BE49-F238E27FC236}">
                <a16:creationId xmlns:a16="http://schemas.microsoft.com/office/drawing/2014/main" id="{6FA45870-90F7-4CFC-B9B1-A5A348563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54" y="3617797"/>
            <a:ext cx="11537680" cy="670618"/>
          </a:xfrm>
          <a:prstGeom prst="rect">
            <a:avLst/>
          </a:prstGeom>
        </p:spPr>
      </p:pic>
    </p:spTree>
    <p:extLst>
      <p:ext uri="{BB962C8B-B14F-4D97-AF65-F5344CB8AC3E}">
        <p14:creationId xmlns:p14="http://schemas.microsoft.com/office/powerpoint/2010/main" val="2909085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2107921"/>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First Attempt-4: Count all the backslashes in a document</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5" name="Picture 4">
            <a:extLst>
              <a:ext uri="{FF2B5EF4-FFF2-40B4-BE49-F238E27FC236}">
                <a16:creationId xmlns:a16="http://schemas.microsoft.com/office/drawing/2014/main" id="{D11EAC08-75E1-4A9E-9DBF-6112D9FD3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91" y="3162693"/>
            <a:ext cx="11636748" cy="2956816"/>
          </a:xfrm>
          <a:prstGeom prst="rect">
            <a:avLst/>
          </a:prstGeom>
        </p:spPr>
      </p:pic>
    </p:spTree>
    <p:extLst>
      <p:ext uri="{BB962C8B-B14F-4D97-AF65-F5344CB8AC3E}">
        <p14:creationId xmlns:p14="http://schemas.microsoft.com/office/powerpoint/2010/main" val="2235139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2107921"/>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Second Attempt-4: Count all the backslashes in a document</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4" name="Picture 3">
            <a:extLst>
              <a:ext uri="{FF2B5EF4-FFF2-40B4-BE49-F238E27FC236}">
                <a16:creationId xmlns:a16="http://schemas.microsoft.com/office/drawing/2014/main" id="{0249D7C4-0DA1-4EFC-B8A1-0CDA63692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00" y="3370125"/>
            <a:ext cx="11705334" cy="1836579"/>
          </a:xfrm>
          <a:prstGeom prst="rect">
            <a:avLst/>
          </a:prstGeom>
        </p:spPr>
      </p:pic>
    </p:spTree>
    <p:extLst>
      <p:ext uri="{BB962C8B-B14F-4D97-AF65-F5344CB8AC3E}">
        <p14:creationId xmlns:p14="http://schemas.microsoft.com/office/powerpoint/2010/main" val="3258812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2107921"/>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Third Attempt-4: Count all the backslashes in a document</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5" name="Picture 4">
            <a:extLst>
              <a:ext uri="{FF2B5EF4-FFF2-40B4-BE49-F238E27FC236}">
                <a16:creationId xmlns:a16="http://schemas.microsoft.com/office/drawing/2014/main" id="{1A270058-8E0F-4406-9362-1655121D4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948" y="3223562"/>
            <a:ext cx="11613886" cy="1760373"/>
          </a:xfrm>
          <a:prstGeom prst="rect">
            <a:avLst/>
          </a:prstGeom>
        </p:spPr>
      </p:pic>
    </p:spTree>
    <p:extLst>
      <p:ext uri="{BB962C8B-B14F-4D97-AF65-F5344CB8AC3E}">
        <p14:creationId xmlns:p14="http://schemas.microsoft.com/office/powerpoint/2010/main" val="944154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2107921"/>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Fourth Attempt-4: Count all the backslashes in a document</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4" name="Picture 3">
            <a:extLst>
              <a:ext uri="{FF2B5EF4-FFF2-40B4-BE49-F238E27FC236}">
                <a16:creationId xmlns:a16="http://schemas.microsoft.com/office/drawing/2014/main" id="{5B3B1A74-0D12-4673-9BC9-0528D36D2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86" y="2986819"/>
            <a:ext cx="11751058" cy="3307367"/>
          </a:xfrm>
          <a:prstGeom prst="rect">
            <a:avLst/>
          </a:prstGeom>
        </p:spPr>
      </p:pic>
    </p:spTree>
    <p:extLst>
      <p:ext uri="{BB962C8B-B14F-4D97-AF65-F5344CB8AC3E}">
        <p14:creationId xmlns:p14="http://schemas.microsoft.com/office/powerpoint/2010/main" val="2919884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fontScale="90000"/>
          </a:bodyPr>
          <a:lstStyle/>
          <a:p>
            <a:r>
              <a:rPr lang="en-GB" dirty="0"/>
              <a:t>Regular Expressions</a:t>
            </a:r>
            <a:br>
              <a:rPr lang="en-GB" dirty="0"/>
            </a:br>
            <a:r>
              <a:rPr lang="en-GB" sz="2800" dirty="0">
                <a:solidFill>
                  <a:schemeClr val="accent1"/>
                </a:solidFill>
              </a:rPr>
              <a:t>What and Why</a:t>
            </a:r>
            <a:br>
              <a:rPr lang="en-GB" sz="2800" dirty="0">
                <a:solidFill>
                  <a:schemeClr val="accent1"/>
                </a:solidFill>
              </a:rPr>
            </a:br>
            <a:endParaRPr lang="en-GB" sz="2800" dirty="0">
              <a:solidFill>
                <a:schemeClr val="accent1"/>
              </a:solidFill>
            </a:endParaRPr>
          </a:p>
        </p:txBody>
      </p:sp>
      <p:sp>
        <p:nvSpPr>
          <p:cNvPr id="3" name="Espace réservé du contenu 2">
            <a:extLst>
              <a:ext uri="{FF2B5EF4-FFF2-40B4-BE49-F238E27FC236}">
                <a16:creationId xmlns:a16="http://schemas.microsoft.com/office/drawing/2014/main" id="{C7268EEF-3111-E04E-8253-E964B08CF71F}"/>
              </a:ext>
            </a:extLst>
          </p:cNvPr>
          <p:cNvSpPr>
            <a:spLocks noGrp="1"/>
          </p:cNvSpPr>
          <p:nvPr>
            <p:ph idx="1"/>
          </p:nvPr>
        </p:nvSpPr>
        <p:spPr>
          <a:xfrm>
            <a:off x="927593" y="1690688"/>
            <a:ext cx="10515600" cy="4091718"/>
          </a:xfrm>
        </p:spPr>
        <p:txBody>
          <a:bodyPr>
            <a:normAutofit/>
          </a:bodyPr>
          <a:lstStyle/>
          <a:p>
            <a:r>
              <a:rPr lang="en-GB" dirty="0"/>
              <a:t>What is it</a:t>
            </a:r>
          </a:p>
          <a:p>
            <a:pPr lvl="1"/>
            <a:r>
              <a:rPr lang="en-US" b="0" i="0" dirty="0">
                <a:solidFill>
                  <a:srgbClr val="222222"/>
                </a:solidFill>
                <a:effectLst/>
              </a:rPr>
              <a:t>A language to specify the rules for the set of possible strings that you want to search in a corpus of text.</a:t>
            </a:r>
            <a:endParaRPr lang="en-GB" b="1" dirty="0"/>
          </a:p>
          <a:p>
            <a:pPr lvl="1"/>
            <a:endParaRPr lang="en-GB" b="1" dirty="0"/>
          </a:p>
          <a:p>
            <a:pPr marL="457200" lvl="1" indent="0">
              <a:buNone/>
            </a:pPr>
            <a:endParaRPr lang="en-GB" b="1" dirty="0"/>
          </a:p>
          <a:p>
            <a:pPr marL="457200" lvl="1" indent="0">
              <a:buNone/>
            </a:pPr>
            <a:endParaRPr lang="en-GB" b="1" dirty="0"/>
          </a:p>
          <a:p>
            <a:r>
              <a:rPr lang="en-GB" dirty="0"/>
              <a:t>Why</a:t>
            </a:r>
          </a:p>
          <a:p>
            <a:pPr lvl="1"/>
            <a:r>
              <a:rPr lang="en-GB" dirty="0"/>
              <a:t>Why not using a python program for searching?</a:t>
            </a:r>
          </a:p>
          <a:p>
            <a:pPr lvl="1"/>
            <a:r>
              <a:rPr lang="en-GB" dirty="0"/>
              <a:t>Why not string functions?</a:t>
            </a:r>
          </a:p>
          <a:p>
            <a:pPr lvl="1"/>
            <a:r>
              <a:rPr lang="en-US" dirty="0"/>
              <a:t>Can these find everything one wants?</a:t>
            </a:r>
            <a:endParaRPr lang="en-GB" dirty="0"/>
          </a:p>
          <a:p>
            <a:pPr lvl="1"/>
            <a:endParaRPr lang="en-GB" b="1" dirty="0"/>
          </a:p>
          <a:p>
            <a:pPr lvl="1"/>
            <a:endParaRPr lang="en-GB" dirty="0"/>
          </a:p>
        </p:txBody>
      </p:sp>
      <p:sp>
        <p:nvSpPr>
          <p:cNvPr id="4" name="Rectangle: Rounded Corners 3">
            <a:extLst>
              <a:ext uri="{FF2B5EF4-FFF2-40B4-BE49-F238E27FC236}">
                <a16:creationId xmlns:a16="http://schemas.microsoft.com/office/drawing/2014/main" id="{C0F76B7D-4A50-4E28-B00F-C925587506AC}"/>
              </a:ext>
            </a:extLst>
          </p:cNvPr>
          <p:cNvSpPr/>
          <p:nvPr/>
        </p:nvSpPr>
        <p:spPr>
          <a:xfrm>
            <a:off x="1890347" y="2998177"/>
            <a:ext cx="8695592" cy="1125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0" i="1" dirty="0">
                <a:solidFill>
                  <a:schemeClr val="bg1"/>
                </a:solidFill>
                <a:effectLst/>
                <a:latin typeface="Garamond" panose="02020404030301010803" pitchFamily="18" charset="0"/>
              </a:rPr>
              <a:t>Your password must have at least 8 characters, at least </a:t>
            </a:r>
            <a:r>
              <a:rPr lang="en-US" sz="2400" i="1" dirty="0">
                <a:solidFill>
                  <a:schemeClr val="bg1"/>
                </a:solidFill>
                <a:latin typeface="Garamond" panose="02020404030301010803" pitchFamily="18" charset="0"/>
              </a:rPr>
              <a:t>1</a:t>
            </a:r>
            <a:r>
              <a:rPr lang="en-US" sz="2400" b="0" i="1" dirty="0">
                <a:solidFill>
                  <a:schemeClr val="bg1"/>
                </a:solidFill>
                <a:effectLst/>
                <a:latin typeface="Garamond" panose="02020404030301010803" pitchFamily="18" charset="0"/>
              </a:rPr>
              <a:t> upper case letter, at least 1 lowercase letter, at least 1 number and at least 1 symbol  from the special symbols</a:t>
            </a:r>
            <a:endParaRPr lang="en-PK" sz="24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3718470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2107921"/>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Solution-4: Count all the backslashes in a document</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5" name="Picture 4">
            <a:extLst>
              <a:ext uri="{FF2B5EF4-FFF2-40B4-BE49-F238E27FC236}">
                <a16:creationId xmlns:a16="http://schemas.microsoft.com/office/drawing/2014/main" id="{7A7D1825-0A96-4FE5-A3F1-FF9425123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8" y="3404418"/>
            <a:ext cx="12040643" cy="1767993"/>
          </a:xfrm>
          <a:prstGeom prst="rect">
            <a:avLst/>
          </a:prstGeom>
        </p:spPr>
      </p:pic>
    </p:spTree>
    <p:extLst>
      <p:ext uri="{BB962C8B-B14F-4D97-AF65-F5344CB8AC3E}">
        <p14:creationId xmlns:p14="http://schemas.microsoft.com/office/powerpoint/2010/main" val="470852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2107921"/>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Exercise-5: Count all backslashes and brackets in a document</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4" name="Picture 3">
            <a:extLst>
              <a:ext uri="{FF2B5EF4-FFF2-40B4-BE49-F238E27FC236}">
                <a16:creationId xmlns:a16="http://schemas.microsoft.com/office/drawing/2014/main" id="{6FA45870-90F7-4CFC-B9B1-A5A348563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54" y="3617797"/>
            <a:ext cx="11537680" cy="670618"/>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AE23FD1-4B3A-4E9D-9426-15D5B93FE4E1}"/>
                  </a:ext>
                </a:extLst>
              </p14:cNvPr>
              <p14:cNvContentPartPr/>
              <p14:nvPr/>
            </p14:nvContentPartPr>
            <p14:xfrm>
              <a:off x="2617560" y="2463120"/>
              <a:ext cx="9045360" cy="3690720"/>
            </p14:xfrm>
          </p:contentPart>
        </mc:Choice>
        <mc:Fallback xmlns="">
          <p:pic>
            <p:nvPicPr>
              <p:cNvPr id="5" name="Ink 4">
                <a:extLst>
                  <a:ext uri="{FF2B5EF4-FFF2-40B4-BE49-F238E27FC236}">
                    <a16:creationId xmlns:a16="http://schemas.microsoft.com/office/drawing/2014/main" id="{CAE23FD1-4B3A-4E9D-9426-15D5B93FE4E1}"/>
                  </a:ext>
                </a:extLst>
              </p:cNvPr>
              <p:cNvPicPr/>
              <p:nvPr/>
            </p:nvPicPr>
            <p:blipFill>
              <a:blip r:embed="rId5"/>
              <a:stretch>
                <a:fillRect/>
              </a:stretch>
            </p:blipFill>
            <p:spPr>
              <a:xfrm>
                <a:off x="2608200" y="2453760"/>
                <a:ext cx="9064080" cy="3709440"/>
              </a:xfrm>
              <a:prstGeom prst="rect">
                <a:avLst/>
              </a:prstGeom>
            </p:spPr>
          </p:pic>
        </mc:Fallback>
      </mc:AlternateContent>
    </p:spTree>
    <p:extLst>
      <p:ext uri="{BB962C8B-B14F-4D97-AF65-F5344CB8AC3E}">
        <p14:creationId xmlns:p14="http://schemas.microsoft.com/office/powerpoint/2010/main" val="3653479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2107921"/>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Solution-5: Count all backslashes and brackets in a document</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9" name="Picture 8">
            <a:extLst>
              <a:ext uri="{FF2B5EF4-FFF2-40B4-BE49-F238E27FC236}">
                <a16:creationId xmlns:a16="http://schemas.microsoft.com/office/drawing/2014/main" id="{6381C100-85DF-4BA9-896A-3673C0C14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61" y="3789996"/>
            <a:ext cx="11979678" cy="1722269"/>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670E64C-8D91-442C-A2C8-94E1C23AAC19}"/>
                  </a:ext>
                </a:extLst>
              </p14:cNvPr>
              <p14:cNvContentPartPr/>
              <p14:nvPr/>
            </p14:nvContentPartPr>
            <p14:xfrm>
              <a:off x="3623040" y="2511000"/>
              <a:ext cx="4831560" cy="1044720"/>
            </p14:xfrm>
          </p:contentPart>
        </mc:Choice>
        <mc:Fallback xmlns="">
          <p:pic>
            <p:nvPicPr>
              <p:cNvPr id="3" name="Ink 2">
                <a:extLst>
                  <a:ext uri="{FF2B5EF4-FFF2-40B4-BE49-F238E27FC236}">
                    <a16:creationId xmlns:a16="http://schemas.microsoft.com/office/drawing/2014/main" id="{2670E64C-8D91-442C-A2C8-94E1C23AAC19}"/>
                  </a:ext>
                </a:extLst>
              </p:cNvPr>
              <p:cNvPicPr/>
              <p:nvPr/>
            </p:nvPicPr>
            <p:blipFill>
              <a:blip r:embed="rId5"/>
              <a:stretch>
                <a:fillRect/>
              </a:stretch>
            </p:blipFill>
            <p:spPr>
              <a:xfrm>
                <a:off x="3613680" y="2501640"/>
                <a:ext cx="4850280" cy="1063440"/>
              </a:xfrm>
              <a:prstGeom prst="rect">
                <a:avLst/>
              </a:prstGeom>
            </p:spPr>
          </p:pic>
        </mc:Fallback>
      </mc:AlternateContent>
    </p:spTree>
    <p:extLst>
      <p:ext uri="{BB962C8B-B14F-4D97-AF65-F5344CB8AC3E}">
        <p14:creationId xmlns:p14="http://schemas.microsoft.com/office/powerpoint/2010/main" val="1410476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2107921"/>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Solution-5: Count all backslashes and brackets in a document</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4" name="Picture 3">
            <a:extLst>
              <a:ext uri="{FF2B5EF4-FFF2-40B4-BE49-F238E27FC236}">
                <a16:creationId xmlns:a16="http://schemas.microsoft.com/office/drawing/2014/main" id="{B330DD34-90AA-4CB0-8857-3640E8006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43" y="3293776"/>
            <a:ext cx="11918713" cy="2644369"/>
          </a:xfrm>
          <a:prstGeom prst="rect">
            <a:avLst/>
          </a:prstGeom>
        </p:spPr>
      </p:pic>
    </p:spTree>
    <p:extLst>
      <p:ext uri="{BB962C8B-B14F-4D97-AF65-F5344CB8AC3E}">
        <p14:creationId xmlns:p14="http://schemas.microsoft.com/office/powerpoint/2010/main" val="2438863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2107921"/>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Exercise-6: Count all \section in a latex document below</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8" name="Picture 7">
            <a:extLst>
              <a:ext uri="{FF2B5EF4-FFF2-40B4-BE49-F238E27FC236}">
                <a16:creationId xmlns:a16="http://schemas.microsoft.com/office/drawing/2014/main" id="{1E84543B-F6B1-4C9F-B30A-14755E52B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54" y="3617797"/>
            <a:ext cx="11537680" cy="670618"/>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F20948C-141D-46AD-A84D-E7FF398E0264}"/>
                  </a:ext>
                </a:extLst>
              </p14:cNvPr>
              <p14:cNvContentPartPr/>
              <p14:nvPr/>
            </p14:nvContentPartPr>
            <p14:xfrm>
              <a:off x="752760" y="2505240"/>
              <a:ext cx="10610280" cy="4079880"/>
            </p14:xfrm>
          </p:contentPart>
        </mc:Choice>
        <mc:Fallback xmlns="">
          <p:pic>
            <p:nvPicPr>
              <p:cNvPr id="4" name="Ink 3">
                <a:extLst>
                  <a:ext uri="{FF2B5EF4-FFF2-40B4-BE49-F238E27FC236}">
                    <a16:creationId xmlns:a16="http://schemas.microsoft.com/office/drawing/2014/main" id="{7F20948C-141D-46AD-A84D-E7FF398E0264}"/>
                  </a:ext>
                </a:extLst>
              </p:cNvPr>
              <p:cNvPicPr/>
              <p:nvPr/>
            </p:nvPicPr>
            <p:blipFill>
              <a:blip r:embed="rId5"/>
              <a:stretch>
                <a:fillRect/>
              </a:stretch>
            </p:blipFill>
            <p:spPr>
              <a:xfrm>
                <a:off x="743400" y="2495880"/>
                <a:ext cx="10629000" cy="4098600"/>
              </a:xfrm>
              <a:prstGeom prst="rect">
                <a:avLst/>
              </a:prstGeom>
            </p:spPr>
          </p:pic>
        </mc:Fallback>
      </mc:AlternateContent>
    </p:spTree>
    <p:extLst>
      <p:ext uri="{BB962C8B-B14F-4D97-AF65-F5344CB8AC3E}">
        <p14:creationId xmlns:p14="http://schemas.microsoft.com/office/powerpoint/2010/main" val="2480637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2107921"/>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Solution-6: Count all \section in a latex document below</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4" name="Picture 3">
            <a:extLst>
              <a:ext uri="{FF2B5EF4-FFF2-40B4-BE49-F238E27FC236}">
                <a16:creationId xmlns:a16="http://schemas.microsoft.com/office/drawing/2014/main" id="{694E0F83-C4F0-4C67-B80E-864E23888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724" y="3565206"/>
            <a:ext cx="11819644" cy="1714649"/>
          </a:xfrm>
          <a:prstGeom prst="rect">
            <a:avLst/>
          </a:prstGeom>
        </p:spPr>
      </p:pic>
    </p:spTree>
    <p:extLst>
      <p:ext uri="{BB962C8B-B14F-4D97-AF65-F5344CB8AC3E}">
        <p14:creationId xmlns:p14="http://schemas.microsoft.com/office/powerpoint/2010/main" val="1752958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1923255"/>
            <a:ext cx="10173043" cy="2237766"/>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PK" altLang="en-PK" sz="2000" b="1"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\d</a:t>
            </a:r>
            <a:r>
              <a:rPr lang="en-US" altLang="en-PK" sz="2000" dirty="0">
                <a:solidFill>
                  <a:srgbClr val="222222"/>
                </a:solidFill>
                <a:latin typeface="Garamond" panose="02020404030301010803" pitchFamily="18" charset="0"/>
                <a:cs typeface="Courier New" panose="02070309020205020404" pitchFamily="49" charset="0"/>
              </a:rPr>
              <a:t> </a:t>
            </a:r>
            <a:r>
              <a:rPr kumimoji="0" lang="en-PK" altLang="en-PK" sz="2000" b="0" i="0" u="none" strike="noStrike" cap="none" normalizeH="0" baseline="0" dirty="0">
                <a:ln>
                  <a:noFill/>
                </a:ln>
                <a:solidFill>
                  <a:srgbClr val="222222"/>
                </a:solidFill>
                <a:effectLst/>
                <a:latin typeface="Garamond" panose="02020404030301010803" pitchFamily="18" charset="0"/>
              </a:rPr>
              <a:t>Matches any decimal digit; this is equivalent to the class </a:t>
            </a:r>
            <a:r>
              <a:rPr kumimoji="0" lang="en-PK" altLang="en-PK" sz="20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[0-9]</a:t>
            </a:r>
            <a:r>
              <a:rPr kumimoji="0" lang="en-PK" altLang="en-PK" sz="2000" b="0" i="0" u="none" strike="noStrike" cap="none" normalizeH="0" baseline="0" dirty="0">
                <a:ln>
                  <a:noFill/>
                </a:ln>
                <a:solidFill>
                  <a:srgbClr val="222222"/>
                </a:solidFill>
                <a:effectLst/>
                <a:latin typeface="Garamond" panose="02020404030301010803"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PK" altLang="en-PK" sz="2000" b="1"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\D</a:t>
            </a:r>
            <a:r>
              <a:rPr lang="en-US" altLang="en-PK" sz="2000" dirty="0">
                <a:solidFill>
                  <a:srgbClr val="222222"/>
                </a:solidFill>
                <a:latin typeface="Garamond" panose="02020404030301010803" pitchFamily="18" charset="0"/>
                <a:cs typeface="Courier New" panose="02070309020205020404" pitchFamily="49" charset="0"/>
              </a:rPr>
              <a:t> </a:t>
            </a:r>
            <a:r>
              <a:rPr kumimoji="0" lang="en-PK" altLang="en-PK" sz="2000" b="0" i="0" u="none" strike="noStrike" cap="none" normalizeH="0" baseline="0" dirty="0">
                <a:ln>
                  <a:noFill/>
                </a:ln>
                <a:solidFill>
                  <a:srgbClr val="222222"/>
                </a:solidFill>
                <a:effectLst/>
                <a:latin typeface="Garamond" panose="02020404030301010803" pitchFamily="18" charset="0"/>
              </a:rPr>
              <a:t>Matches any non-digit character; this is equivalent to the class </a:t>
            </a:r>
            <a:r>
              <a:rPr kumimoji="0" lang="en-PK" altLang="en-PK" sz="20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[^0-9]</a:t>
            </a:r>
            <a:r>
              <a:rPr kumimoji="0" lang="en-PK" altLang="en-PK" sz="2000" b="0" i="0" u="none" strike="noStrike" cap="none" normalizeH="0" baseline="0" dirty="0">
                <a:ln>
                  <a:noFill/>
                </a:ln>
                <a:solidFill>
                  <a:srgbClr val="222222"/>
                </a:solidFill>
                <a:effectLst/>
                <a:latin typeface="Garamond" panose="02020404030301010803"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PK" altLang="en-PK" sz="2000" b="1"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\s</a:t>
            </a:r>
            <a:r>
              <a:rPr lang="en-US" altLang="en-PK" sz="2000" b="1" dirty="0">
                <a:solidFill>
                  <a:srgbClr val="222222"/>
                </a:solidFill>
                <a:latin typeface="Garamond" panose="02020404030301010803" pitchFamily="18" charset="0"/>
                <a:cs typeface="Courier New" panose="02070309020205020404" pitchFamily="49" charset="0"/>
              </a:rPr>
              <a:t> </a:t>
            </a:r>
            <a:r>
              <a:rPr kumimoji="0" lang="en-PK" altLang="en-PK" sz="2000" b="0" i="0" u="none" strike="noStrike" cap="none" normalizeH="0" baseline="0" dirty="0">
                <a:ln>
                  <a:noFill/>
                </a:ln>
                <a:solidFill>
                  <a:srgbClr val="222222"/>
                </a:solidFill>
                <a:effectLst/>
                <a:latin typeface="Garamond" panose="02020404030301010803" pitchFamily="18" charset="0"/>
              </a:rPr>
              <a:t>Matches any whitespace character; this is equivalent to the class </a:t>
            </a:r>
            <a:r>
              <a:rPr kumimoji="0" lang="en-PK" altLang="en-PK" sz="20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 \t\n\r\f\v]</a:t>
            </a:r>
            <a:r>
              <a:rPr kumimoji="0" lang="en-PK" altLang="en-PK" sz="2000" b="0" i="0" u="none" strike="noStrike" cap="none" normalizeH="0" baseline="0" dirty="0">
                <a:ln>
                  <a:noFill/>
                </a:ln>
                <a:solidFill>
                  <a:srgbClr val="222222"/>
                </a:solidFill>
                <a:effectLst/>
                <a:latin typeface="Garamond" panose="02020404030301010803"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PK" altLang="en-PK" sz="2000" b="1"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\S</a:t>
            </a:r>
            <a:r>
              <a:rPr lang="en-US" altLang="en-PK" sz="2000" dirty="0">
                <a:solidFill>
                  <a:srgbClr val="222222"/>
                </a:solidFill>
                <a:latin typeface="Garamond" panose="02020404030301010803" pitchFamily="18" charset="0"/>
                <a:cs typeface="Courier New" panose="02070309020205020404" pitchFamily="49" charset="0"/>
              </a:rPr>
              <a:t> </a:t>
            </a:r>
            <a:r>
              <a:rPr kumimoji="0" lang="en-PK" altLang="en-PK" sz="2000" b="0" i="0" u="none" strike="noStrike" cap="none" normalizeH="0" baseline="0" dirty="0">
                <a:ln>
                  <a:noFill/>
                </a:ln>
                <a:solidFill>
                  <a:srgbClr val="222222"/>
                </a:solidFill>
                <a:effectLst/>
                <a:latin typeface="Garamond" panose="02020404030301010803" pitchFamily="18" charset="0"/>
              </a:rPr>
              <a:t>Matches any non-whitespace character; this is equivalent to the class </a:t>
            </a:r>
            <a:r>
              <a:rPr kumimoji="0" lang="en-PK" altLang="en-PK" sz="20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 \t\n\r\f\v]</a:t>
            </a:r>
            <a:r>
              <a:rPr kumimoji="0" lang="en-PK" altLang="en-PK" sz="2000" b="0" i="0" u="none" strike="noStrike" cap="none" normalizeH="0" baseline="0" dirty="0">
                <a:ln>
                  <a:noFill/>
                </a:ln>
                <a:solidFill>
                  <a:srgbClr val="222222"/>
                </a:solidFill>
                <a:effectLst/>
                <a:latin typeface="Garamond" panose="02020404030301010803"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PK" altLang="en-PK" sz="2000" b="1"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\w</a:t>
            </a:r>
            <a:r>
              <a:rPr lang="en-US" altLang="en-PK" sz="2000" dirty="0">
                <a:solidFill>
                  <a:srgbClr val="222222"/>
                </a:solidFill>
                <a:latin typeface="Garamond" panose="02020404030301010803" pitchFamily="18" charset="0"/>
                <a:cs typeface="Courier New" panose="02070309020205020404" pitchFamily="49" charset="0"/>
              </a:rPr>
              <a:t> </a:t>
            </a:r>
            <a:r>
              <a:rPr kumimoji="0" lang="en-PK" altLang="en-PK" sz="2000" b="0" i="0" u="none" strike="noStrike" cap="none" normalizeH="0" baseline="0" dirty="0">
                <a:ln>
                  <a:noFill/>
                </a:ln>
                <a:solidFill>
                  <a:srgbClr val="222222"/>
                </a:solidFill>
                <a:effectLst/>
                <a:latin typeface="Garamond" panose="02020404030301010803" pitchFamily="18" charset="0"/>
              </a:rPr>
              <a:t>Matches any alphanumeric character; this is equivalent to the class </a:t>
            </a:r>
            <a:r>
              <a:rPr kumimoji="0" lang="en-PK" altLang="en-PK" sz="20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[a-zA-Z0-9_]</a:t>
            </a:r>
            <a:r>
              <a:rPr kumimoji="0" lang="en-PK" altLang="en-PK" sz="2000" b="0" i="0" u="none" strike="noStrike" cap="none" normalizeH="0" baseline="0" dirty="0">
                <a:ln>
                  <a:noFill/>
                </a:ln>
                <a:solidFill>
                  <a:srgbClr val="222222"/>
                </a:solidFill>
                <a:effectLst/>
                <a:latin typeface="Garamond" panose="02020404030301010803"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PK" altLang="en-PK" sz="2000" b="1"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\W</a:t>
            </a:r>
            <a:r>
              <a:rPr lang="en-US" altLang="en-PK" sz="2000" dirty="0">
                <a:solidFill>
                  <a:srgbClr val="222222"/>
                </a:solidFill>
                <a:latin typeface="Garamond" panose="02020404030301010803" pitchFamily="18" charset="0"/>
                <a:cs typeface="Courier New" panose="02070309020205020404" pitchFamily="49" charset="0"/>
              </a:rPr>
              <a:t> </a:t>
            </a:r>
            <a:r>
              <a:rPr kumimoji="0" lang="en-PK" altLang="en-PK" sz="2000" b="0" i="0" u="none" strike="noStrike" cap="none" normalizeH="0" baseline="0" dirty="0">
                <a:ln>
                  <a:noFill/>
                </a:ln>
                <a:solidFill>
                  <a:srgbClr val="222222"/>
                </a:solidFill>
                <a:effectLst/>
                <a:latin typeface="Garamond" panose="02020404030301010803" pitchFamily="18" charset="0"/>
              </a:rPr>
              <a:t>Matches any non-alphanumeric character; this is equivalent to the class </a:t>
            </a:r>
            <a:r>
              <a:rPr kumimoji="0" lang="en-PK" altLang="en-PK" sz="20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[^a-zA-Z0-9_]</a:t>
            </a:r>
            <a:r>
              <a:rPr kumimoji="0" lang="en-PK" altLang="en-PK" sz="2000" b="0" i="0" u="none" strike="noStrike" cap="none" normalizeH="0" baseline="0" dirty="0">
                <a:ln>
                  <a:noFill/>
                </a:ln>
                <a:solidFill>
                  <a:srgbClr val="222222"/>
                </a:solidFill>
                <a:effectLst/>
                <a:latin typeface="Garamond" panose="02020404030301010803"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PK" altLang="en-PK" sz="2000" b="1" i="1" u="sng" strike="noStrike" cap="none" normalizeH="0" baseline="0" dirty="0">
                <a:ln>
                  <a:noFill/>
                </a:ln>
                <a:solidFill>
                  <a:srgbClr val="222222"/>
                </a:solidFill>
                <a:effectLst/>
                <a:latin typeface="Garamond" panose="02020404030301010803" pitchFamily="18" charset="0"/>
              </a:rPr>
              <a:t>These sequences can be included inside a character class</a:t>
            </a:r>
            <a:r>
              <a:rPr kumimoji="0" lang="en-US" altLang="en-PK" sz="2000" b="1" i="1" u="sng" strike="noStrike" cap="none" normalizeH="0" baseline="0" dirty="0">
                <a:ln>
                  <a:noFill/>
                </a:ln>
                <a:solidFill>
                  <a:srgbClr val="222222"/>
                </a:solidFill>
                <a:effectLst/>
                <a:latin typeface="Garamond" panose="02020404030301010803" pitchFamily="18" charset="0"/>
              </a:rPr>
              <a:t>.</a:t>
            </a:r>
            <a:endParaRPr kumimoji="0" lang="en-PK" altLang="en-PK" sz="2000" b="1" i="1" u="sng" strike="noStrike" cap="none" normalizeH="0" baseline="0" dirty="0">
              <a:ln>
                <a:noFill/>
              </a:ln>
              <a:solidFill>
                <a:schemeClr val="tx1"/>
              </a:solidFill>
              <a:effectLst/>
              <a:latin typeface="Garamond" panose="02020404030301010803" pitchFamily="18" charset="0"/>
            </a:endParaRPr>
          </a:p>
        </p:txBody>
      </p:sp>
    </p:spTree>
    <p:extLst>
      <p:ext uri="{BB962C8B-B14F-4D97-AF65-F5344CB8AC3E}">
        <p14:creationId xmlns:p14="http://schemas.microsoft.com/office/powerpoint/2010/main" val="2075894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1923255"/>
            <a:ext cx="10173043" cy="452662"/>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Exercise-7: Count the number of </a:t>
            </a:r>
            <a:r>
              <a:rPr lang="en-US" altLang="en-PK" sz="2400" dirty="0">
                <a:solidFill>
                  <a:srgbClr val="222222"/>
                </a:solidFill>
                <a:latin typeface="Garamond" panose="02020404030301010803" pitchFamily="18" charset="0"/>
                <a:cs typeface="Courier New" panose="02070309020205020404" pitchFamily="49" charset="0"/>
              </a:rPr>
              <a:t>spaces, digits and underscores in a document</a:t>
            </a:r>
            <a:endParaRPr kumimoji="0" lang="en-PK" altLang="en-PK" sz="2400" strike="noStrike" cap="none" normalizeH="0" baseline="0" dirty="0">
              <a:ln>
                <a:noFill/>
              </a:ln>
              <a:solidFill>
                <a:schemeClr val="tx1"/>
              </a:solidFill>
              <a:effectLst/>
              <a:latin typeface="Garamond" panose="02020404030301010803" pitchFamily="18" charset="0"/>
            </a:endParaRPr>
          </a:p>
        </p:txBody>
      </p:sp>
    </p:spTree>
    <p:extLst>
      <p:ext uri="{BB962C8B-B14F-4D97-AF65-F5344CB8AC3E}">
        <p14:creationId xmlns:p14="http://schemas.microsoft.com/office/powerpoint/2010/main" val="2148757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1923255"/>
            <a:ext cx="10173043" cy="452662"/>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Solution</a:t>
            </a: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-7: Count the number of </a:t>
            </a:r>
            <a:r>
              <a:rPr lang="en-US" altLang="en-PK" sz="2400" dirty="0">
                <a:solidFill>
                  <a:srgbClr val="222222"/>
                </a:solidFill>
                <a:latin typeface="Garamond" panose="02020404030301010803" pitchFamily="18" charset="0"/>
                <a:cs typeface="Courier New" panose="02070309020205020404" pitchFamily="49" charset="0"/>
              </a:rPr>
              <a:t>spaces, digits and underscores in a document</a:t>
            </a:r>
            <a:endParaRPr kumimoji="0" lang="en-PK" altLang="en-PK" sz="2400" strike="noStrike" cap="none" normalizeH="0" baseline="0" dirty="0">
              <a:ln>
                <a:noFill/>
              </a:ln>
              <a:solidFill>
                <a:schemeClr val="tx1"/>
              </a:solidFill>
              <a:effectLst/>
              <a:latin typeface="Garamond" panose="02020404030301010803" pitchFamily="18" charset="0"/>
            </a:endParaRPr>
          </a:p>
        </p:txBody>
      </p:sp>
      <p:pic>
        <p:nvPicPr>
          <p:cNvPr id="8" name="Picture 7">
            <a:extLst>
              <a:ext uri="{FF2B5EF4-FFF2-40B4-BE49-F238E27FC236}">
                <a16:creationId xmlns:a16="http://schemas.microsoft.com/office/drawing/2014/main" id="{20F46D53-8D2F-473A-BA7F-DEFA4D61E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668367"/>
            <a:ext cx="10463167" cy="3627434"/>
          </a:xfrm>
          <a:prstGeom prst="rect">
            <a:avLst/>
          </a:prstGeom>
        </p:spPr>
      </p:pic>
    </p:spTree>
    <p:extLst>
      <p:ext uri="{BB962C8B-B14F-4D97-AF65-F5344CB8AC3E}">
        <p14:creationId xmlns:p14="http://schemas.microsoft.com/office/powerpoint/2010/main" val="3869380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1923255"/>
            <a:ext cx="10173043"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Find repeated pattern, from zero to possibly infinite times.</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Yahoo, </a:t>
            </a:r>
            <a:r>
              <a:rPr lang="en-US" altLang="en-PK" sz="2400" dirty="0" err="1">
                <a:solidFill>
                  <a:srgbClr val="222222"/>
                </a:solidFill>
                <a:latin typeface="Garamond" panose="02020404030301010803" pitchFamily="18" charset="0"/>
                <a:cs typeface="Courier New" panose="02070309020205020404" pitchFamily="49" charset="0"/>
              </a:rPr>
              <a:t>Yahooo</a:t>
            </a:r>
            <a:r>
              <a:rPr lang="en-US" altLang="en-PK" sz="2400" dirty="0">
                <a:solidFill>
                  <a:srgbClr val="222222"/>
                </a:solidFill>
                <a:latin typeface="Garamond" panose="02020404030301010803" pitchFamily="18" charset="0"/>
                <a:cs typeface="Courier New" panose="02070309020205020404" pitchFamily="49" charset="0"/>
              </a:rPr>
              <a:t>, </a:t>
            </a:r>
            <a:r>
              <a:rPr lang="en-US" altLang="en-PK" sz="2400" dirty="0" err="1">
                <a:solidFill>
                  <a:srgbClr val="222222"/>
                </a:solidFill>
                <a:latin typeface="Garamond" panose="02020404030301010803" pitchFamily="18" charset="0"/>
                <a:cs typeface="Courier New" panose="02070309020205020404" pitchFamily="49" charset="0"/>
              </a:rPr>
              <a:t>Yahoooo</a:t>
            </a:r>
            <a:r>
              <a:rPr lang="en-US" altLang="en-PK" sz="2400" dirty="0">
                <a:solidFill>
                  <a:srgbClr val="222222"/>
                </a:solidFill>
                <a:latin typeface="Garamond" panose="02020404030301010803" pitchFamily="18" charset="0"/>
                <a:cs typeface="Courier New" panose="02070309020205020404" pitchFamily="49" charset="0"/>
              </a:rPr>
              <a:t>, </a:t>
            </a:r>
            <a:r>
              <a:rPr lang="en-US" altLang="en-PK" sz="2400" dirty="0" err="1">
                <a:solidFill>
                  <a:srgbClr val="222222"/>
                </a:solidFill>
                <a:latin typeface="Garamond" panose="02020404030301010803" pitchFamily="18" charset="0"/>
                <a:cs typeface="Courier New" panose="02070309020205020404" pitchFamily="49" charset="0"/>
              </a:rPr>
              <a:t>Yahoooo</a:t>
            </a:r>
            <a:r>
              <a:rPr lang="en-US" altLang="en-PK" sz="2400" dirty="0">
                <a:solidFill>
                  <a:srgbClr val="222222"/>
                </a:solidFill>
                <a:latin typeface="Garamond" panose="02020404030301010803" pitchFamily="18" charset="0"/>
                <a:cs typeface="Courier New" panose="02070309020205020404" pitchFamily="49" charset="0"/>
              </a:rPr>
              <a:t>…</a:t>
            </a:r>
          </a:p>
        </p:txBody>
      </p:sp>
      <p:pic>
        <p:nvPicPr>
          <p:cNvPr id="5" name="Picture 4">
            <a:extLst>
              <a:ext uri="{FF2B5EF4-FFF2-40B4-BE49-F238E27FC236}">
                <a16:creationId xmlns:a16="http://schemas.microsoft.com/office/drawing/2014/main" id="{AB1D093C-CACB-486D-92F0-185477832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872" y="3429000"/>
            <a:ext cx="7948349" cy="2164268"/>
          </a:xfrm>
          <a:prstGeom prst="rect">
            <a:avLst/>
          </a:prstGeom>
        </p:spPr>
      </p:pic>
    </p:spTree>
    <p:extLst>
      <p:ext uri="{BB962C8B-B14F-4D97-AF65-F5344CB8AC3E}">
        <p14:creationId xmlns:p14="http://schemas.microsoft.com/office/powerpoint/2010/main" val="882895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fontScale="90000"/>
          </a:bodyPr>
          <a:lstStyle/>
          <a:p>
            <a:r>
              <a:rPr lang="en-GB" dirty="0"/>
              <a:t>Regular Expressions</a:t>
            </a:r>
            <a:br>
              <a:rPr lang="en-GB" dirty="0"/>
            </a:br>
            <a:r>
              <a:rPr lang="en-GB" sz="2800" dirty="0">
                <a:solidFill>
                  <a:schemeClr val="accent1"/>
                </a:solidFill>
              </a:rPr>
              <a:t>The ELIZA chatbot</a:t>
            </a:r>
            <a:br>
              <a:rPr lang="en-GB" sz="2800" dirty="0">
                <a:solidFill>
                  <a:schemeClr val="accent1"/>
                </a:solidFill>
              </a:rPr>
            </a:br>
            <a:endParaRPr lang="en-GB" sz="2800" dirty="0">
              <a:solidFill>
                <a:schemeClr val="accent1"/>
              </a:solidFill>
            </a:endParaRPr>
          </a:p>
        </p:txBody>
      </p:sp>
      <p:sp>
        <p:nvSpPr>
          <p:cNvPr id="3" name="Espace réservé du contenu 2">
            <a:extLst>
              <a:ext uri="{FF2B5EF4-FFF2-40B4-BE49-F238E27FC236}">
                <a16:creationId xmlns:a16="http://schemas.microsoft.com/office/drawing/2014/main" id="{C7268EEF-3111-E04E-8253-E964B08CF71F}"/>
              </a:ext>
            </a:extLst>
          </p:cNvPr>
          <p:cNvSpPr>
            <a:spLocks noGrp="1"/>
          </p:cNvSpPr>
          <p:nvPr>
            <p:ph idx="1"/>
          </p:nvPr>
        </p:nvSpPr>
        <p:spPr>
          <a:xfrm>
            <a:off x="927593" y="1690688"/>
            <a:ext cx="10515600" cy="4091718"/>
          </a:xfrm>
        </p:spPr>
        <p:txBody>
          <a:bodyPr>
            <a:normAutofit fontScale="92500" lnSpcReduction="10000"/>
          </a:bodyPr>
          <a:lstStyle/>
          <a:p>
            <a:pPr algn="l"/>
            <a:r>
              <a:rPr lang="en-US" sz="1800" b="0" i="0" u="none" strike="noStrike" dirty="0">
                <a:solidFill>
                  <a:srgbClr val="000000"/>
                </a:solidFill>
              </a:rPr>
              <a:t>User: I am unhappy.</a:t>
            </a:r>
          </a:p>
          <a:p>
            <a:pPr algn="l"/>
            <a:r>
              <a:rPr lang="en-US" sz="1800" b="0" i="0" u="none" strike="noStrike" dirty="0">
                <a:solidFill>
                  <a:srgbClr val="000000"/>
                </a:solidFill>
              </a:rPr>
              <a:t>ELIZA: DO YOU THINK COMING HERE WILL HELP YOU NOT TO BE UNHAPPY</a:t>
            </a:r>
          </a:p>
          <a:p>
            <a:pPr algn="l"/>
            <a:r>
              <a:rPr lang="en-US" sz="1800" b="0" i="0" u="none" strike="noStrike" dirty="0">
                <a:solidFill>
                  <a:srgbClr val="000000"/>
                </a:solidFill>
              </a:rPr>
              <a:t>User: I need some help, that much seems certain.</a:t>
            </a:r>
          </a:p>
          <a:p>
            <a:pPr algn="l"/>
            <a:r>
              <a:rPr lang="en-US" sz="1800" b="0" i="0" u="none" strike="noStrike" dirty="0">
                <a:solidFill>
                  <a:srgbClr val="000000"/>
                </a:solidFill>
              </a:rPr>
              <a:t>ELIZA: WHAT WOULD IT MEAN TO YOU IF YOU GOT SOME HELP</a:t>
            </a:r>
          </a:p>
          <a:p>
            <a:pPr algn="l"/>
            <a:r>
              <a:rPr lang="en-US" sz="1800" b="0" i="0" u="none" strike="noStrike" dirty="0">
                <a:solidFill>
                  <a:srgbClr val="000000"/>
                </a:solidFill>
              </a:rPr>
              <a:t>User: Perhaps I could learn to get along with my mother.</a:t>
            </a:r>
          </a:p>
          <a:p>
            <a:pPr algn="l"/>
            <a:r>
              <a:rPr lang="en-US" sz="1800" b="0" i="0" u="none" strike="noStrike" dirty="0">
                <a:solidFill>
                  <a:srgbClr val="000000"/>
                </a:solidFill>
              </a:rPr>
              <a:t>ELIZA: TELL ME MORE ABOUT YOUR FAMILY</a:t>
            </a:r>
          </a:p>
          <a:p>
            <a:pPr algn="l"/>
            <a:r>
              <a:rPr lang="en-US" sz="1800" b="0" i="0" u="none" strike="noStrike" dirty="0">
                <a:solidFill>
                  <a:srgbClr val="000000"/>
                </a:solidFill>
              </a:rPr>
              <a:t>User: My mother takes care of me.</a:t>
            </a:r>
          </a:p>
          <a:p>
            <a:pPr algn="l"/>
            <a:r>
              <a:rPr lang="en-US" sz="1800" b="0" i="0" u="none" strike="noStrike" dirty="0">
                <a:solidFill>
                  <a:srgbClr val="000000"/>
                </a:solidFill>
              </a:rPr>
              <a:t>ELIZA: WHO ELSE IN YOU FAMILY TAKES CARE OF YOU</a:t>
            </a:r>
          </a:p>
          <a:p>
            <a:pPr algn="l"/>
            <a:r>
              <a:rPr lang="en-US" sz="1800" b="0" i="0" u="none" strike="noStrike" dirty="0">
                <a:solidFill>
                  <a:srgbClr val="000000"/>
                </a:solidFill>
              </a:rPr>
              <a:t>User: My father.</a:t>
            </a:r>
          </a:p>
          <a:p>
            <a:pPr algn="l"/>
            <a:r>
              <a:rPr lang="en-US" sz="1800" b="0" i="0" u="none" strike="noStrike" dirty="0">
                <a:solidFill>
                  <a:srgbClr val="000000"/>
                </a:solidFill>
              </a:rPr>
              <a:t>ELIZA: YOUR FATHER</a:t>
            </a:r>
          </a:p>
          <a:p>
            <a:pPr algn="l"/>
            <a:r>
              <a:rPr lang="en-US" sz="1800" b="0" i="0" u="none" strike="noStrike" dirty="0">
                <a:solidFill>
                  <a:srgbClr val="000000"/>
                </a:solidFill>
              </a:rPr>
              <a:t>User: You are like my father in some ways.</a:t>
            </a:r>
          </a:p>
          <a:p>
            <a:pPr marL="0" indent="0" algn="l">
              <a:buNone/>
            </a:pPr>
            <a:r>
              <a:rPr lang="en-US" sz="1500" b="0" i="0" u="none" strike="noStrike" dirty="0" err="1">
                <a:solidFill>
                  <a:srgbClr val="0000FF"/>
                </a:solidFill>
              </a:rPr>
              <a:t>Weizenbaum</a:t>
            </a:r>
            <a:r>
              <a:rPr lang="en-US" sz="1500" b="0" i="0" u="none" strike="noStrike" dirty="0">
                <a:solidFill>
                  <a:srgbClr val="0000FF"/>
                </a:solidFill>
              </a:rPr>
              <a:t> (1966)</a:t>
            </a:r>
            <a:endParaRPr lang="en-GB" sz="2200" dirty="0"/>
          </a:p>
        </p:txBody>
      </p:sp>
      <p:sp>
        <p:nvSpPr>
          <p:cNvPr id="4" name="Rectangle 3">
            <a:extLst>
              <a:ext uri="{FF2B5EF4-FFF2-40B4-BE49-F238E27FC236}">
                <a16:creationId xmlns:a16="http://schemas.microsoft.com/office/drawing/2014/main" id="{544D0DB2-C966-4BAD-8952-B02CF32C40F6}"/>
              </a:ext>
            </a:extLst>
          </p:cNvPr>
          <p:cNvSpPr/>
          <p:nvPr/>
        </p:nvSpPr>
        <p:spPr>
          <a:xfrm>
            <a:off x="8009792" y="3016251"/>
            <a:ext cx="3254615" cy="224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0" i="0" u="none" strike="noStrike" baseline="0" dirty="0">
                <a:latin typeface="Garamond" panose="02020404030301010803" pitchFamily="18" charset="0"/>
              </a:rPr>
              <a:t>ELIZA is a surprisingly simple</a:t>
            </a:r>
          </a:p>
          <a:p>
            <a:pPr algn="just"/>
            <a:r>
              <a:rPr lang="en-US" sz="2000" b="0" i="0" u="none" strike="noStrike" baseline="0" dirty="0">
                <a:latin typeface="Garamond" panose="02020404030301010803" pitchFamily="18" charset="0"/>
              </a:rPr>
              <a:t>program that uses pattern matching to recognize phrases like “I need X” and translate</a:t>
            </a:r>
          </a:p>
          <a:p>
            <a:pPr algn="just"/>
            <a:r>
              <a:rPr lang="en-US" sz="2000" b="0" i="0" u="none" strike="noStrike" baseline="0" dirty="0">
                <a:latin typeface="Garamond" panose="02020404030301010803" pitchFamily="18" charset="0"/>
              </a:rPr>
              <a:t>them into suitable outputs like “What would it mean to you if you got X?”.</a:t>
            </a:r>
            <a:endParaRPr lang="en-PK" sz="2000" dirty="0">
              <a:latin typeface="Garamond" panose="02020404030301010803" pitchFamily="18" charset="0"/>
            </a:endParaRPr>
          </a:p>
        </p:txBody>
      </p:sp>
    </p:spTree>
    <p:extLst>
      <p:ext uri="{BB962C8B-B14F-4D97-AF65-F5344CB8AC3E}">
        <p14:creationId xmlns:p14="http://schemas.microsoft.com/office/powerpoint/2010/main" val="1426664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1923255"/>
            <a:ext cx="10173043" cy="1929989"/>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Exercise-8: Given a document, list all the longest possible substrings that are proper variable names in most of the programming languages. </a:t>
            </a:r>
            <a:r>
              <a:rPr lang="en-US" altLang="en-PK" sz="2400" dirty="0">
                <a:solidFill>
                  <a:srgbClr val="222222"/>
                </a:solidFill>
                <a:latin typeface="Garamond" panose="02020404030301010803" pitchFamily="18" charset="0"/>
                <a:cs typeface="Courier New" panose="02070309020205020404" pitchFamily="49" charset="0"/>
              </a:rPr>
              <a:t>A proper variable name is defined as the one that does not start with a digit and does not contain any special character other than under score, and it can have arbitrary number of characters.</a:t>
            </a:r>
          </a:p>
        </p:txBody>
      </p:sp>
      <p:pic>
        <p:nvPicPr>
          <p:cNvPr id="7" name="Picture 6">
            <a:extLst>
              <a:ext uri="{FF2B5EF4-FFF2-40B4-BE49-F238E27FC236}">
                <a16:creationId xmlns:a16="http://schemas.microsoft.com/office/drawing/2014/main" id="{308B9A79-6516-4AE1-8D24-25F0D6DA96FA}"/>
              </a:ext>
            </a:extLst>
          </p:cNvPr>
          <p:cNvPicPr>
            <a:picLocks noChangeAspect="1"/>
          </p:cNvPicPr>
          <p:nvPr/>
        </p:nvPicPr>
        <p:blipFill>
          <a:blip r:embed="rId3"/>
          <a:stretch>
            <a:fillRect/>
          </a:stretch>
        </p:blipFill>
        <p:spPr>
          <a:xfrm>
            <a:off x="830140" y="4103749"/>
            <a:ext cx="11153775" cy="21336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F03C6FD-8C45-46D5-9D64-95D2FED3F859}"/>
                  </a:ext>
                </a:extLst>
              </p14:cNvPr>
              <p14:cNvContentPartPr/>
              <p14:nvPr/>
            </p14:nvContentPartPr>
            <p14:xfrm>
              <a:off x="2197080" y="4154760"/>
              <a:ext cx="8058600" cy="841320"/>
            </p14:xfrm>
          </p:contentPart>
        </mc:Choice>
        <mc:Fallback xmlns="">
          <p:pic>
            <p:nvPicPr>
              <p:cNvPr id="5" name="Ink 4">
                <a:extLst>
                  <a:ext uri="{FF2B5EF4-FFF2-40B4-BE49-F238E27FC236}">
                    <a16:creationId xmlns:a16="http://schemas.microsoft.com/office/drawing/2014/main" id="{0F03C6FD-8C45-46D5-9D64-95D2FED3F859}"/>
                  </a:ext>
                </a:extLst>
              </p:cNvPr>
              <p:cNvPicPr/>
              <p:nvPr/>
            </p:nvPicPr>
            <p:blipFill>
              <a:blip r:embed="rId5"/>
              <a:stretch>
                <a:fillRect/>
              </a:stretch>
            </p:blipFill>
            <p:spPr>
              <a:xfrm>
                <a:off x="2187720" y="4145400"/>
                <a:ext cx="8077320" cy="860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AE481511-32B1-4E50-BE1F-E1A7D877BF77}"/>
                  </a:ext>
                </a:extLst>
              </p14:cNvPr>
              <p14:cNvContentPartPr/>
              <p14:nvPr/>
            </p14:nvContentPartPr>
            <p14:xfrm>
              <a:off x="7327800" y="1818360"/>
              <a:ext cx="3407040" cy="645120"/>
            </p14:xfrm>
          </p:contentPart>
        </mc:Choice>
        <mc:Fallback xmlns="">
          <p:pic>
            <p:nvPicPr>
              <p:cNvPr id="8" name="Ink 7">
                <a:extLst>
                  <a:ext uri="{FF2B5EF4-FFF2-40B4-BE49-F238E27FC236}">
                    <a16:creationId xmlns:a16="http://schemas.microsoft.com/office/drawing/2014/main" id="{AE481511-32B1-4E50-BE1F-E1A7D877BF77}"/>
                  </a:ext>
                </a:extLst>
              </p:cNvPr>
              <p:cNvPicPr/>
              <p:nvPr/>
            </p:nvPicPr>
            <p:blipFill>
              <a:blip r:embed="rId7"/>
              <a:stretch>
                <a:fillRect/>
              </a:stretch>
            </p:blipFill>
            <p:spPr>
              <a:xfrm>
                <a:off x="7318440" y="1809000"/>
                <a:ext cx="3425760" cy="663840"/>
              </a:xfrm>
              <a:prstGeom prst="rect">
                <a:avLst/>
              </a:prstGeom>
            </p:spPr>
          </p:pic>
        </mc:Fallback>
      </mc:AlternateContent>
    </p:spTree>
    <p:extLst>
      <p:ext uri="{BB962C8B-B14F-4D97-AF65-F5344CB8AC3E}">
        <p14:creationId xmlns:p14="http://schemas.microsoft.com/office/powerpoint/2010/main" val="3449524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1923255"/>
            <a:ext cx="10173043" cy="1560657"/>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Solution</a:t>
            </a: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-8: Given a document, list all the longest possible substrings that are proper variable names in most of the programming languages. </a:t>
            </a:r>
            <a:r>
              <a:rPr lang="en-US" altLang="en-PK" sz="2400" dirty="0">
                <a:solidFill>
                  <a:srgbClr val="222222"/>
                </a:solidFill>
                <a:latin typeface="Garamond" panose="02020404030301010803" pitchFamily="18" charset="0"/>
                <a:cs typeface="Courier New" panose="02070309020205020404" pitchFamily="49" charset="0"/>
              </a:rPr>
              <a:t>A proper variable name is defined as the one that does not start with a digit and does not contain any special character other than under score, and it can have arbitrary number of characters.</a:t>
            </a:r>
          </a:p>
        </p:txBody>
      </p:sp>
      <p:pic>
        <p:nvPicPr>
          <p:cNvPr id="5" name="Picture 4">
            <a:extLst>
              <a:ext uri="{FF2B5EF4-FFF2-40B4-BE49-F238E27FC236}">
                <a16:creationId xmlns:a16="http://schemas.microsoft.com/office/drawing/2014/main" id="{F508CBB9-E740-4D67-90F5-F5E687FBAA8A}"/>
              </a:ext>
            </a:extLst>
          </p:cNvPr>
          <p:cNvPicPr>
            <a:picLocks noChangeAspect="1"/>
          </p:cNvPicPr>
          <p:nvPr/>
        </p:nvPicPr>
        <p:blipFill>
          <a:blip r:embed="rId3"/>
          <a:stretch>
            <a:fillRect/>
          </a:stretch>
        </p:blipFill>
        <p:spPr>
          <a:xfrm>
            <a:off x="1810872" y="3483912"/>
            <a:ext cx="9193019" cy="2876232"/>
          </a:xfrm>
          <a:prstGeom prst="rect">
            <a:avLst/>
          </a:prstGeom>
        </p:spPr>
      </p:pic>
    </p:spTree>
    <p:extLst>
      <p:ext uri="{BB962C8B-B14F-4D97-AF65-F5344CB8AC3E}">
        <p14:creationId xmlns:p14="http://schemas.microsoft.com/office/powerpoint/2010/main" val="3326083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1923255"/>
            <a:ext cx="10173043" cy="1929989"/>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C00000"/>
                </a:solidFill>
                <a:latin typeface="Garamond" panose="02020404030301010803" pitchFamily="18" charset="0"/>
                <a:cs typeface="Courier New" panose="02070309020205020404" pitchFamily="49" charset="0"/>
              </a:rPr>
              <a:t>Home Work-1: Given a list of variables and function names of a program, find out if all the variable names and function names are valid or not. If any of the variable or function name is invalid, print “syntax error” otherwise print “OK”. The validity criteria of a variable name and function name is the same as in Exercise-8 of this module.</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F80497E-6FF4-4652-BD23-C7793A2A1F51}"/>
                  </a:ext>
                </a:extLst>
              </p14:cNvPr>
              <p14:cNvContentPartPr/>
              <p14:nvPr/>
            </p14:nvContentPartPr>
            <p14:xfrm>
              <a:off x="2019240" y="2275920"/>
              <a:ext cx="8999640" cy="1176120"/>
            </p14:xfrm>
          </p:contentPart>
        </mc:Choice>
        <mc:Fallback xmlns="">
          <p:pic>
            <p:nvPicPr>
              <p:cNvPr id="5" name="Ink 4">
                <a:extLst>
                  <a:ext uri="{FF2B5EF4-FFF2-40B4-BE49-F238E27FC236}">
                    <a16:creationId xmlns:a16="http://schemas.microsoft.com/office/drawing/2014/main" id="{BF80497E-6FF4-4652-BD23-C7793A2A1F51}"/>
                  </a:ext>
                </a:extLst>
              </p:cNvPr>
              <p:cNvPicPr/>
              <p:nvPr/>
            </p:nvPicPr>
            <p:blipFill>
              <a:blip r:embed="rId4"/>
              <a:stretch>
                <a:fillRect/>
              </a:stretch>
            </p:blipFill>
            <p:spPr>
              <a:xfrm>
                <a:off x="2009880" y="2266560"/>
                <a:ext cx="9018360" cy="1194840"/>
              </a:xfrm>
              <a:prstGeom prst="rect">
                <a:avLst/>
              </a:prstGeom>
            </p:spPr>
          </p:pic>
        </mc:Fallback>
      </mc:AlternateContent>
    </p:spTree>
    <p:extLst>
      <p:ext uri="{BB962C8B-B14F-4D97-AF65-F5344CB8AC3E}">
        <p14:creationId xmlns:p14="http://schemas.microsoft.com/office/powerpoint/2010/main" val="3157232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1923255"/>
            <a:ext cx="10173043" cy="452662"/>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latin typeface="Garamond" panose="02020404030301010803" pitchFamily="18" charset="0"/>
                <a:cs typeface="Courier New" panose="02070309020205020404" pitchFamily="49" charset="0"/>
              </a:rPr>
              <a:t>Greedy matching: </a:t>
            </a:r>
          </a:p>
        </p:txBody>
      </p:sp>
      <p:pic>
        <p:nvPicPr>
          <p:cNvPr id="5" name="Picture 4">
            <a:extLst>
              <a:ext uri="{FF2B5EF4-FFF2-40B4-BE49-F238E27FC236}">
                <a16:creationId xmlns:a16="http://schemas.microsoft.com/office/drawing/2014/main" id="{86817790-8D6C-499F-A6FD-294C22215CE9}"/>
              </a:ext>
            </a:extLst>
          </p:cNvPr>
          <p:cNvPicPr>
            <a:picLocks noChangeAspect="1"/>
          </p:cNvPicPr>
          <p:nvPr/>
        </p:nvPicPr>
        <p:blipFill>
          <a:blip r:embed="rId3"/>
          <a:stretch>
            <a:fillRect/>
          </a:stretch>
        </p:blipFill>
        <p:spPr>
          <a:xfrm>
            <a:off x="1810872" y="2375917"/>
            <a:ext cx="7887043" cy="4377387"/>
          </a:xfrm>
          <a:prstGeom prst="rect">
            <a:avLst/>
          </a:prstGeom>
        </p:spPr>
      </p:pic>
      <p:sp>
        <p:nvSpPr>
          <p:cNvPr id="8" name="TextBox 7">
            <a:extLst>
              <a:ext uri="{FF2B5EF4-FFF2-40B4-BE49-F238E27FC236}">
                <a16:creationId xmlns:a16="http://schemas.microsoft.com/office/drawing/2014/main" id="{E9B63EBC-A32C-41C9-BADF-9F864CDF8390}"/>
              </a:ext>
            </a:extLst>
          </p:cNvPr>
          <p:cNvSpPr txBox="1"/>
          <p:nvPr/>
        </p:nvSpPr>
        <p:spPr>
          <a:xfrm rot="5400000">
            <a:off x="8257108" y="4775070"/>
            <a:ext cx="3158612" cy="276999"/>
          </a:xfrm>
          <a:prstGeom prst="rect">
            <a:avLst/>
          </a:prstGeom>
          <a:noFill/>
        </p:spPr>
        <p:txBody>
          <a:bodyPr wrap="square">
            <a:spAutoFit/>
          </a:bodyPr>
          <a:lstStyle/>
          <a:p>
            <a:r>
              <a:rPr lang="en-PK" sz="1200" dirty="0"/>
              <a:t>https://docs.python.org/3/howto/regex.html</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B451DE4E-11BC-4787-B3A8-DDFC20FA6AE5}"/>
                  </a:ext>
                </a:extLst>
              </p14:cNvPr>
              <p14:cNvContentPartPr/>
              <p14:nvPr/>
            </p14:nvContentPartPr>
            <p14:xfrm>
              <a:off x="1263600" y="141840"/>
              <a:ext cx="9902880" cy="5605200"/>
            </p14:xfrm>
          </p:contentPart>
        </mc:Choice>
        <mc:Fallback xmlns="">
          <p:pic>
            <p:nvPicPr>
              <p:cNvPr id="7" name="Ink 6">
                <a:extLst>
                  <a:ext uri="{FF2B5EF4-FFF2-40B4-BE49-F238E27FC236}">
                    <a16:creationId xmlns:a16="http://schemas.microsoft.com/office/drawing/2014/main" id="{B451DE4E-11BC-4787-B3A8-DDFC20FA6AE5}"/>
                  </a:ext>
                </a:extLst>
              </p:cNvPr>
              <p:cNvPicPr/>
              <p:nvPr/>
            </p:nvPicPr>
            <p:blipFill>
              <a:blip r:embed="rId5"/>
              <a:stretch>
                <a:fillRect/>
              </a:stretch>
            </p:blipFill>
            <p:spPr>
              <a:xfrm>
                <a:off x="1254240" y="132480"/>
                <a:ext cx="9921600" cy="5623920"/>
              </a:xfrm>
              <a:prstGeom prst="rect">
                <a:avLst/>
              </a:prstGeom>
            </p:spPr>
          </p:pic>
        </mc:Fallback>
      </mc:AlternateContent>
    </p:spTree>
    <p:extLst>
      <p:ext uri="{BB962C8B-B14F-4D97-AF65-F5344CB8AC3E}">
        <p14:creationId xmlns:p14="http://schemas.microsoft.com/office/powerpoint/2010/main" val="2109320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1923255"/>
            <a:ext cx="10173043"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Find repeated pattern, from one to possibly infinite times.</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Yahoo, </a:t>
            </a:r>
            <a:r>
              <a:rPr lang="en-US" altLang="en-PK" sz="2400" dirty="0" err="1">
                <a:solidFill>
                  <a:srgbClr val="222222"/>
                </a:solidFill>
                <a:latin typeface="Garamond" panose="02020404030301010803" pitchFamily="18" charset="0"/>
                <a:cs typeface="Courier New" panose="02070309020205020404" pitchFamily="49" charset="0"/>
              </a:rPr>
              <a:t>Yahooo</a:t>
            </a:r>
            <a:r>
              <a:rPr lang="en-US" altLang="en-PK" sz="2400" dirty="0">
                <a:solidFill>
                  <a:srgbClr val="222222"/>
                </a:solidFill>
                <a:latin typeface="Garamond" panose="02020404030301010803" pitchFamily="18" charset="0"/>
                <a:cs typeface="Courier New" panose="02070309020205020404" pitchFamily="49" charset="0"/>
              </a:rPr>
              <a:t>, </a:t>
            </a:r>
            <a:r>
              <a:rPr lang="en-US" altLang="en-PK" sz="2400" dirty="0" err="1">
                <a:solidFill>
                  <a:srgbClr val="222222"/>
                </a:solidFill>
                <a:latin typeface="Garamond" panose="02020404030301010803" pitchFamily="18" charset="0"/>
                <a:cs typeface="Courier New" panose="02070309020205020404" pitchFamily="49" charset="0"/>
              </a:rPr>
              <a:t>Yahoooo</a:t>
            </a:r>
            <a:r>
              <a:rPr lang="en-US" altLang="en-PK" sz="2400" dirty="0">
                <a:solidFill>
                  <a:srgbClr val="222222"/>
                </a:solidFill>
                <a:latin typeface="Garamond" panose="02020404030301010803" pitchFamily="18" charset="0"/>
                <a:cs typeface="Courier New" panose="02070309020205020404" pitchFamily="49" charset="0"/>
              </a:rPr>
              <a:t>, </a:t>
            </a:r>
            <a:r>
              <a:rPr lang="en-US" altLang="en-PK" sz="2400" dirty="0" err="1">
                <a:solidFill>
                  <a:srgbClr val="222222"/>
                </a:solidFill>
                <a:latin typeface="Garamond" panose="02020404030301010803" pitchFamily="18" charset="0"/>
                <a:cs typeface="Courier New" panose="02070309020205020404" pitchFamily="49" charset="0"/>
              </a:rPr>
              <a:t>Yahoooo</a:t>
            </a:r>
            <a:r>
              <a:rPr lang="en-US" altLang="en-PK" sz="2400" dirty="0">
                <a:solidFill>
                  <a:srgbClr val="222222"/>
                </a:solidFill>
                <a:latin typeface="Garamond" panose="02020404030301010803" pitchFamily="18" charset="0"/>
                <a:cs typeface="Courier New" panose="02070309020205020404" pitchFamily="49" charset="0"/>
              </a:rPr>
              <a:t>…</a:t>
            </a:r>
          </a:p>
        </p:txBody>
      </p:sp>
      <p:pic>
        <p:nvPicPr>
          <p:cNvPr id="7" name="Picture 6">
            <a:extLst>
              <a:ext uri="{FF2B5EF4-FFF2-40B4-BE49-F238E27FC236}">
                <a16:creationId xmlns:a16="http://schemas.microsoft.com/office/drawing/2014/main" id="{4F29F66D-11AA-4CAF-A705-D5665E7E3FAC}"/>
              </a:ext>
            </a:extLst>
          </p:cNvPr>
          <p:cNvPicPr>
            <a:picLocks noChangeAspect="1"/>
          </p:cNvPicPr>
          <p:nvPr/>
        </p:nvPicPr>
        <p:blipFill>
          <a:blip r:embed="rId3"/>
          <a:stretch>
            <a:fillRect/>
          </a:stretch>
        </p:blipFill>
        <p:spPr>
          <a:xfrm>
            <a:off x="1810872" y="3105429"/>
            <a:ext cx="7905750" cy="2619375"/>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A6F8E29-109F-4290-87A8-DD3BDEEFDAD5}"/>
                  </a:ext>
                </a:extLst>
              </p14:cNvPr>
              <p14:cNvContentPartPr/>
              <p14:nvPr/>
            </p14:nvContentPartPr>
            <p14:xfrm>
              <a:off x="3834000" y="3673440"/>
              <a:ext cx="3366360" cy="425520"/>
            </p14:xfrm>
          </p:contentPart>
        </mc:Choice>
        <mc:Fallback xmlns="">
          <p:pic>
            <p:nvPicPr>
              <p:cNvPr id="5" name="Ink 4">
                <a:extLst>
                  <a:ext uri="{FF2B5EF4-FFF2-40B4-BE49-F238E27FC236}">
                    <a16:creationId xmlns:a16="http://schemas.microsoft.com/office/drawing/2014/main" id="{2A6F8E29-109F-4290-87A8-DD3BDEEFDAD5}"/>
                  </a:ext>
                </a:extLst>
              </p:cNvPr>
              <p:cNvPicPr/>
              <p:nvPr/>
            </p:nvPicPr>
            <p:blipFill>
              <a:blip r:embed="rId5"/>
              <a:stretch>
                <a:fillRect/>
              </a:stretch>
            </p:blipFill>
            <p:spPr>
              <a:xfrm>
                <a:off x="3824640" y="3664080"/>
                <a:ext cx="3385080" cy="444240"/>
              </a:xfrm>
              <a:prstGeom prst="rect">
                <a:avLst/>
              </a:prstGeom>
            </p:spPr>
          </p:pic>
        </mc:Fallback>
      </mc:AlternateContent>
    </p:spTree>
    <p:extLst>
      <p:ext uri="{BB962C8B-B14F-4D97-AF65-F5344CB8AC3E}">
        <p14:creationId xmlns:p14="http://schemas.microsoft.com/office/powerpoint/2010/main" val="3093418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1923255"/>
            <a:ext cx="10173043"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Find repeated pattern, from zero to possibly 1 times.</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err="1">
                <a:solidFill>
                  <a:srgbClr val="222222"/>
                </a:solidFill>
                <a:latin typeface="Garamond" panose="02020404030301010803" pitchFamily="18" charset="0"/>
                <a:cs typeface="Courier New" panose="02070309020205020404" pitchFamily="49" charset="0"/>
              </a:rPr>
              <a:t>Yaoo</a:t>
            </a:r>
            <a:r>
              <a:rPr lang="en-US" altLang="en-PK" sz="2400" dirty="0">
                <a:solidFill>
                  <a:srgbClr val="222222"/>
                </a:solidFill>
                <a:latin typeface="Garamond" panose="02020404030301010803" pitchFamily="18" charset="0"/>
                <a:cs typeface="Courier New" panose="02070309020205020404" pitchFamily="49" charset="0"/>
              </a:rPr>
              <a:t>, Yahoo</a:t>
            </a:r>
          </a:p>
        </p:txBody>
      </p:sp>
      <p:pic>
        <p:nvPicPr>
          <p:cNvPr id="5" name="Picture 4">
            <a:extLst>
              <a:ext uri="{FF2B5EF4-FFF2-40B4-BE49-F238E27FC236}">
                <a16:creationId xmlns:a16="http://schemas.microsoft.com/office/drawing/2014/main" id="{483C7309-C4ED-43DB-89BF-32C2C8E3154A}"/>
              </a:ext>
            </a:extLst>
          </p:cNvPr>
          <p:cNvPicPr>
            <a:picLocks noChangeAspect="1"/>
          </p:cNvPicPr>
          <p:nvPr/>
        </p:nvPicPr>
        <p:blipFill>
          <a:blip r:embed="rId3"/>
          <a:stretch>
            <a:fillRect/>
          </a:stretch>
        </p:blipFill>
        <p:spPr>
          <a:xfrm>
            <a:off x="2068757" y="3194904"/>
            <a:ext cx="6753225" cy="254317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5844A4A-4D9B-4DC0-BBBF-BD0AA88429A8}"/>
                  </a:ext>
                </a:extLst>
              </p14:cNvPr>
              <p14:cNvContentPartPr/>
              <p14:nvPr/>
            </p14:nvContentPartPr>
            <p14:xfrm>
              <a:off x="1037160" y="2031120"/>
              <a:ext cx="6471720" cy="2144160"/>
            </p14:xfrm>
          </p:contentPart>
        </mc:Choice>
        <mc:Fallback xmlns="">
          <p:pic>
            <p:nvPicPr>
              <p:cNvPr id="4" name="Ink 3">
                <a:extLst>
                  <a:ext uri="{FF2B5EF4-FFF2-40B4-BE49-F238E27FC236}">
                    <a16:creationId xmlns:a16="http://schemas.microsoft.com/office/drawing/2014/main" id="{15844A4A-4D9B-4DC0-BBBF-BD0AA88429A8}"/>
                  </a:ext>
                </a:extLst>
              </p:cNvPr>
              <p:cNvPicPr/>
              <p:nvPr/>
            </p:nvPicPr>
            <p:blipFill>
              <a:blip r:embed="rId5"/>
              <a:stretch>
                <a:fillRect/>
              </a:stretch>
            </p:blipFill>
            <p:spPr>
              <a:xfrm>
                <a:off x="1027800" y="2021760"/>
                <a:ext cx="6490440" cy="2162880"/>
              </a:xfrm>
              <a:prstGeom prst="rect">
                <a:avLst/>
              </a:prstGeom>
            </p:spPr>
          </p:pic>
        </mc:Fallback>
      </mc:AlternateContent>
    </p:spTree>
    <p:extLst>
      <p:ext uri="{BB962C8B-B14F-4D97-AF65-F5344CB8AC3E}">
        <p14:creationId xmlns:p14="http://schemas.microsoft.com/office/powerpoint/2010/main" val="4213995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659423" y="1903199"/>
            <a:ext cx="2065849"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lang="en-US" altLang="en-PK" sz="5400" dirty="0" err="1">
                <a:solidFill>
                  <a:srgbClr val="333333"/>
                </a:solidFill>
                <a:latin typeface="Courier New" panose="02070309020205020404" pitchFamily="49" charset="0"/>
              </a:rPr>
              <a:t>m,n</a:t>
            </a: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2725272" y="2096868"/>
            <a:ext cx="8807305" cy="452662"/>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Find repeated pattern, from m to possibly n times.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A32551-4018-4248-A6C5-866891A5B7C7}"/>
                  </a:ext>
                </a:extLst>
              </p14:cNvPr>
              <p14:cNvContentPartPr/>
              <p14:nvPr/>
            </p14:nvContentPartPr>
            <p14:xfrm>
              <a:off x="642600" y="1955520"/>
              <a:ext cx="7619400" cy="3850200"/>
            </p14:xfrm>
          </p:contentPart>
        </mc:Choice>
        <mc:Fallback xmlns="">
          <p:pic>
            <p:nvPicPr>
              <p:cNvPr id="5" name="Ink 4">
                <a:extLst>
                  <a:ext uri="{FF2B5EF4-FFF2-40B4-BE49-F238E27FC236}">
                    <a16:creationId xmlns:a16="http://schemas.microsoft.com/office/drawing/2014/main" id="{40A32551-4018-4248-A6C5-866891A5B7C7}"/>
                  </a:ext>
                </a:extLst>
              </p:cNvPr>
              <p:cNvPicPr/>
              <p:nvPr/>
            </p:nvPicPr>
            <p:blipFill>
              <a:blip r:embed="rId4"/>
              <a:stretch>
                <a:fillRect/>
              </a:stretch>
            </p:blipFill>
            <p:spPr>
              <a:xfrm>
                <a:off x="633240" y="1946160"/>
                <a:ext cx="7638120" cy="3868920"/>
              </a:xfrm>
              <a:prstGeom prst="rect">
                <a:avLst/>
              </a:prstGeom>
            </p:spPr>
          </p:pic>
        </mc:Fallback>
      </mc:AlternateContent>
    </p:spTree>
    <p:extLst>
      <p:ext uri="{BB962C8B-B14F-4D97-AF65-F5344CB8AC3E}">
        <p14:creationId xmlns:p14="http://schemas.microsoft.com/office/powerpoint/2010/main" val="2311582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659423" y="1903199"/>
            <a:ext cx="2065849"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lang="en-US" altLang="en-PK" sz="5400" dirty="0" err="1">
                <a:solidFill>
                  <a:srgbClr val="333333"/>
                </a:solidFill>
                <a:latin typeface="Courier New" panose="02070309020205020404" pitchFamily="49" charset="0"/>
              </a:rPr>
              <a:t>m,n</a:t>
            </a: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2725272" y="1912202"/>
            <a:ext cx="8807305"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Exercise-9: List all the substrings in a document that contain at least 2 digits and at most 5 digits.</a:t>
            </a:r>
          </a:p>
        </p:txBody>
      </p:sp>
      <p:pic>
        <p:nvPicPr>
          <p:cNvPr id="5" name="Picture 4">
            <a:extLst>
              <a:ext uri="{FF2B5EF4-FFF2-40B4-BE49-F238E27FC236}">
                <a16:creationId xmlns:a16="http://schemas.microsoft.com/office/drawing/2014/main" id="{47C78D86-B6AE-4E72-B0B5-961BE4489ABF}"/>
              </a:ext>
            </a:extLst>
          </p:cNvPr>
          <p:cNvPicPr>
            <a:picLocks noChangeAspect="1"/>
          </p:cNvPicPr>
          <p:nvPr/>
        </p:nvPicPr>
        <p:blipFill>
          <a:blip r:embed="rId3"/>
          <a:stretch>
            <a:fillRect/>
          </a:stretch>
        </p:blipFill>
        <p:spPr>
          <a:xfrm>
            <a:off x="773723" y="3529338"/>
            <a:ext cx="11268808" cy="199930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AAC8DF0-80E8-4BB1-8D38-7573E0E313CB}"/>
                  </a:ext>
                </a:extLst>
              </p14:cNvPr>
              <p14:cNvContentPartPr/>
              <p14:nvPr/>
            </p14:nvContentPartPr>
            <p14:xfrm>
              <a:off x="876240" y="1796760"/>
              <a:ext cx="10573200" cy="1056600"/>
            </p14:xfrm>
          </p:contentPart>
        </mc:Choice>
        <mc:Fallback xmlns="">
          <p:pic>
            <p:nvPicPr>
              <p:cNvPr id="4" name="Ink 3">
                <a:extLst>
                  <a:ext uri="{FF2B5EF4-FFF2-40B4-BE49-F238E27FC236}">
                    <a16:creationId xmlns:a16="http://schemas.microsoft.com/office/drawing/2014/main" id="{BAAC8DF0-80E8-4BB1-8D38-7573E0E313CB}"/>
                  </a:ext>
                </a:extLst>
              </p:cNvPr>
              <p:cNvPicPr/>
              <p:nvPr/>
            </p:nvPicPr>
            <p:blipFill>
              <a:blip r:embed="rId5"/>
              <a:stretch>
                <a:fillRect/>
              </a:stretch>
            </p:blipFill>
            <p:spPr>
              <a:xfrm>
                <a:off x="866880" y="1787400"/>
                <a:ext cx="10591920" cy="1075320"/>
              </a:xfrm>
              <a:prstGeom prst="rect">
                <a:avLst/>
              </a:prstGeom>
            </p:spPr>
          </p:pic>
        </mc:Fallback>
      </mc:AlternateContent>
    </p:spTree>
    <p:extLst>
      <p:ext uri="{BB962C8B-B14F-4D97-AF65-F5344CB8AC3E}">
        <p14:creationId xmlns:p14="http://schemas.microsoft.com/office/powerpoint/2010/main" val="3732233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659423" y="1903199"/>
            <a:ext cx="2065849"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lang="en-US" altLang="en-PK" sz="5400" dirty="0" err="1">
                <a:solidFill>
                  <a:srgbClr val="333333"/>
                </a:solidFill>
                <a:latin typeface="Courier New" panose="02070309020205020404" pitchFamily="49" charset="0"/>
              </a:rPr>
              <a:t>m,n</a:t>
            </a: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2725272" y="1912202"/>
            <a:ext cx="8807305"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Solution</a:t>
            </a: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-9: List all the substrings in a document that contain at least 2 digits and at most 5 digits.</a:t>
            </a:r>
          </a:p>
        </p:txBody>
      </p:sp>
      <p:pic>
        <p:nvPicPr>
          <p:cNvPr id="7" name="Picture 6">
            <a:extLst>
              <a:ext uri="{FF2B5EF4-FFF2-40B4-BE49-F238E27FC236}">
                <a16:creationId xmlns:a16="http://schemas.microsoft.com/office/drawing/2014/main" id="{C73A4A50-B5DA-4783-A56C-C5AC747E2391}"/>
              </a:ext>
            </a:extLst>
          </p:cNvPr>
          <p:cNvPicPr>
            <a:picLocks noChangeAspect="1"/>
          </p:cNvPicPr>
          <p:nvPr/>
        </p:nvPicPr>
        <p:blipFill>
          <a:blip r:embed="rId3"/>
          <a:stretch>
            <a:fillRect/>
          </a:stretch>
        </p:blipFill>
        <p:spPr>
          <a:xfrm>
            <a:off x="946639" y="2743199"/>
            <a:ext cx="10585938" cy="3542218"/>
          </a:xfrm>
          <a:prstGeom prst="rect">
            <a:avLst/>
          </a:prstGeom>
        </p:spPr>
      </p:pic>
    </p:spTree>
    <p:extLst>
      <p:ext uri="{BB962C8B-B14F-4D97-AF65-F5344CB8AC3E}">
        <p14:creationId xmlns:p14="http://schemas.microsoft.com/office/powerpoint/2010/main" val="1235053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659423" y="1903199"/>
            <a:ext cx="2065849"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lang="en-US" altLang="en-PK" sz="5400" dirty="0" err="1">
                <a:solidFill>
                  <a:srgbClr val="333333"/>
                </a:solidFill>
                <a:latin typeface="Courier New" panose="02070309020205020404" pitchFamily="49" charset="0"/>
              </a:rPr>
              <a:t>m,n</a:t>
            </a: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2725272" y="1727536"/>
            <a:ext cx="9466728" cy="1191326"/>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2400" b="0" i="0" dirty="0">
                <a:solidFill>
                  <a:srgbClr val="222222"/>
                </a:solidFill>
                <a:effectLst/>
                <a:latin typeface="Garamond" panose="02020404030301010803" pitchFamily="18" charset="0"/>
              </a:rPr>
              <a:t>You can omit either </a:t>
            </a:r>
            <a:r>
              <a:rPr lang="en-US" sz="2400" b="0" i="1" dirty="0">
                <a:solidFill>
                  <a:srgbClr val="222222"/>
                </a:solidFill>
                <a:effectLst/>
                <a:latin typeface="Garamond" panose="02020404030301010803" pitchFamily="18" charset="0"/>
              </a:rPr>
              <a:t>m</a:t>
            </a:r>
            <a:r>
              <a:rPr lang="en-US" sz="2400" b="0" i="0" dirty="0">
                <a:solidFill>
                  <a:srgbClr val="222222"/>
                </a:solidFill>
                <a:effectLst/>
                <a:latin typeface="Garamond" panose="02020404030301010803" pitchFamily="18" charset="0"/>
              </a:rPr>
              <a:t> or </a:t>
            </a:r>
            <a:r>
              <a:rPr lang="en-US" sz="2400" b="0" i="1" dirty="0">
                <a:solidFill>
                  <a:srgbClr val="222222"/>
                </a:solidFill>
                <a:effectLst/>
                <a:latin typeface="Garamond" panose="02020404030301010803" pitchFamily="18" charset="0"/>
              </a:rPr>
              <a:t>n</a:t>
            </a:r>
            <a:r>
              <a:rPr lang="en-US" sz="2400" b="0" i="0" dirty="0">
                <a:solidFill>
                  <a:srgbClr val="222222"/>
                </a:solidFill>
                <a:effectLst/>
                <a:latin typeface="Garamond" panose="02020404030301010803" pitchFamily="18" charset="0"/>
              </a:rPr>
              <a:t>; in that case, a reasonable value is assumed for the missing value. Omitting </a:t>
            </a:r>
            <a:r>
              <a:rPr lang="en-US" sz="2400" b="0" i="1" dirty="0">
                <a:solidFill>
                  <a:srgbClr val="222222"/>
                </a:solidFill>
                <a:effectLst/>
                <a:latin typeface="Garamond" panose="02020404030301010803" pitchFamily="18" charset="0"/>
              </a:rPr>
              <a:t>m</a:t>
            </a:r>
            <a:r>
              <a:rPr lang="en-US" sz="2400" b="0" i="0" dirty="0">
                <a:solidFill>
                  <a:srgbClr val="222222"/>
                </a:solidFill>
                <a:effectLst/>
                <a:latin typeface="Garamond" panose="02020404030301010803" pitchFamily="18" charset="0"/>
              </a:rPr>
              <a:t> is interpreted as a lower limit of 0, while omitting </a:t>
            </a:r>
            <a:r>
              <a:rPr lang="en-US" sz="2400" b="0" i="1" dirty="0">
                <a:solidFill>
                  <a:srgbClr val="222222"/>
                </a:solidFill>
                <a:effectLst/>
                <a:latin typeface="Garamond" panose="02020404030301010803" pitchFamily="18" charset="0"/>
              </a:rPr>
              <a:t>n</a:t>
            </a:r>
            <a:r>
              <a:rPr lang="en-US" sz="2400" b="0" i="0" dirty="0">
                <a:solidFill>
                  <a:srgbClr val="222222"/>
                </a:solidFill>
                <a:effectLst/>
                <a:latin typeface="Garamond" panose="02020404030301010803" pitchFamily="18" charset="0"/>
              </a:rPr>
              <a:t> results in an upper bound of infinity.</a:t>
            </a:r>
          </a:p>
        </p:txBody>
      </p:sp>
      <p:sp>
        <p:nvSpPr>
          <p:cNvPr id="5" name="Rectangle 2">
            <a:extLst>
              <a:ext uri="{FF2B5EF4-FFF2-40B4-BE49-F238E27FC236}">
                <a16:creationId xmlns:a16="http://schemas.microsoft.com/office/drawing/2014/main" id="{D71003F0-2794-4CFD-9C6C-1E94E4563A3D}"/>
              </a:ext>
            </a:extLst>
          </p:cNvPr>
          <p:cNvSpPr>
            <a:spLocks noChangeArrowheads="1"/>
          </p:cNvSpPr>
          <p:nvPr/>
        </p:nvSpPr>
        <p:spPr bwMode="auto">
          <a:xfrm>
            <a:off x="2725272" y="2909859"/>
            <a:ext cx="9466728"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So, </a:t>
            </a:r>
            <a:r>
              <a:rPr kumimoji="0" lang="en-PK" altLang="en-PK" sz="24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{0,}</a:t>
            </a:r>
            <a:r>
              <a:rPr kumimoji="0" lang="en-PK" altLang="en-PK" sz="2400" b="0" i="0" u="none" strike="noStrike" cap="none" normalizeH="0" baseline="0" dirty="0">
                <a:ln>
                  <a:noFill/>
                </a:ln>
                <a:solidFill>
                  <a:srgbClr val="222222"/>
                </a:solidFill>
                <a:effectLst/>
                <a:latin typeface="Garamond" panose="02020404030301010803" pitchFamily="18" charset="0"/>
              </a:rPr>
              <a:t> is the same as </a:t>
            </a:r>
            <a:r>
              <a:rPr kumimoji="0" lang="en-PK" altLang="en-PK" sz="24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a:t>
            </a:r>
            <a:r>
              <a:rPr kumimoji="0" lang="en-PK" altLang="en-PK" sz="2400" b="0" i="0" u="none" strike="noStrike" cap="none" normalizeH="0" baseline="0" dirty="0">
                <a:ln>
                  <a:noFill/>
                </a:ln>
                <a:solidFill>
                  <a:srgbClr val="222222"/>
                </a:solidFill>
                <a:effectLst/>
                <a:latin typeface="Garamond" panose="02020404030301010803" pitchFamily="18" charset="0"/>
              </a:rPr>
              <a:t>, </a:t>
            </a:r>
            <a:r>
              <a:rPr kumimoji="0" lang="en-PK" altLang="en-PK" sz="24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{1,}</a:t>
            </a:r>
            <a:r>
              <a:rPr kumimoji="0" lang="en-PK" altLang="en-PK" sz="2400" b="0" i="0" u="none" strike="noStrike" cap="none" normalizeH="0" baseline="0" dirty="0">
                <a:ln>
                  <a:noFill/>
                </a:ln>
                <a:solidFill>
                  <a:srgbClr val="222222"/>
                </a:solidFill>
                <a:effectLst/>
                <a:latin typeface="Garamond" panose="02020404030301010803" pitchFamily="18" charset="0"/>
              </a:rPr>
              <a:t> is equivalent to </a:t>
            </a:r>
            <a:r>
              <a:rPr kumimoji="0" lang="en-PK" altLang="en-PK" sz="24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a:t>
            </a:r>
            <a:r>
              <a:rPr kumimoji="0" lang="en-PK" altLang="en-PK" sz="2400" b="0" i="0" u="none" strike="noStrike" cap="none" normalizeH="0" baseline="0" dirty="0">
                <a:ln>
                  <a:noFill/>
                </a:ln>
                <a:solidFill>
                  <a:srgbClr val="222222"/>
                </a:solidFill>
                <a:effectLst/>
                <a:latin typeface="Garamond" panose="02020404030301010803" pitchFamily="18" charset="0"/>
              </a:rPr>
              <a:t>, and </a:t>
            </a:r>
            <a:r>
              <a:rPr kumimoji="0" lang="en-PK" altLang="en-PK" sz="24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{0,1}</a:t>
            </a:r>
            <a:r>
              <a:rPr kumimoji="0" lang="en-PK" altLang="en-PK" sz="2400" b="0" i="0" u="none" strike="noStrike" cap="none" normalizeH="0" baseline="0" dirty="0">
                <a:ln>
                  <a:noFill/>
                </a:ln>
                <a:solidFill>
                  <a:srgbClr val="222222"/>
                </a:solidFill>
                <a:effectLst/>
                <a:latin typeface="Garamond" panose="02020404030301010803" pitchFamily="18" charset="0"/>
              </a:rPr>
              <a:t> is the same as </a:t>
            </a:r>
            <a:r>
              <a:rPr kumimoji="0" lang="en-PK" altLang="en-PK" sz="24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a:t>
            </a:r>
            <a:r>
              <a:rPr kumimoji="0" lang="en-PK" altLang="en-PK" sz="2400" b="0" i="0" u="none" strike="noStrike" cap="none" normalizeH="0" baseline="0" dirty="0">
                <a:ln>
                  <a:noFill/>
                </a:ln>
                <a:solidFill>
                  <a:srgbClr val="222222"/>
                </a:solidFill>
                <a:effectLst/>
                <a:latin typeface="Garamond" panose="02020404030301010803" pitchFamily="18" charset="0"/>
              </a:rPr>
              <a:t>.</a:t>
            </a:r>
            <a:r>
              <a:rPr kumimoji="0" lang="en-PK" altLang="en-PK" sz="2400" b="0" i="0" u="none" strike="noStrike" cap="none" normalizeH="0" baseline="0" dirty="0">
                <a:ln>
                  <a:noFill/>
                </a:ln>
                <a:solidFill>
                  <a:schemeClr val="tx1"/>
                </a:solidFill>
                <a:effectLst/>
                <a:latin typeface="Garamond" panose="02020404030301010803" pitchFamily="18" charset="0"/>
              </a:rPr>
              <a:t>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0611BCF-2F7D-4A09-94F0-BE1AFF790399}"/>
                  </a:ext>
                </a:extLst>
              </p14:cNvPr>
              <p14:cNvContentPartPr/>
              <p14:nvPr/>
            </p14:nvContentPartPr>
            <p14:xfrm>
              <a:off x="906480" y="1907280"/>
              <a:ext cx="4813920" cy="3939480"/>
            </p14:xfrm>
          </p:contentPart>
        </mc:Choice>
        <mc:Fallback xmlns="">
          <p:pic>
            <p:nvPicPr>
              <p:cNvPr id="4" name="Ink 3">
                <a:extLst>
                  <a:ext uri="{FF2B5EF4-FFF2-40B4-BE49-F238E27FC236}">
                    <a16:creationId xmlns:a16="http://schemas.microsoft.com/office/drawing/2014/main" id="{80611BCF-2F7D-4A09-94F0-BE1AFF790399}"/>
                  </a:ext>
                </a:extLst>
              </p:cNvPr>
              <p:cNvPicPr/>
              <p:nvPr/>
            </p:nvPicPr>
            <p:blipFill>
              <a:blip r:embed="rId4"/>
              <a:stretch>
                <a:fillRect/>
              </a:stretch>
            </p:blipFill>
            <p:spPr>
              <a:xfrm>
                <a:off x="897120" y="1897920"/>
                <a:ext cx="4832640" cy="3958200"/>
              </a:xfrm>
              <a:prstGeom prst="rect">
                <a:avLst/>
              </a:prstGeom>
            </p:spPr>
          </p:pic>
        </mc:Fallback>
      </mc:AlternateContent>
    </p:spTree>
    <p:extLst>
      <p:ext uri="{BB962C8B-B14F-4D97-AF65-F5344CB8AC3E}">
        <p14:creationId xmlns:p14="http://schemas.microsoft.com/office/powerpoint/2010/main" val="4183225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How to…</a:t>
            </a:r>
          </a:p>
        </p:txBody>
      </p:sp>
      <p:pic>
        <p:nvPicPr>
          <p:cNvPr id="9" name="Content Placeholder 8">
            <a:extLst>
              <a:ext uri="{FF2B5EF4-FFF2-40B4-BE49-F238E27FC236}">
                <a16:creationId xmlns:a16="http://schemas.microsoft.com/office/drawing/2014/main" id="{C1339BEE-2425-4DC8-9591-203F7650A7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4269" y="1884119"/>
            <a:ext cx="8710415" cy="4138019"/>
          </a:xfrm>
        </p:spPr>
      </p:pic>
    </p:spTree>
    <p:extLst>
      <p:ext uri="{BB962C8B-B14F-4D97-AF65-F5344CB8AC3E}">
        <p14:creationId xmlns:p14="http://schemas.microsoft.com/office/powerpoint/2010/main" val="1409365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Pattern Objects</a:t>
            </a:r>
          </a:p>
        </p:txBody>
      </p:sp>
      <p:sp>
        <p:nvSpPr>
          <p:cNvPr id="8" name="TextBox 7">
            <a:extLst>
              <a:ext uri="{FF2B5EF4-FFF2-40B4-BE49-F238E27FC236}">
                <a16:creationId xmlns:a16="http://schemas.microsoft.com/office/drawing/2014/main" id="{5A869320-1205-4A69-97E1-28A1398B4C5B}"/>
              </a:ext>
            </a:extLst>
          </p:cNvPr>
          <p:cNvSpPr txBox="1"/>
          <p:nvPr/>
        </p:nvSpPr>
        <p:spPr>
          <a:xfrm>
            <a:off x="736356" y="1825625"/>
            <a:ext cx="10617444" cy="1200329"/>
          </a:xfrm>
          <a:prstGeom prst="rect">
            <a:avLst/>
          </a:prstGeom>
          <a:noFill/>
        </p:spPr>
        <p:txBody>
          <a:bodyPr wrap="square">
            <a:spAutoFit/>
          </a:bodyPr>
          <a:lstStyle/>
          <a:p>
            <a:r>
              <a:rPr lang="en-US" sz="2400" b="0" i="0" dirty="0">
                <a:solidFill>
                  <a:srgbClr val="222222"/>
                </a:solidFill>
                <a:effectLst/>
                <a:latin typeface="Garamond" panose="02020404030301010803" pitchFamily="18" charset="0"/>
              </a:rPr>
              <a:t>Regular expressions </a:t>
            </a:r>
            <a:r>
              <a:rPr lang="en-US" sz="2400" dirty="0">
                <a:solidFill>
                  <a:srgbClr val="222222"/>
                </a:solidFill>
                <a:latin typeface="Garamond" panose="02020404030301010803" pitchFamily="18" charset="0"/>
              </a:rPr>
              <a:t>can be</a:t>
            </a:r>
            <a:r>
              <a:rPr lang="en-US" sz="2400" b="0" i="0" dirty="0">
                <a:solidFill>
                  <a:srgbClr val="222222"/>
                </a:solidFill>
                <a:effectLst/>
                <a:latin typeface="Garamond" panose="02020404030301010803" pitchFamily="18" charset="0"/>
              </a:rPr>
              <a:t> compiled into pattern objects, which have methods for various operations such as searching for pattern matches or performing string substitutions.</a:t>
            </a:r>
            <a:endParaRPr lang="en-PK" sz="2400" dirty="0">
              <a:latin typeface="Garamond" panose="02020404030301010803" pitchFamily="18" charset="0"/>
            </a:endParaRPr>
          </a:p>
        </p:txBody>
      </p:sp>
      <p:pic>
        <p:nvPicPr>
          <p:cNvPr id="10" name="Picture 9">
            <a:extLst>
              <a:ext uri="{FF2B5EF4-FFF2-40B4-BE49-F238E27FC236}">
                <a16:creationId xmlns:a16="http://schemas.microsoft.com/office/drawing/2014/main" id="{ADCE76A3-DC98-4BCA-8D5F-5D1012201689}"/>
              </a:ext>
            </a:extLst>
          </p:cNvPr>
          <p:cNvPicPr>
            <a:picLocks noChangeAspect="1"/>
          </p:cNvPicPr>
          <p:nvPr/>
        </p:nvPicPr>
        <p:blipFill>
          <a:blip r:embed="rId3"/>
          <a:stretch>
            <a:fillRect/>
          </a:stretch>
        </p:blipFill>
        <p:spPr>
          <a:xfrm>
            <a:off x="838200" y="3160891"/>
            <a:ext cx="7086600" cy="1590675"/>
          </a:xfrm>
          <a:prstGeom prst="rect">
            <a:avLst/>
          </a:prstGeom>
        </p:spPr>
      </p:pic>
      <p:pic>
        <p:nvPicPr>
          <p:cNvPr id="12" name="Picture 11">
            <a:extLst>
              <a:ext uri="{FF2B5EF4-FFF2-40B4-BE49-F238E27FC236}">
                <a16:creationId xmlns:a16="http://schemas.microsoft.com/office/drawing/2014/main" id="{ED076D6C-E2DE-4077-A518-8A38E362B7F4}"/>
              </a:ext>
            </a:extLst>
          </p:cNvPr>
          <p:cNvPicPr>
            <a:picLocks noChangeAspect="1"/>
          </p:cNvPicPr>
          <p:nvPr/>
        </p:nvPicPr>
        <p:blipFill>
          <a:blip r:embed="rId4"/>
          <a:stretch>
            <a:fillRect/>
          </a:stretch>
        </p:blipFill>
        <p:spPr>
          <a:xfrm>
            <a:off x="8923459" y="2713948"/>
            <a:ext cx="1792191" cy="3568522"/>
          </a:xfrm>
          <a:prstGeom prst="rect">
            <a:avLst/>
          </a:prstGeom>
        </p:spPr>
      </p:pic>
    </p:spTree>
    <p:extLst>
      <p:ext uri="{BB962C8B-B14F-4D97-AF65-F5344CB8AC3E}">
        <p14:creationId xmlns:p14="http://schemas.microsoft.com/office/powerpoint/2010/main" val="424536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match and search</a:t>
            </a:r>
          </a:p>
        </p:txBody>
      </p:sp>
      <p:pic>
        <p:nvPicPr>
          <p:cNvPr id="6" name="Picture 5">
            <a:extLst>
              <a:ext uri="{FF2B5EF4-FFF2-40B4-BE49-F238E27FC236}">
                <a16:creationId xmlns:a16="http://schemas.microsoft.com/office/drawing/2014/main" id="{76F8643A-8771-4F6D-B3D3-01DBAC46CC8B}"/>
              </a:ext>
            </a:extLst>
          </p:cNvPr>
          <p:cNvPicPr>
            <a:picLocks noChangeAspect="1"/>
          </p:cNvPicPr>
          <p:nvPr/>
        </p:nvPicPr>
        <p:blipFill>
          <a:blip r:embed="rId3"/>
          <a:stretch>
            <a:fillRect/>
          </a:stretch>
        </p:blipFill>
        <p:spPr>
          <a:xfrm>
            <a:off x="1020274" y="2354140"/>
            <a:ext cx="8639175" cy="742950"/>
          </a:xfrm>
          <a:prstGeom prst="rect">
            <a:avLst/>
          </a:prstGeom>
        </p:spPr>
      </p:pic>
      <p:sp>
        <p:nvSpPr>
          <p:cNvPr id="11" name="Rectangle 1">
            <a:extLst>
              <a:ext uri="{FF2B5EF4-FFF2-40B4-BE49-F238E27FC236}">
                <a16:creationId xmlns:a16="http://schemas.microsoft.com/office/drawing/2014/main" id="{247C888C-5C61-481C-890F-5A0DE6FD6CEA}"/>
              </a:ext>
            </a:extLst>
          </p:cNvPr>
          <p:cNvSpPr>
            <a:spLocks noChangeArrowheads="1"/>
          </p:cNvSpPr>
          <p:nvPr/>
        </p:nvSpPr>
        <p:spPr bwMode="auto">
          <a:xfrm>
            <a:off x="1020274" y="3429000"/>
            <a:ext cx="10173043"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Exercise-10: Given a document, count the number of space characters, if any, in the beginning of the document.</a:t>
            </a:r>
            <a:endParaRPr lang="en-US" altLang="en-PK" sz="2400" dirty="0">
              <a:solidFill>
                <a:srgbClr val="222222"/>
              </a:solidFill>
              <a:latin typeface="Garamond" panose="02020404030301010803" pitchFamily="18" charset="0"/>
              <a:cs typeface="Courier New" panose="02070309020205020404" pitchFamily="49" charset="0"/>
            </a:endParaRPr>
          </a:p>
        </p:txBody>
      </p:sp>
      <p:pic>
        <p:nvPicPr>
          <p:cNvPr id="9" name="Picture 8">
            <a:extLst>
              <a:ext uri="{FF2B5EF4-FFF2-40B4-BE49-F238E27FC236}">
                <a16:creationId xmlns:a16="http://schemas.microsoft.com/office/drawing/2014/main" id="{7E290BDD-8699-42F0-B915-0FC7F8BDC358}"/>
              </a:ext>
            </a:extLst>
          </p:cNvPr>
          <p:cNvPicPr>
            <a:picLocks noChangeAspect="1"/>
          </p:cNvPicPr>
          <p:nvPr/>
        </p:nvPicPr>
        <p:blipFill>
          <a:blip r:embed="rId4"/>
          <a:stretch>
            <a:fillRect/>
          </a:stretch>
        </p:blipFill>
        <p:spPr>
          <a:xfrm>
            <a:off x="1020274" y="4835402"/>
            <a:ext cx="10515600" cy="540995"/>
          </a:xfrm>
          <a:prstGeom prst="rect">
            <a:avLst/>
          </a:prstGeom>
        </p:spPr>
      </p:pic>
    </p:spTree>
    <p:extLst>
      <p:ext uri="{BB962C8B-B14F-4D97-AF65-F5344CB8AC3E}">
        <p14:creationId xmlns:p14="http://schemas.microsoft.com/office/powerpoint/2010/main" val="2249943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match and search</a:t>
            </a:r>
          </a:p>
        </p:txBody>
      </p:sp>
      <p:sp>
        <p:nvSpPr>
          <p:cNvPr id="11" name="Rectangle 1">
            <a:extLst>
              <a:ext uri="{FF2B5EF4-FFF2-40B4-BE49-F238E27FC236}">
                <a16:creationId xmlns:a16="http://schemas.microsoft.com/office/drawing/2014/main" id="{247C888C-5C61-481C-890F-5A0DE6FD6CEA}"/>
              </a:ext>
            </a:extLst>
          </p:cNvPr>
          <p:cNvSpPr>
            <a:spLocks noChangeArrowheads="1"/>
          </p:cNvSpPr>
          <p:nvPr/>
        </p:nvSpPr>
        <p:spPr bwMode="auto">
          <a:xfrm>
            <a:off x="1009478" y="1872762"/>
            <a:ext cx="10173043"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Solution</a:t>
            </a: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-10: Given a document, count the number of space characters, if any, in the beginning of the document.</a:t>
            </a:r>
            <a:endParaRPr lang="en-US" altLang="en-PK" sz="2400" dirty="0">
              <a:solidFill>
                <a:srgbClr val="222222"/>
              </a:solidFill>
              <a:latin typeface="Garamond" panose="02020404030301010803" pitchFamily="18" charset="0"/>
              <a:cs typeface="Courier New" panose="02070309020205020404" pitchFamily="49" charset="0"/>
            </a:endParaRPr>
          </a:p>
        </p:txBody>
      </p:sp>
      <p:pic>
        <p:nvPicPr>
          <p:cNvPr id="4" name="Picture 3">
            <a:extLst>
              <a:ext uri="{FF2B5EF4-FFF2-40B4-BE49-F238E27FC236}">
                <a16:creationId xmlns:a16="http://schemas.microsoft.com/office/drawing/2014/main" id="{7EC639F8-68B8-43E6-93C3-ED8E425CA434}"/>
              </a:ext>
            </a:extLst>
          </p:cNvPr>
          <p:cNvPicPr>
            <a:picLocks noChangeAspect="1"/>
          </p:cNvPicPr>
          <p:nvPr/>
        </p:nvPicPr>
        <p:blipFill>
          <a:blip r:embed="rId3"/>
          <a:stretch>
            <a:fillRect/>
          </a:stretch>
        </p:blipFill>
        <p:spPr>
          <a:xfrm>
            <a:off x="1009478" y="2997190"/>
            <a:ext cx="11021867" cy="3101008"/>
          </a:xfrm>
          <a:prstGeom prst="rect">
            <a:avLst/>
          </a:prstGeom>
        </p:spPr>
      </p:pic>
    </p:spTree>
    <p:extLst>
      <p:ext uri="{BB962C8B-B14F-4D97-AF65-F5344CB8AC3E}">
        <p14:creationId xmlns:p14="http://schemas.microsoft.com/office/powerpoint/2010/main" val="2284145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match and search</a:t>
            </a:r>
          </a:p>
        </p:txBody>
      </p:sp>
      <p:sp>
        <p:nvSpPr>
          <p:cNvPr id="11" name="Rectangle 1">
            <a:extLst>
              <a:ext uri="{FF2B5EF4-FFF2-40B4-BE49-F238E27FC236}">
                <a16:creationId xmlns:a16="http://schemas.microsoft.com/office/drawing/2014/main" id="{247C888C-5C61-481C-890F-5A0DE6FD6CEA}"/>
              </a:ext>
            </a:extLst>
          </p:cNvPr>
          <p:cNvSpPr>
            <a:spLocks noChangeArrowheads="1"/>
          </p:cNvSpPr>
          <p:nvPr/>
        </p:nvSpPr>
        <p:spPr bwMode="auto">
          <a:xfrm>
            <a:off x="1009478" y="1872762"/>
            <a:ext cx="10173043"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Solution</a:t>
            </a: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-10: Given a document, count the number of space characters, if any, in the beginning of the document.</a:t>
            </a:r>
            <a:endParaRPr lang="en-US" altLang="en-PK" sz="2400" dirty="0">
              <a:solidFill>
                <a:srgbClr val="222222"/>
              </a:solidFill>
              <a:latin typeface="Garamond" panose="02020404030301010803" pitchFamily="18" charset="0"/>
              <a:cs typeface="Courier New" panose="02070309020205020404" pitchFamily="49" charset="0"/>
            </a:endParaRPr>
          </a:p>
        </p:txBody>
      </p:sp>
      <p:pic>
        <p:nvPicPr>
          <p:cNvPr id="5" name="Picture 4">
            <a:extLst>
              <a:ext uri="{FF2B5EF4-FFF2-40B4-BE49-F238E27FC236}">
                <a16:creationId xmlns:a16="http://schemas.microsoft.com/office/drawing/2014/main" id="{B7B67ECB-90ED-4922-AEA9-883AD33A794A}"/>
              </a:ext>
            </a:extLst>
          </p:cNvPr>
          <p:cNvPicPr>
            <a:picLocks noChangeAspect="1"/>
          </p:cNvPicPr>
          <p:nvPr/>
        </p:nvPicPr>
        <p:blipFill>
          <a:blip r:embed="rId3"/>
          <a:stretch>
            <a:fillRect/>
          </a:stretch>
        </p:blipFill>
        <p:spPr>
          <a:xfrm>
            <a:off x="1009478" y="3081377"/>
            <a:ext cx="10515600" cy="2934393"/>
          </a:xfrm>
          <a:prstGeom prst="rect">
            <a:avLst/>
          </a:prstGeom>
        </p:spPr>
      </p:pic>
    </p:spTree>
    <p:extLst>
      <p:ext uri="{BB962C8B-B14F-4D97-AF65-F5344CB8AC3E}">
        <p14:creationId xmlns:p14="http://schemas.microsoft.com/office/powerpoint/2010/main" val="1461112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match vs search</a:t>
            </a:r>
          </a:p>
        </p:txBody>
      </p:sp>
      <p:pic>
        <p:nvPicPr>
          <p:cNvPr id="4" name="Picture 3">
            <a:extLst>
              <a:ext uri="{FF2B5EF4-FFF2-40B4-BE49-F238E27FC236}">
                <a16:creationId xmlns:a16="http://schemas.microsoft.com/office/drawing/2014/main" id="{3CD034EE-B4B4-496C-8519-5FC2F2A2CAAB}"/>
              </a:ext>
            </a:extLst>
          </p:cNvPr>
          <p:cNvPicPr>
            <a:picLocks noChangeAspect="1"/>
          </p:cNvPicPr>
          <p:nvPr/>
        </p:nvPicPr>
        <p:blipFill>
          <a:blip r:embed="rId3"/>
          <a:stretch>
            <a:fillRect/>
          </a:stretch>
        </p:blipFill>
        <p:spPr>
          <a:xfrm>
            <a:off x="838200" y="2151308"/>
            <a:ext cx="10993152" cy="2304317"/>
          </a:xfrm>
          <a:prstGeom prst="rect">
            <a:avLst/>
          </a:prstGeom>
        </p:spPr>
      </p:pic>
    </p:spTree>
    <p:extLst>
      <p:ext uri="{BB962C8B-B14F-4D97-AF65-F5344CB8AC3E}">
        <p14:creationId xmlns:p14="http://schemas.microsoft.com/office/powerpoint/2010/main" val="2176410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err="1">
                <a:solidFill>
                  <a:schemeClr val="accent1"/>
                </a:solidFill>
              </a:rPr>
              <a:t>finditer</a:t>
            </a:r>
            <a:endParaRPr lang="en-GB" sz="2800" dirty="0">
              <a:solidFill>
                <a:schemeClr val="accent1"/>
              </a:solidFill>
            </a:endParaRPr>
          </a:p>
        </p:txBody>
      </p:sp>
      <p:sp>
        <p:nvSpPr>
          <p:cNvPr id="5" name="Rectangle 1">
            <a:extLst>
              <a:ext uri="{FF2B5EF4-FFF2-40B4-BE49-F238E27FC236}">
                <a16:creationId xmlns:a16="http://schemas.microsoft.com/office/drawing/2014/main" id="{9280A2F5-D765-47EA-9BB3-E13B8D319426}"/>
              </a:ext>
            </a:extLst>
          </p:cNvPr>
          <p:cNvSpPr>
            <a:spLocks noChangeArrowheads="1"/>
          </p:cNvSpPr>
          <p:nvPr/>
        </p:nvSpPr>
        <p:spPr bwMode="auto">
          <a:xfrm>
            <a:off x="838200" y="2004646"/>
            <a:ext cx="10173043"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Exercise-11: List the locations where valid variables in a document exist. The definition of a valid variable is the same as it is in exercise 8 of this module.</a:t>
            </a:r>
            <a:endParaRPr lang="en-US" altLang="en-PK" sz="2400" dirty="0">
              <a:solidFill>
                <a:srgbClr val="222222"/>
              </a:solidFill>
              <a:latin typeface="Garamond" panose="02020404030301010803" pitchFamily="18" charset="0"/>
              <a:cs typeface="Courier New" panose="02070309020205020404" pitchFamily="49" charset="0"/>
            </a:endParaRPr>
          </a:p>
        </p:txBody>
      </p:sp>
      <p:pic>
        <p:nvPicPr>
          <p:cNvPr id="6" name="Picture 5">
            <a:extLst>
              <a:ext uri="{FF2B5EF4-FFF2-40B4-BE49-F238E27FC236}">
                <a16:creationId xmlns:a16="http://schemas.microsoft.com/office/drawing/2014/main" id="{96BC5E83-1795-4CAD-9E6F-E39E08373653}"/>
              </a:ext>
            </a:extLst>
          </p:cNvPr>
          <p:cNvPicPr>
            <a:picLocks noChangeAspect="1"/>
          </p:cNvPicPr>
          <p:nvPr/>
        </p:nvPicPr>
        <p:blipFill>
          <a:blip r:embed="rId3"/>
          <a:stretch>
            <a:fillRect/>
          </a:stretch>
        </p:blipFill>
        <p:spPr>
          <a:xfrm>
            <a:off x="519112" y="3429000"/>
            <a:ext cx="11153775" cy="2133600"/>
          </a:xfrm>
          <a:prstGeom prst="rect">
            <a:avLst/>
          </a:prstGeom>
        </p:spPr>
      </p:pic>
    </p:spTree>
    <p:extLst>
      <p:ext uri="{BB962C8B-B14F-4D97-AF65-F5344CB8AC3E}">
        <p14:creationId xmlns:p14="http://schemas.microsoft.com/office/powerpoint/2010/main" val="97703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err="1">
                <a:solidFill>
                  <a:schemeClr val="accent1"/>
                </a:solidFill>
              </a:rPr>
              <a:t>finditer</a:t>
            </a:r>
            <a:endParaRPr lang="en-GB" sz="2800" dirty="0">
              <a:solidFill>
                <a:schemeClr val="accent1"/>
              </a:solidFill>
            </a:endParaRPr>
          </a:p>
        </p:txBody>
      </p:sp>
      <p:sp>
        <p:nvSpPr>
          <p:cNvPr id="5" name="Rectangle 1">
            <a:extLst>
              <a:ext uri="{FF2B5EF4-FFF2-40B4-BE49-F238E27FC236}">
                <a16:creationId xmlns:a16="http://schemas.microsoft.com/office/drawing/2014/main" id="{9280A2F5-D765-47EA-9BB3-E13B8D319426}"/>
              </a:ext>
            </a:extLst>
          </p:cNvPr>
          <p:cNvSpPr>
            <a:spLocks noChangeArrowheads="1"/>
          </p:cNvSpPr>
          <p:nvPr/>
        </p:nvSpPr>
        <p:spPr bwMode="auto">
          <a:xfrm>
            <a:off x="838200" y="1690688"/>
            <a:ext cx="10173043"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Solution</a:t>
            </a: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-11: List the locations where valid variables in a document exist. The definition of a valid variable is the same as it is in exercise 8 of this module.</a:t>
            </a:r>
            <a:endParaRPr lang="en-US" altLang="en-PK" sz="2400" dirty="0">
              <a:solidFill>
                <a:srgbClr val="222222"/>
              </a:solidFill>
              <a:latin typeface="Garamond" panose="02020404030301010803" pitchFamily="18" charset="0"/>
              <a:cs typeface="Courier New" panose="02070309020205020404" pitchFamily="49" charset="0"/>
            </a:endParaRPr>
          </a:p>
        </p:txBody>
      </p:sp>
      <p:pic>
        <p:nvPicPr>
          <p:cNvPr id="8" name="Picture 7">
            <a:extLst>
              <a:ext uri="{FF2B5EF4-FFF2-40B4-BE49-F238E27FC236}">
                <a16:creationId xmlns:a16="http://schemas.microsoft.com/office/drawing/2014/main" id="{99AC47A1-9186-40C2-B57A-C0BA7F46344E}"/>
              </a:ext>
            </a:extLst>
          </p:cNvPr>
          <p:cNvPicPr>
            <a:picLocks noChangeAspect="1"/>
          </p:cNvPicPr>
          <p:nvPr/>
        </p:nvPicPr>
        <p:blipFill>
          <a:blip r:embed="rId3"/>
          <a:stretch>
            <a:fillRect/>
          </a:stretch>
        </p:blipFill>
        <p:spPr>
          <a:xfrm>
            <a:off x="746389" y="2595562"/>
            <a:ext cx="7055319" cy="4037104"/>
          </a:xfrm>
          <a:prstGeom prst="rect">
            <a:avLst/>
          </a:prstGeom>
        </p:spPr>
      </p:pic>
      <p:pic>
        <p:nvPicPr>
          <p:cNvPr id="9" name="Picture 8">
            <a:extLst>
              <a:ext uri="{FF2B5EF4-FFF2-40B4-BE49-F238E27FC236}">
                <a16:creationId xmlns:a16="http://schemas.microsoft.com/office/drawing/2014/main" id="{C14D8D38-F914-4812-AA1D-C324B00B3E03}"/>
              </a:ext>
            </a:extLst>
          </p:cNvPr>
          <p:cNvPicPr>
            <a:picLocks noChangeAspect="1"/>
          </p:cNvPicPr>
          <p:nvPr/>
        </p:nvPicPr>
        <p:blipFill>
          <a:blip r:embed="rId4"/>
          <a:stretch>
            <a:fillRect/>
          </a:stretch>
        </p:blipFill>
        <p:spPr>
          <a:xfrm>
            <a:off x="4143718" y="2595562"/>
            <a:ext cx="6867525" cy="1666875"/>
          </a:xfrm>
          <a:prstGeom prst="rect">
            <a:avLst/>
          </a:prstGeom>
        </p:spPr>
      </p:pic>
    </p:spTree>
    <p:extLst>
      <p:ext uri="{BB962C8B-B14F-4D97-AF65-F5344CB8AC3E}">
        <p14:creationId xmlns:p14="http://schemas.microsoft.com/office/powerpoint/2010/main" val="1927801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2107921"/>
            <a:ext cx="10173043" cy="452662"/>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Logical or…</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7578B1C-F570-48F5-B9C1-93F7D1EDBA50}"/>
                  </a:ext>
                </a:extLst>
              </p14:cNvPr>
              <p14:cNvContentPartPr/>
              <p14:nvPr/>
            </p14:nvContentPartPr>
            <p14:xfrm>
              <a:off x="1237680" y="1990080"/>
              <a:ext cx="1907280" cy="511200"/>
            </p14:xfrm>
          </p:contentPart>
        </mc:Choice>
        <mc:Fallback xmlns="">
          <p:pic>
            <p:nvPicPr>
              <p:cNvPr id="5" name="Ink 4">
                <a:extLst>
                  <a:ext uri="{FF2B5EF4-FFF2-40B4-BE49-F238E27FC236}">
                    <a16:creationId xmlns:a16="http://schemas.microsoft.com/office/drawing/2014/main" id="{27578B1C-F570-48F5-B9C1-93F7D1EDBA50}"/>
                  </a:ext>
                </a:extLst>
              </p:cNvPr>
              <p:cNvPicPr/>
              <p:nvPr/>
            </p:nvPicPr>
            <p:blipFill>
              <a:blip r:embed="rId4"/>
              <a:stretch>
                <a:fillRect/>
              </a:stretch>
            </p:blipFill>
            <p:spPr>
              <a:xfrm>
                <a:off x="1228320" y="1980720"/>
                <a:ext cx="1926000" cy="529920"/>
              </a:xfrm>
              <a:prstGeom prst="rect">
                <a:avLst/>
              </a:prstGeom>
            </p:spPr>
          </p:pic>
        </mc:Fallback>
      </mc:AlternateContent>
    </p:spTree>
    <p:extLst>
      <p:ext uri="{BB962C8B-B14F-4D97-AF65-F5344CB8AC3E}">
        <p14:creationId xmlns:p14="http://schemas.microsoft.com/office/powerpoint/2010/main" val="2049376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2107921"/>
            <a:ext cx="10173043" cy="452662"/>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Logical or…</a:t>
            </a:r>
          </a:p>
        </p:txBody>
      </p:sp>
      <p:sp>
        <p:nvSpPr>
          <p:cNvPr id="5" name="Rectangle 4">
            <a:extLst>
              <a:ext uri="{FF2B5EF4-FFF2-40B4-BE49-F238E27FC236}">
                <a16:creationId xmlns:a16="http://schemas.microsoft.com/office/drawing/2014/main" id="{A615931B-B8A0-4416-953D-1C868A5517B7}"/>
              </a:ext>
            </a:extLst>
          </p:cNvPr>
          <p:cNvSpPr>
            <a:spLocks noChangeArrowheads="1"/>
          </p:cNvSpPr>
          <p:nvPr/>
        </p:nvSpPr>
        <p:spPr bwMode="auto">
          <a:xfrm>
            <a:off x="936380" y="2986819"/>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Revisited: Exercise-5: Count all backslashes and brackets in a document</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7" name="Picture 6">
            <a:extLst>
              <a:ext uri="{FF2B5EF4-FFF2-40B4-BE49-F238E27FC236}">
                <a16:creationId xmlns:a16="http://schemas.microsoft.com/office/drawing/2014/main" id="{8F95FC51-E143-46B7-8F0C-0695B3D8FD73}"/>
              </a:ext>
            </a:extLst>
          </p:cNvPr>
          <p:cNvPicPr>
            <a:picLocks noChangeAspect="1"/>
          </p:cNvPicPr>
          <p:nvPr/>
        </p:nvPicPr>
        <p:blipFill>
          <a:blip r:embed="rId3"/>
          <a:stretch>
            <a:fillRect/>
          </a:stretch>
        </p:blipFill>
        <p:spPr>
          <a:xfrm>
            <a:off x="838200" y="3785521"/>
            <a:ext cx="10251142" cy="2276367"/>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3A6EA32-C4D6-4DF6-BA3E-483F6D2563F6}"/>
                  </a:ext>
                </a:extLst>
              </p14:cNvPr>
              <p14:cNvContentPartPr/>
              <p14:nvPr/>
            </p14:nvContentPartPr>
            <p14:xfrm>
              <a:off x="1250280" y="3385800"/>
              <a:ext cx="6410160" cy="2204280"/>
            </p14:xfrm>
          </p:contentPart>
        </mc:Choice>
        <mc:Fallback xmlns="">
          <p:pic>
            <p:nvPicPr>
              <p:cNvPr id="4" name="Ink 3">
                <a:extLst>
                  <a:ext uri="{FF2B5EF4-FFF2-40B4-BE49-F238E27FC236}">
                    <a16:creationId xmlns:a16="http://schemas.microsoft.com/office/drawing/2014/main" id="{73A6EA32-C4D6-4DF6-BA3E-483F6D2563F6}"/>
                  </a:ext>
                </a:extLst>
              </p:cNvPr>
              <p:cNvPicPr/>
              <p:nvPr/>
            </p:nvPicPr>
            <p:blipFill>
              <a:blip r:embed="rId5"/>
              <a:stretch>
                <a:fillRect/>
              </a:stretch>
            </p:blipFill>
            <p:spPr>
              <a:xfrm>
                <a:off x="1240920" y="3376440"/>
                <a:ext cx="6428880" cy="2223000"/>
              </a:xfrm>
              <a:prstGeom prst="rect">
                <a:avLst/>
              </a:prstGeom>
            </p:spPr>
          </p:pic>
        </mc:Fallback>
      </mc:AlternateContent>
    </p:spTree>
    <p:extLst>
      <p:ext uri="{BB962C8B-B14F-4D97-AF65-F5344CB8AC3E}">
        <p14:creationId xmlns:p14="http://schemas.microsoft.com/office/powerpoint/2010/main" val="1746287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2107921"/>
            <a:ext cx="10173043" cy="452662"/>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If not in class, it can be used for matching at the beginning</a:t>
            </a:r>
          </a:p>
        </p:txBody>
      </p:sp>
      <p:pic>
        <p:nvPicPr>
          <p:cNvPr id="5" name="Picture 4">
            <a:extLst>
              <a:ext uri="{FF2B5EF4-FFF2-40B4-BE49-F238E27FC236}">
                <a16:creationId xmlns:a16="http://schemas.microsoft.com/office/drawing/2014/main" id="{2614F6E9-6624-4D9A-B594-07D5FB26644E}"/>
              </a:ext>
            </a:extLst>
          </p:cNvPr>
          <p:cNvPicPr>
            <a:picLocks noChangeAspect="1"/>
          </p:cNvPicPr>
          <p:nvPr/>
        </p:nvPicPr>
        <p:blipFill>
          <a:blip r:embed="rId3"/>
          <a:stretch>
            <a:fillRect/>
          </a:stretch>
        </p:blipFill>
        <p:spPr>
          <a:xfrm>
            <a:off x="1810872" y="3171485"/>
            <a:ext cx="7620953" cy="1302727"/>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EF1B996-F93C-4C12-A674-AF6C6AC500EC}"/>
                  </a:ext>
                </a:extLst>
              </p14:cNvPr>
              <p14:cNvContentPartPr/>
              <p14:nvPr/>
            </p14:nvContentPartPr>
            <p14:xfrm>
              <a:off x="1006920" y="1070640"/>
              <a:ext cx="7953840" cy="3393360"/>
            </p14:xfrm>
          </p:contentPart>
        </mc:Choice>
        <mc:Fallback xmlns="">
          <p:pic>
            <p:nvPicPr>
              <p:cNvPr id="7" name="Ink 6">
                <a:extLst>
                  <a:ext uri="{FF2B5EF4-FFF2-40B4-BE49-F238E27FC236}">
                    <a16:creationId xmlns:a16="http://schemas.microsoft.com/office/drawing/2014/main" id="{FEF1B996-F93C-4C12-A674-AF6C6AC500EC}"/>
                  </a:ext>
                </a:extLst>
              </p:cNvPr>
              <p:cNvPicPr/>
              <p:nvPr/>
            </p:nvPicPr>
            <p:blipFill>
              <a:blip r:embed="rId5"/>
              <a:stretch>
                <a:fillRect/>
              </a:stretch>
            </p:blipFill>
            <p:spPr>
              <a:xfrm>
                <a:off x="997560" y="1061280"/>
                <a:ext cx="7972560" cy="3412080"/>
              </a:xfrm>
              <a:prstGeom prst="rect">
                <a:avLst/>
              </a:prstGeom>
            </p:spPr>
          </p:pic>
        </mc:Fallback>
      </mc:AlternateContent>
    </p:spTree>
    <p:extLst>
      <p:ext uri="{BB962C8B-B14F-4D97-AF65-F5344CB8AC3E}">
        <p14:creationId xmlns:p14="http://schemas.microsoft.com/office/powerpoint/2010/main" val="2957912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452804" y="3013501"/>
            <a:ext cx="11110546"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5400" b="0" i="0" u="none" strike="noStrike" cap="none" normalizeH="0" dirty="0">
                <a:ln>
                  <a:noFill/>
                </a:ln>
                <a:solidFill>
                  <a:srgbClr val="333333"/>
                </a:solidFill>
                <a:effectLst/>
                <a:latin typeface="Courier New" panose="02070309020205020404" pitchFamily="49" charset="0"/>
              </a:rPr>
              <a:t>. ^ $ * + ? { } [ ] \ | ( )</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2812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1923255"/>
            <a:ext cx="10173043"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2400" b="0" i="0" dirty="0">
                <a:solidFill>
                  <a:srgbClr val="222222"/>
                </a:solidFill>
                <a:effectLst/>
                <a:latin typeface="Garamond" panose="02020404030301010803" pitchFamily="18" charset="0"/>
              </a:rPr>
              <a:t>Matches at the end of a line, which is defined as either the end of the string, or any location followed by a newline character</a:t>
            </a:r>
            <a:endParaRPr lang="en-PK" sz="2400" dirty="0">
              <a:latin typeface="Garamond" panose="02020404030301010803" pitchFamily="18" charset="0"/>
            </a:endParaRPr>
          </a:p>
        </p:txBody>
      </p:sp>
      <p:pic>
        <p:nvPicPr>
          <p:cNvPr id="11" name="Picture 10">
            <a:extLst>
              <a:ext uri="{FF2B5EF4-FFF2-40B4-BE49-F238E27FC236}">
                <a16:creationId xmlns:a16="http://schemas.microsoft.com/office/drawing/2014/main" id="{12D1393D-6F85-4497-9BDB-BCAB8BCDF8F8}"/>
              </a:ext>
            </a:extLst>
          </p:cNvPr>
          <p:cNvPicPr>
            <a:picLocks noChangeAspect="1"/>
          </p:cNvPicPr>
          <p:nvPr/>
        </p:nvPicPr>
        <p:blipFill>
          <a:blip r:embed="rId3"/>
          <a:stretch>
            <a:fillRect/>
          </a:stretch>
        </p:blipFill>
        <p:spPr>
          <a:xfrm>
            <a:off x="1810872" y="2986819"/>
            <a:ext cx="5094342" cy="171706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FDD0F08E-E8EE-4AFD-BF67-34EE30C9AC06}"/>
                  </a:ext>
                </a:extLst>
              </p14:cNvPr>
              <p14:cNvContentPartPr/>
              <p14:nvPr/>
            </p14:nvContentPartPr>
            <p14:xfrm>
              <a:off x="1199160" y="1382040"/>
              <a:ext cx="5438520" cy="3090240"/>
            </p14:xfrm>
          </p:contentPart>
        </mc:Choice>
        <mc:Fallback xmlns="">
          <p:pic>
            <p:nvPicPr>
              <p:cNvPr id="4" name="Ink 3">
                <a:extLst>
                  <a:ext uri="{FF2B5EF4-FFF2-40B4-BE49-F238E27FC236}">
                    <a16:creationId xmlns:a16="http://schemas.microsoft.com/office/drawing/2014/main" id="{FDD0F08E-E8EE-4AFD-BF67-34EE30C9AC06}"/>
                  </a:ext>
                </a:extLst>
              </p:cNvPr>
              <p:cNvPicPr/>
              <p:nvPr/>
            </p:nvPicPr>
            <p:blipFill>
              <a:blip r:embed="rId5"/>
              <a:stretch>
                <a:fillRect/>
              </a:stretch>
            </p:blipFill>
            <p:spPr>
              <a:xfrm>
                <a:off x="1189800" y="1372680"/>
                <a:ext cx="5457240" cy="3108960"/>
              </a:xfrm>
              <a:prstGeom prst="rect">
                <a:avLst/>
              </a:prstGeom>
            </p:spPr>
          </p:pic>
        </mc:Fallback>
      </mc:AlternateContent>
    </p:spTree>
    <p:extLst>
      <p:ext uri="{BB962C8B-B14F-4D97-AF65-F5344CB8AC3E}">
        <p14:creationId xmlns:p14="http://schemas.microsoft.com/office/powerpoint/2010/main" val="789056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2107921"/>
            <a:ext cx="10173043" cy="452662"/>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2400" dirty="0">
                <a:solidFill>
                  <a:srgbClr val="222222"/>
                </a:solidFill>
                <a:latin typeface="Garamond" panose="02020404030301010803" pitchFamily="18" charset="0"/>
              </a:rPr>
              <a:t>Makes a group of characters to be treated just like a single character</a:t>
            </a:r>
            <a:endParaRPr lang="en-PK" sz="2400" dirty="0">
              <a:latin typeface="Garamond" panose="02020404030301010803" pitchFamily="18" charset="0"/>
            </a:endParaRPr>
          </a:p>
        </p:txBody>
      </p:sp>
      <p:pic>
        <p:nvPicPr>
          <p:cNvPr id="5" name="Picture 4">
            <a:extLst>
              <a:ext uri="{FF2B5EF4-FFF2-40B4-BE49-F238E27FC236}">
                <a16:creationId xmlns:a16="http://schemas.microsoft.com/office/drawing/2014/main" id="{43906E37-5B32-42FE-9EF0-86200C253725}"/>
              </a:ext>
            </a:extLst>
          </p:cNvPr>
          <p:cNvPicPr>
            <a:picLocks noChangeAspect="1"/>
          </p:cNvPicPr>
          <p:nvPr/>
        </p:nvPicPr>
        <p:blipFill>
          <a:blip r:embed="rId3"/>
          <a:stretch>
            <a:fillRect/>
          </a:stretch>
        </p:blipFill>
        <p:spPr>
          <a:xfrm>
            <a:off x="2308714" y="2860064"/>
            <a:ext cx="6572250" cy="2562225"/>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B7791F50-05C1-42D3-B8F3-68058D12AA5D}"/>
                  </a:ext>
                </a:extLst>
              </p14:cNvPr>
              <p14:cNvContentPartPr/>
              <p14:nvPr/>
            </p14:nvContentPartPr>
            <p14:xfrm>
              <a:off x="1192680" y="1451520"/>
              <a:ext cx="6435360" cy="4043160"/>
            </p14:xfrm>
          </p:contentPart>
        </mc:Choice>
        <mc:Fallback xmlns="">
          <p:pic>
            <p:nvPicPr>
              <p:cNvPr id="7" name="Ink 6">
                <a:extLst>
                  <a:ext uri="{FF2B5EF4-FFF2-40B4-BE49-F238E27FC236}">
                    <a16:creationId xmlns:a16="http://schemas.microsoft.com/office/drawing/2014/main" id="{B7791F50-05C1-42D3-B8F3-68058D12AA5D}"/>
                  </a:ext>
                </a:extLst>
              </p:cNvPr>
              <p:cNvPicPr/>
              <p:nvPr/>
            </p:nvPicPr>
            <p:blipFill>
              <a:blip r:embed="rId5"/>
              <a:stretch>
                <a:fillRect/>
              </a:stretch>
            </p:blipFill>
            <p:spPr>
              <a:xfrm>
                <a:off x="1183320" y="1442160"/>
                <a:ext cx="6454080" cy="4061880"/>
              </a:xfrm>
              <a:prstGeom prst="rect">
                <a:avLst/>
              </a:prstGeom>
            </p:spPr>
          </p:pic>
        </mc:Fallback>
      </mc:AlternateContent>
    </p:spTree>
    <p:extLst>
      <p:ext uri="{BB962C8B-B14F-4D97-AF65-F5344CB8AC3E}">
        <p14:creationId xmlns:p14="http://schemas.microsoft.com/office/powerpoint/2010/main" val="999723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String modification</a:t>
            </a:r>
          </a:p>
        </p:txBody>
      </p:sp>
      <p:pic>
        <p:nvPicPr>
          <p:cNvPr id="8" name="Picture 7">
            <a:extLst>
              <a:ext uri="{FF2B5EF4-FFF2-40B4-BE49-F238E27FC236}">
                <a16:creationId xmlns:a16="http://schemas.microsoft.com/office/drawing/2014/main" id="{C3F1EC4E-4A92-4D75-9C0A-080BA3B25AD4}"/>
              </a:ext>
            </a:extLst>
          </p:cNvPr>
          <p:cNvPicPr>
            <a:picLocks noChangeAspect="1"/>
          </p:cNvPicPr>
          <p:nvPr/>
        </p:nvPicPr>
        <p:blipFill>
          <a:blip r:embed="rId3"/>
          <a:stretch>
            <a:fillRect/>
          </a:stretch>
        </p:blipFill>
        <p:spPr>
          <a:xfrm>
            <a:off x="838200" y="1866900"/>
            <a:ext cx="93345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ED06803-C5A6-4CE8-B241-1FD4B31E17AE}"/>
                  </a:ext>
                </a:extLst>
              </p14:cNvPr>
              <p14:cNvContentPartPr/>
              <p14:nvPr/>
            </p14:nvContentPartPr>
            <p14:xfrm>
              <a:off x="629280" y="1256040"/>
              <a:ext cx="7837200" cy="2370960"/>
            </p14:xfrm>
          </p:contentPart>
        </mc:Choice>
        <mc:Fallback xmlns="">
          <p:pic>
            <p:nvPicPr>
              <p:cNvPr id="6" name="Ink 5">
                <a:extLst>
                  <a:ext uri="{FF2B5EF4-FFF2-40B4-BE49-F238E27FC236}">
                    <a16:creationId xmlns:a16="http://schemas.microsoft.com/office/drawing/2014/main" id="{6ED06803-C5A6-4CE8-B241-1FD4B31E17AE}"/>
                  </a:ext>
                </a:extLst>
              </p:cNvPr>
              <p:cNvPicPr/>
              <p:nvPr/>
            </p:nvPicPr>
            <p:blipFill>
              <a:blip r:embed="rId5"/>
              <a:stretch>
                <a:fillRect/>
              </a:stretch>
            </p:blipFill>
            <p:spPr>
              <a:xfrm>
                <a:off x="619920" y="1246680"/>
                <a:ext cx="7855920" cy="2389680"/>
              </a:xfrm>
              <a:prstGeom prst="rect">
                <a:avLst/>
              </a:prstGeom>
            </p:spPr>
          </p:pic>
        </mc:Fallback>
      </mc:AlternateContent>
    </p:spTree>
    <p:extLst>
      <p:ext uri="{BB962C8B-B14F-4D97-AF65-F5344CB8AC3E}">
        <p14:creationId xmlns:p14="http://schemas.microsoft.com/office/powerpoint/2010/main" val="1227282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a simple word tokenizer using split</a:t>
            </a:r>
          </a:p>
        </p:txBody>
      </p:sp>
      <p:pic>
        <p:nvPicPr>
          <p:cNvPr id="4" name="Picture 3">
            <a:extLst>
              <a:ext uri="{FF2B5EF4-FFF2-40B4-BE49-F238E27FC236}">
                <a16:creationId xmlns:a16="http://schemas.microsoft.com/office/drawing/2014/main" id="{B548E870-6A2D-40E3-87BD-E7BE47F8F47A}"/>
              </a:ext>
            </a:extLst>
          </p:cNvPr>
          <p:cNvPicPr>
            <a:picLocks noChangeAspect="1"/>
          </p:cNvPicPr>
          <p:nvPr/>
        </p:nvPicPr>
        <p:blipFill>
          <a:blip r:embed="rId3"/>
          <a:stretch>
            <a:fillRect/>
          </a:stretch>
        </p:blipFill>
        <p:spPr>
          <a:xfrm>
            <a:off x="838200" y="2257437"/>
            <a:ext cx="10082508" cy="134800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01C71A3-F256-4DEA-9F4A-254E9E4C3E25}"/>
                  </a:ext>
                </a:extLst>
              </p14:cNvPr>
              <p14:cNvContentPartPr/>
              <p14:nvPr/>
            </p14:nvContentPartPr>
            <p14:xfrm>
              <a:off x="1193760" y="1508760"/>
              <a:ext cx="8652960" cy="1542960"/>
            </p14:xfrm>
          </p:contentPart>
        </mc:Choice>
        <mc:Fallback xmlns="">
          <p:pic>
            <p:nvPicPr>
              <p:cNvPr id="5" name="Ink 4">
                <a:extLst>
                  <a:ext uri="{FF2B5EF4-FFF2-40B4-BE49-F238E27FC236}">
                    <a16:creationId xmlns:a16="http://schemas.microsoft.com/office/drawing/2014/main" id="{E01C71A3-F256-4DEA-9F4A-254E9E4C3E25}"/>
                  </a:ext>
                </a:extLst>
              </p:cNvPr>
              <p:cNvPicPr/>
              <p:nvPr/>
            </p:nvPicPr>
            <p:blipFill>
              <a:blip r:embed="rId5"/>
              <a:stretch>
                <a:fillRect/>
              </a:stretch>
            </p:blipFill>
            <p:spPr>
              <a:xfrm>
                <a:off x="1184400" y="1499400"/>
                <a:ext cx="8671680" cy="1561680"/>
              </a:xfrm>
              <a:prstGeom prst="rect">
                <a:avLst/>
              </a:prstGeom>
            </p:spPr>
          </p:pic>
        </mc:Fallback>
      </mc:AlternateContent>
    </p:spTree>
    <p:extLst>
      <p:ext uri="{BB962C8B-B14F-4D97-AF65-F5344CB8AC3E}">
        <p14:creationId xmlns:p14="http://schemas.microsoft.com/office/powerpoint/2010/main" val="17544731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sub</a:t>
            </a:r>
          </a:p>
        </p:txBody>
      </p:sp>
      <p:pic>
        <p:nvPicPr>
          <p:cNvPr id="5" name="Picture 4">
            <a:extLst>
              <a:ext uri="{FF2B5EF4-FFF2-40B4-BE49-F238E27FC236}">
                <a16:creationId xmlns:a16="http://schemas.microsoft.com/office/drawing/2014/main" id="{6BA88FCE-0D1C-4F0C-96D7-FC7C263B2B6E}"/>
              </a:ext>
            </a:extLst>
          </p:cNvPr>
          <p:cNvPicPr>
            <a:picLocks noChangeAspect="1"/>
          </p:cNvPicPr>
          <p:nvPr/>
        </p:nvPicPr>
        <p:blipFill>
          <a:blip r:embed="rId3"/>
          <a:stretch>
            <a:fillRect/>
          </a:stretch>
        </p:blipFill>
        <p:spPr>
          <a:xfrm>
            <a:off x="838200" y="1756630"/>
            <a:ext cx="10610850" cy="1762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0211EB9-1583-4D68-8BCC-9AD0C3285F8C}"/>
                  </a:ext>
                </a:extLst>
              </p14:cNvPr>
              <p14:cNvContentPartPr/>
              <p14:nvPr/>
            </p14:nvContentPartPr>
            <p14:xfrm>
              <a:off x="945720" y="1486080"/>
              <a:ext cx="9020160" cy="2034720"/>
            </p14:xfrm>
          </p:contentPart>
        </mc:Choice>
        <mc:Fallback xmlns="">
          <p:pic>
            <p:nvPicPr>
              <p:cNvPr id="4" name="Ink 3">
                <a:extLst>
                  <a:ext uri="{FF2B5EF4-FFF2-40B4-BE49-F238E27FC236}">
                    <a16:creationId xmlns:a16="http://schemas.microsoft.com/office/drawing/2014/main" id="{20211EB9-1583-4D68-8BCC-9AD0C3285F8C}"/>
                  </a:ext>
                </a:extLst>
              </p:cNvPr>
              <p:cNvPicPr/>
              <p:nvPr/>
            </p:nvPicPr>
            <p:blipFill>
              <a:blip r:embed="rId5"/>
              <a:stretch>
                <a:fillRect/>
              </a:stretch>
            </p:blipFill>
            <p:spPr>
              <a:xfrm>
                <a:off x="936360" y="1476720"/>
                <a:ext cx="9038880" cy="2053440"/>
              </a:xfrm>
              <a:prstGeom prst="rect">
                <a:avLst/>
              </a:prstGeom>
            </p:spPr>
          </p:pic>
        </mc:Fallback>
      </mc:AlternateContent>
    </p:spTree>
    <p:extLst>
      <p:ext uri="{BB962C8B-B14F-4D97-AF65-F5344CB8AC3E}">
        <p14:creationId xmlns:p14="http://schemas.microsoft.com/office/powerpoint/2010/main" val="1837277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sub</a:t>
            </a:r>
          </a:p>
        </p:txBody>
      </p:sp>
      <p:sp>
        <p:nvSpPr>
          <p:cNvPr id="4" name="Rectangle 1">
            <a:extLst>
              <a:ext uri="{FF2B5EF4-FFF2-40B4-BE49-F238E27FC236}">
                <a16:creationId xmlns:a16="http://schemas.microsoft.com/office/drawing/2014/main" id="{BA26E80C-34EC-4499-82A8-F3AD8FF345B8}"/>
              </a:ext>
            </a:extLst>
          </p:cNvPr>
          <p:cNvSpPr>
            <a:spLocks noChangeArrowheads="1"/>
          </p:cNvSpPr>
          <p:nvPr/>
        </p:nvSpPr>
        <p:spPr bwMode="auto">
          <a:xfrm>
            <a:off x="838200" y="1690688"/>
            <a:ext cx="10173043"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Exercise-12: In a document, replace multiple consecutive white spaces into a single one and remove white spaces at the beginning and at the end of the document.</a:t>
            </a:r>
            <a:endParaRPr lang="en-US" altLang="en-PK" sz="2400" dirty="0">
              <a:solidFill>
                <a:srgbClr val="222222"/>
              </a:solidFill>
              <a:latin typeface="Garamond" panose="02020404030301010803" pitchFamily="18" charset="0"/>
              <a:cs typeface="Courier New" panose="02070309020205020404" pitchFamily="49" charset="0"/>
            </a:endParaRPr>
          </a:p>
        </p:txBody>
      </p:sp>
      <p:pic>
        <p:nvPicPr>
          <p:cNvPr id="6" name="Picture 5">
            <a:extLst>
              <a:ext uri="{FF2B5EF4-FFF2-40B4-BE49-F238E27FC236}">
                <a16:creationId xmlns:a16="http://schemas.microsoft.com/office/drawing/2014/main" id="{695BD666-22EA-4C94-BFD2-7EFDC644EBB7}"/>
              </a:ext>
            </a:extLst>
          </p:cNvPr>
          <p:cNvPicPr>
            <a:picLocks noChangeAspect="1"/>
          </p:cNvPicPr>
          <p:nvPr/>
        </p:nvPicPr>
        <p:blipFill>
          <a:blip r:embed="rId3"/>
          <a:stretch>
            <a:fillRect/>
          </a:stretch>
        </p:blipFill>
        <p:spPr>
          <a:xfrm>
            <a:off x="838200" y="3229568"/>
            <a:ext cx="10173043" cy="441666"/>
          </a:xfrm>
          <a:prstGeom prst="rect">
            <a:avLst/>
          </a:prstGeom>
        </p:spPr>
      </p:pic>
    </p:spTree>
    <p:extLst>
      <p:ext uri="{BB962C8B-B14F-4D97-AF65-F5344CB8AC3E}">
        <p14:creationId xmlns:p14="http://schemas.microsoft.com/office/powerpoint/2010/main" val="141609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sub</a:t>
            </a:r>
          </a:p>
        </p:txBody>
      </p:sp>
      <p:sp>
        <p:nvSpPr>
          <p:cNvPr id="4" name="Rectangle 1">
            <a:extLst>
              <a:ext uri="{FF2B5EF4-FFF2-40B4-BE49-F238E27FC236}">
                <a16:creationId xmlns:a16="http://schemas.microsoft.com/office/drawing/2014/main" id="{BA26E80C-34EC-4499-82A8-F3AD8FF345B8}"/>
              </a:ext>
            </a:extLst>
          </p:cNvPr>
          <p:cNvSpPr>
            <a:spLocks noChangeArrowheads="1"/>
          </p:cNvSpPr>
          <p:nvPr/>
        </p:nvSpPr>
        <p:spPr bwMode="auto">
          <a:xfrm>
            <a:off x="838200" y="1690688"/>
            <a:ext cx="10173043"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Solution</a:t>
            </a: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-12: In a document, replace multiple consecutive white spaces into a single one and remove white spaces at the beginning and at the end of the document.</a:t>
            </a:r>
            <a:endParaRPr lang="en-US" altLang="en-PK" sz="2400" dirty="0">
              <a:solidFill>
                <a:srgbClr val="222222"/>
              </a:solidFill>
              <a:latin typeface="Garamond" panose="02020404030301010803" pitchFamily="18" charset="0"/>
              <a:cs typeface="Courier New" panose="02070309020205020404" pitchFamily="49" charset="0"/>
            </a:endParaRPr>
          </a:p>
        </p:txBody>
      </p:sp>
      <p:pic>
        <p:nvPicPr>
          <p:cNvPr id="5" name="Picture 4">
            <a:extLst>
              <a:ext uri="{FF2B5EF4-FFF2-40B4-BE49-F238E27FC236}">
                <a16:creationId xmlns:a16="http://schemas.microsoft.com/office/drawing/2014/main" id="{E05E9A3E-9FD0-400D-BCB7-24D14E1D0C0D}"/>
              </a:ext>
            </a:extLst>
          </p:cNvPr>
          <p:cNvPicPr>
            <a:picLocks noChangeAspect="1"/>
          </p:cNvPicPr>
          <p:nvPr/>
        </p:nvPicPr>
        <p:blipFill>
          <a:blip r:embed="rId3"/>
          <a:stretch>
            <a:fillRect/>
          </a:stretch>
        </p:blipFill>
        <p:spPr>
          <a:xfrm>
            <a:off x="838200" y="3032732"/>
            <a:ext cx="10173043" cy="2030179"/>
          </a:xfrm>
          <a:prstGeom prst="rect">
            <a:avLst/>
          </a:prstGeom>
        </p:spPr>
      </p:pic>
    </p:spTree>
    <p:extLst>
      <p:ext uri="{BB962C8B-B14F-4D97-AF65-F5344CB8AC3E}">
        <p14:creationId xmlns:p14="http://schemas.microsoft.com/office/powerpoint/2010/main" val="2212003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Word</a:t>
            </a:r>
          </a:p>
        </p:txBody>
      </p:sp>
      <p:sp>
        <p:nvSpPr>
          <p:cNvPr id="3" name="TextBox 2">
            <a:extLst>
              <a:ext uri="{FF2B5EF4-FFF2-40B4-BE49-F238E27FC236}">
                <a16:creationId xmlns:a16="http://schemas.microsoft.com/office/drawing/2014/main" id="{718AB2ED-171C-461F-88EA-86E3ADF06222}"/>
              </a:ext>
            </a:extLst>
          </p:cNvPr>
          <p:cNvSpPr txBox="1"/>
          <p:nvPr/>
        </p:nvSpPr>
        <p:spPr>
          <a:xfrm>
            <a:off x="838200" y="1872761"/>
            <a:ext cx="10726616" cy="2062103"/>
          </a:xfrm>
          <a:prstGeom prst="rect">
            <a:avLst/>
          </a:prstGeom>
          <a:noFill/>
        </p:spPr>
        <p:txBody>
          <a:bodyPr wrap="square" rtlCol="0">
            <a:spAutoFit/>
          </a:bodyPr>
          <a:lstStyle/>
          <a:p>
            <a:pPr marL="342900" indent="-342900" algn="l">
              <a:buFont typeface="Arial" panose="020B0604020202020204" pitchFamily="34" charset="0"/>
              <a:buChar char="•"/>
            </a:pPr>
            <a:r>
              <a:rPr lang="en-US" sz="2400" b="0" i="0" u="none" strike="noStrike" baseline="0" dirty="0">
                <a:solidFill>
                  <a:srgbClr val="000000"/>
                </a:solidFill>
                <a:latin typeface="Garamond" panose="02020404030301010803" pitchFamily="18" charset="0"/>
              </a:rPr>
              <a:t>Before we talk about processing words, we need to decide what counts as a word.</a:t>
            </a:r>
          </a:p>
          <a:p>
            <a:pPr marL="342900" indent="-342900" algn="l">
              <a:buFont typeface="Arial" panose="020B0604020202020204" pitchFamily="34" charset="0"/>
              <a:buChar char="•"/>
            </a:pPr>
            <a:endParaRPr lang="en-US" sz="2400" dirty="0">
              <a:solidFill>
                <a:srgbClr val="000000"/>
              </a:solidFill>
              <a:latin typeface="Garamond" panose="02020404030301010803" pitchFamily="18" charset="0"/>
            </a:endParaRPr>
          </a:p>
          <a:p>
            <a:pPr marL="342900" indent="-342900" algn="l">
              <a:buFont typeface="Arial" panose="020B0604020202020204" pitchFamily="34" charset="0"/>
              <a:buChar char="•"/>
            </a:pPr>
            <a:r>
              <a:rPr lang="en-US" sz="4000" b="0" i="0" u="none" strike="noStrike" baseline="0" dirty="0">
                <a:solidFill>
                  <a:srgbClr val="0070C0"/>
                </a:solidFill>
                <a:latin typeface="Garamond" panose="02020404030301010803" pitchFamily="18" charset="0"/>
              </a:rPr>
              <a:t>“I always uh do the main um processing, I mean, the uh um data-processing.”</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A4EDF30-2471-48FE-814A-545DFB56FB2C}"/>
                  </a:ext>
                </a:extLst>
              </p14:cNvPr>
              <p14:cNvContentPartPr/>
              <p14:nvPr/>
            </p14:nvContentPartPr>
            <p14:xfrm>
              <a:off x="457200" y="1484640"/>
              <a:ext cx="8907840" cy="5114880"/>
            </p14:xfrm>
          </p:contentPart>
        </mc:Choice>
        <mc:Fallback xmlns="">
          <p:pic>
            <p:nvPicPr>
              <p:cNvPr id="5" name="Ink 4">
                <a:extLst>
                  <a:ext uri="{FF2B5EF4-FFF2-40B4-BE49-F238E27FC236}">
                    <a16:creationId xmlns:a16="http://schemas.microsoft.com/office/drawing/2014/main" id="{0A4EDF30-2471-48FE-814A-545DFB56FB2C}"/>
                  </a:ext>
                </a:extLst>
              </p:cNvPr>
              <p:cNvPicPr/>
              <p:nvPr/>
            </p:nvPicPr>
            <p:blipFill>
              <a:blip r:embed="rId4"/>
              <a:stretch>
                <a:fillRect/>
              </a:stretch>
            </p:blipFill>
            <p:spPr>
              <a:xfrm>
                <a:off x="447840" y="1475280"/>
                <a:ext cx="8926560" cy="5133600"/>
              </a:xfrm>
              <a:prstGeom prst="rect">
                <a:avLst/>
              </a:prstGeom>
            </p:spPr>
          </p:pic>
        </mc:Fallback>
      </mc:AlternateContent>
    </p:spTree>
    <p:extLst>
      <p:ext uri="{BB962C8B-B14F-4D97-AF65-F5344CB8AC3E}">
        <p14:creationId xmlns:p14="http://schemas.microsoft.com/office/powerpoint/2010/main" val="548268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Vocabulary</a:t>
            </a:r>
          </a:p>
        </p:txBody>
      </p:sp>
      <p:sp>
        <p:nvSpPr>
          <p:cNvPr id="3" name="TextBox 2">
            <a:extLst>
              <a:ext uri="{FF2B5EF4-FFF2-40B4-BE49-F238E27FC236}">
                <a16:creationId xmlns:a16="http://schemas.microsoft.com/office/drawing/2014/main" id="{718AB2ED-171C-461F-88EA-86E3ADF06222}"/>
              </a:ext>
            </a:extLst>
          </p:cNvPr>
          <p:cNvSpPr txBox="1"/>
          <p:nvPr/>
        </p:nvSpPr>
        <p:spPr>
          <a:xfrm>
            <a:off x="838200" y="1872761"/>
            <a:ext cx="11224846" cy="461665"/>
          </a:xfrm>
          <a:prstGeom prst="rect">
            <a:avLst/>
          </a:prstGeom>
          <a:noFill/>
        </p:spPr>
        <p:txBody>
          <a:bodyPr wrap="square" rtlCol="0">
            <a:spAutoFit/>
          </a:bodyPr>
          <a:lstStyle/>
          <a:p>
            <a:pPr marL="285750" indent="-285750" algn="l">
              <a:buFont typeface="Arial" panose="020B0604020202020204" pitchFamily="34" charset="0"/>
              <a:buChar char="•"/>
            </a:pPr>
            <a:r>
              <a:rPr lang="en-US" sz="2400" b="0" i="0" u="none" strike="noStrike" dirty="0">
                <a:latin typeface="Garamond" panose="02020404030301010803" pitchFamily="18" charset="0"/>
              </a:rPr>
              <a:t>Set of </a:t>
            </a:r>
            <a:r>
              <a:rPr lang="en-US" sz="2400" dirty="0">
                <a:latin typeface="Garamond" panose="02020404030301010803" pitchFamily="18" charset="0"/>
              </a:rPr>
              <a:t>unique </a:t>
            </a:r>
            <a:r>
              <a:rPr lang="en-US" sz="2400" b="0" i="0" u="none" strike="noStrike" dirty="0">
                <a:latin typeface="Garamond" panose="02020404030301010803" pitchFamily="18" charset="0"/>
              </a:rPr>
              <a:t>words (word types)</a:t>
            </a:r>
          </a:p>
        </p:txBody>
      </p:sp>
      <p:sp>
        <p:nvSpPr>
          <p:cNvPr id="5" name="TextBox 4">
            <a:extLst>
              <a:ext uri="{FF2B5EF4-FFF2-40B4-BE49-F238E27FC236}">
                <a16:creationId xmlns:a16="http://schemas.microsoft.com/office/drawing/2014/main" id="{D2E4106E-3684-4035-B8BE-D8CBA9513CA2}"/>
              </a:ext>
            </a:extLst>
          </p:cNvPr>
          <p:cNvSpPr txBox="1"/>
          <p:nvPr/>
        </p:nvSpPr>
        <p:spPr>
          <a:xfrm>
            <a:off x="838200" y="2516499"/>
            <a:ext cx="10515600" cy="1200329"/>
          </a:xfrm>
          <a:prstGeom prst="rect">
            <a:avLst/>
          </a:prstGeom>
          <a:noFill/>
        </p:spPr>
        <p:txBody>
          <a:bodyPr wrap="square">
            <a:spAutoFit/>
          </a:bodyPr>
          <a:lstStyle/>
          <a:p>
            <a:pPr marL="342900" indent="-342900" algn="l">
              <a:buFont typeface="Arial" panose="020B0604020202020204" pitchFamily="34" charset="0"/>
              <a:buChar char="•"/>
            </a:pPr>
            <a:r>
              <a:rPr lang="en-US" sz="3600" b="0" i="0" u="none" strike="noStrike" baseline="0" dirty="0">
                <a:solidFill>
                  <a:srgbClr val="0070C0"/>
                </a:solidFill>
                <a:latin typeface="Garamond" panose="02020404030301010803" pitchFamily="18" charset="0"/>
              </a:rPr>
              <a:t>“I always uh do the main um processing, I mean, the uh um data-processing.”</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64474073-AEB2-47EA-B83C-5F30E3F6589D}"/>
                  </a:ext>
                </a:extLst>
              </p14:cNvPr>
              <p14:cNvContentPartPr/>
              <p14:nvPr/>
            </p14:nvContentPartPr>
            <p14:xfrm>
              <a:off x="942120" y="1493640"/>
              <a:ext cx="10208880" cy="4883040"/>
            </p14:xfrm>
          </p:contentPart>
        </mc:Choice>
        <mc:Fallback xmlns="">
          <p:pic>
            <p:nvPicPr>
              <p:cNvPr id="7" name="Ink 6">
                <a:extLst>
                  <a:ext uri="{FF2B5EF4-FFF2-40B4-BE49-F238E27FC236}">
                    <a16:creationId xmlns:a16="http://schemas.microsoft.com/office/drawing/2014/main" id="{64474073-AEB2-47EA-B83C-5F30E3F6589D}"/>
                  </a:ext>
                </a:extLst>
              </p:cNvPr>
              <p:cNvPicPr/>
              <p:nvPr/>
            </p:nvPicPr>
            <p:blipFill>
              <a:blip r:embed="rId4"/>
              <a:stretch>
                <a:fillRect/>
              </a:stretch>
            </p:blipFill>
            <p:spPr>
              <a:xfrm>
                <a:off x="932760" y="1484280"/>
                <a:ext cx="10227600" cy="4901760"/>
              </a:xfrm>
              <a:prstGeom prst="rect">
                <a:avLst/>
              </a:prstGeom>
            </p:spPr>
          </p:pic>
        </mc:Fallback>
      </mc:AlternateContent>
    </p:spTree>
    <p:extLst>
      <p:ext uri="{BB962C8B-B14F-4D97-AF65-F5344CB8AC3E}">
        <p14:creationId xmlns:p14="http://schemas.microsoft.com/office/powerpoint/2010/main" val="3710296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Tokens</a:t>
            </a:r>
          </a:p>
        </p:txBody>
      </p:sp>
      <p:sp>
        <p:nvSpPr>
          <p:cNvPr id="3" name="TextBox 2">
            <a:extLst>
              <a:ext uri="{FF2B5EF4-FFF2-40B4-BE49-F238E27FC236}">
                <a16:creationId xmlns:a16="http://schemas.microsoft.com/office/drawing/2014/main" id="{718AB2ED-171C-461F-88EA-86E3ADF06222}"/>
              </a:ext>
            </a:extLst>
          </p:cNvPr>
          <p:cNvSpPr txBox="1"/>
          <p:nvPr/>
        </p:nvSpPr>
        <p:spPr>
          <a:xfrm>
            <a:off x="838200" y="1872761"/>
            <a:ext cx="11224846" cy="461665"/>
          </a:xfrm>
          <a:prstGeom prst="rect">
            <a:avLst/>
          </a:prstGeom>
          <a:noFill/>
        </p:spPr>
        <p:txBody>
          <a:bodyPr wrap="square" rtlCol="0">
            <a:spAutoFit/>
          </a:bodyPr>
          <a:lstStyle/>
          <a:p>
            <a:pPr marL="285750" indent="-285750" algn="l">
              <a:buFont typeface="Arial" panose="020B0604020202020204" pitchFamily="34" charset="0"/>
              <a:buChar char="•"/>
            </a:pPr>
            <a:r>
              <a:rPr lang="en-US" sz="2400" b="0" i="0" u="none" strike="noStrike" dirty="0">
                <a:latin typeface="Garamond" panose="02020404030301010803" pitchFamily="18" charset="0"/>
              </a:rPr>
              <a:t>List of words (tokens) in a document</a:t>
            </a:r>
          </a:p>
        </p:txBody>
      </p:sp>
      <p:sp>
        <p:nvSpPr>
          <p:cNvPr id="5" name="TextBox 4">
            <a:extLst>
              <a:ext uri="{FF2B5EF4-FFF2-40B4-BE49-F238E27FC236}">
                <a16:creationId xmlns:a16="http://schemas.microsoft.com/office/drawing/2014/main" id="{D2E4106E-3684-4035-B8BE-D8CBA9513CA2}"/>
              </a:ext>
            </a:extLst>
          </p:cNvPr>
          <p:cNvSpPr txBox="1"/>
          <p:nvPr/>
        </p:nvSpPr>
        <p:spPr>
          <a:xfrm>
            <a:off x="838200" y="2516499"/>
            <a:ext cx="10515600" cy="1200329"/>
          </a:xfrm>
          <a:prstGeom prst="rect">
            <a:avLst/>
          </a:prstGeom>
          <a:noFill/>
        </p:spPr>
        <p:txBody>
          <a:bodyPr wrap="square">
            <a:spAutoFit/>
          </a:bodyPr>
          <a:lstStyle/>
          <a:p>
            <a:pPr marL="342900" indent="-342900" algn="l">
              <a:buFont typeface="Arial" panose="020B0604020202020204" pitchFamily="34" charset="0"/>
              <a:buChar char="•"/>
            </a:pPr>
            <a:r>
              <a:rPr lang="en-US" sz="3600" b="0" i="0" u="none" strike="noStrike" baseline="0" dirty="0">
                <a:solidFill>
                  <a:srgbClr val="0070C0"/>
                </a:solidFill>
                <a:latin typeface="Garamond" panose="02020404030301010803" pitchFamily="18" charset="0"/>
              </a:rPr>
              <a:t>“I always uh do the main um processing, I mean, the uh um data-processing.”</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6113398-6BF8-47CE-B04D-8939287265F4}"/>
                  </a:ext>
                </a:extLst>
              </p14:cNvPr>
              <p14:cNvContentPartPr/>
              <p14:nvPr/>
            </p14:nvContentPartPr>
            <p14:xfrm>
              <a:off x="1052640" y="1482120"/>
              <a:ext cx="10072080" cy="1840680"/>
            </p14:xfrm>
          </p:contentPart>
        </mc:Choice>
        <mc:Fallback xmlns="">
          <p:pic>
            <p:nvPicPr>
              <p:cNvPr id="6" name="Ink 5">
                <a:extLst>
                  <a:ext uri="{FF2B5EF4-FFF2-40B4-BE49-F238E27FC236}">
                    <a16:creationId xmlns:a16="http://schemas.microsoft.com/office/drawing/2014/main" id="{86113398-6BF8-47CE-B04D-8939287265F4}"/>
                  </a:ext>
                </a:extLst>
              </p:cNvPr>
              <p:cNvPicPr/>
              <p:nvPr/>
            </p:nvPicPr>
            <p:blipFill>
              <a:blip r:embed="rId4"/>
              <a:stretch>
                <a:fillRect/>
              </a:stretch>
            </p:blipFill>
            <p:spPr>
              <a:xfrm>
                <a:off x="1043280" y="1472760"/>
                <a:ext cx="10090800" cy="1859400"/>
              </a:xfrm>
              <a:prstGeom prst="rect">
                <a:avLst/>
              </a:prstGeom>
            </p:spPr>
          </p:pic>
        </mc:Fallback>
      </mc:AlternateContent>
    </p:spTree>
    <p:extLst>
      <p:ext uri="{BB962C8B-B14F-4D97-AF65-F5344CB8AC3E}">
        <p14:creationId xmlns:p14="http://schemas.microsoft.com/office/powerpoint/2010/main" val="3097259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1954032"/>
            <a:ext cx="10152962" cy="150810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PK" altLang="en-PK" sz="2400" b="0" i="0" u="none" strike="noStrike" cap="none" normalizeH="0" baseline="0" dirty="0">
                <a:ln>
                  <a:noFill/>
                </a:ln>
                <a:solidFill>
                  <a:srgbClr val="222222"/>
                </a:solidFill>
                <a:effectLst/>
                <a:latin typeface="Garamond" panose="02020404030301010803" pitchFamily="18" charset="0"/>
              </a:rPr>
              <a:t>They’re used for specifying a character class, which is a set of characters that you wish to match. Characters can be listed individually</a:t>
            </a:r>
            <a:r>
              <a:rPr kumimoji="0" lang="en-US" altLang="en-PK" sz="2400" b="0" i="0" u="none" strike="noStrike" cap="none" normalizeH="0" baseline="0" dirty="0">
                <a:ln>
                  <a:noFill/>
                </a:ln>
                <a:solidFill>
                  <a:srgbClr val="222222"/>
                </a:solidFill>
                <a:effectLst/>
                <a:latin typeface="Garamond" panose="02020404030301010803" pitchFamily="18" charset="0"/>
              </a:rPr>
              <a:t> like [</a:t>
            </a:r>
            <a:r>
              <a:rPr kumimoji="0" lang="en-US" altLang="en-PK" sz="2400" b="0" i="0" u="none" strike="noStrike" cap="none" normalizeH="0" baseline="0" dirty="0" err="1">
                <a:ln>
                  <a:noFill/>
                </a:ln>
                <a:solidFill>
                  <a:srgbClr val="222222"/>
                </a:solidFill>
                <a:effectLst/>
                <a:latin typeface="Garamond" panose="02020404030301010803" pitchFamily="18" charset="0"/>
              </a:rPr>
              <a:t>abcdef</a:t>
            </a:r>
            <a:r>
              <a:rPr kumimoji="0" lang="en-US" altLang="en-PK" sz="2400" b="0" i="0" u="none" strike="noStrike" cap="none" normalizeH="0" baseline="0" dirty="0">
                <a:ln>
                  <a:noFill/>
                </a:ln>
                <a:solidFill>
                  <a:srgbClr val="222222"/>
                </a:solidFill>
                <a:effectLst/>
                <a:latin typeface="Garamond" panose="02020404030301010803" pitchFamily="18" charset="0"/>
              </a:rPr>
              <a:t>]</a:t>
            </a:r>
            <a:r>
              <a:rPr kumimoji="0" lang="en-PK" altLang="en-PK" sz="2400" b="0" i="0" u="none" strike="noStrike" cap="none" normalizeH="0" baseline="0" dirty="0">
                <a:ln>
                  <a:noFill/>
                </a:ln>
                <a:solidFill>
                  <a:srgbClr val="222222"/>
                </a:solidFill>
                <a:effectLst/>
                <a:latin typeface="Garamond" panose="02020404030301010803" pitchFamily="18" charset="0"/>
              </a:rPr>
              <a:t>, or a range of characters can be indicated by giving two characters and separating them by a </a:t>
            </a:r>
            <a:r>
              <a:rPr kumimoji="0" lang="en-PK" altLang="en-PK" sz="20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a:t>
            </a:r>
            <a:r>
              <a:rPr kumimoji="0" lang="en-US" altLang="en-PK" sz="20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’like [a-f]</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11" name="Picture 10">
            <a:extLst>
              <a:ext uri="{FF2B5EF4-FFF2-40B4-BE49-F238E27FC236}">
                <a16:creationId xmlns:a16="http://schemas.microsoft.com/office/drawing/2014/main" id="{02E5891A-E0B8-4732-B981-673CB5F04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626" y="4282838"/>
            <a:ext cx="10402201" cy="1143099"/>
          </a:xfrm>
          <a:prstGeom prst="rect">
            <a:avLst/>
          </a:prstGeom>
        </p:spPr>
      </p:pic>
    </p:spTree>
    <p:extLst>
      <p:ext uri="{BB962C8B-B14F-4D97-AF65-F5344CB8AC3E}">
        <p14:creationId xmlns:p14="http://schemas.microsoft.com/office/powerpoint/2010/main" val="3816974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err="1">
                <a:solidFill>
                  <a:schemeClr val="accent1"/>
                </a:solidFill>
              </a:rPr>
              <a:t>spaCy</a:t>
            </a:r>
            <a:endParaRPr lang="en-GB" sz="2800" dirty="0">
              <a:solidFill>
                <a:schemeClr val="accent1"/>
              </a:solidFill>
            </a:endParaRPr>
          </a:p>
        </p:txBody>
      </p:sp>
      <p:sp>
        <p:nvSpPr>
          <p:cNvPr id="3" name="TextBox 2">
            <a:extLst>
              <a:ext uri="{FF2B5EF4-FFF2-40B4-BE49-F238E27FC236}">
                <a16:creationId xmlns:a16="http://schemas.microsoft.com/office/drawing/2014/main" id="{718AB2ED-171C-461F-88EA-86E3ADF06222}"/>
              </a:ext>
            </a:extLst>
          </p:cNvPr>
          <p:cNvSpPr txBox="1"/>
          <p:nvPr/>
        </p:nvSpPr>
        <p:spPr>
          <a:xfrm>
            <a:off x="838200" y="1872761"/>
            <a:ext cx="11224846" cy="461665"/>
          </a:xfrm>
          <a:prstGeom prst="rect">
            <a:avLst/>
          </a:prstGeom>
          <a:noFill/>
        </p:spPr>
        <p:txBody>
          <a:bodyPr wrap="square" rtlCol="0">
            <a:spAutoFit/>
          </a:bodyPr>
          <a:lstStyle/>
          <a:p>
            <a:pPr marL="285750" indent="-285750" algn="l">
              <a:buFont typeface="Arial" panose="020B0604020202020204" pitchFamily="34" charset="0"/>
              <a:buChar char="•"/>
            </a:pPr>
            <a:r>
              <a:rPr lang="en-US" sz="2400" b="0" i="0" u="none" strike="noStrike" dirty="0">
                <a:latin typeface="Garamond" panose="02020404030301010803" pitchFamily="18" charset="0"/>
              </a:rPr>
              <a:t>Lets see it running in python</a:t>
            </a:r>
          </a:p>
        </p:txBody>
      </p:sp>
      <p:sp>
        <p:nvSpPr>
          <p:cNvPr id="5" name="TextBox 4">
            <a:extLst>
              <a:ext uri="{FF2B5EF4-FFF2-40B4-BE49-F238E27FC236}">
                <a16:creationId xmlns:a16="http://schemas.microsoft.com/office/drawing/2014/main" id="{D2E4106E-3684-4035-B8BE-D8CBA9513CA2}"/>
              </a:ext>
            </a:extLst>
          </p:cNvPr>
          <p:cNvSpPr txBox="1"/>
          <p:nvPr/>
        </p:nvSpPr>
        <p:spPr>
          <a:xfrm>
            <a:off x="838200" y="2516499"/>
            <a:ext cx="10515600" cy="1200329"/>
          </a:xfrm>
          <a:prstGeom prst="rect">
            <a:avLst/>
          </a:prstGeom>
          <a:noFill/>
        </p:spPr>
        <p:txBody>
          <a:bodyPr wrap="square">
            <a:spAutoFit/>
          </a:bodyPr>
          <a:lstStyle/>
          <a:p>
            <a:pPr marL="342900" indent="-342900" algn="l">
              <a:buFont typeface="Arial" panose="020B0604020202020204" pitchFamily="34" charset="0"/>
              <a:buChar char="•"/>
            </a:pPr>
            <a:r>
              <a:rPr lang="en-US" sz="3600" b="0" i="0" u="none" strike="noStrike" baseline="0" dirty="0">
                <a:solidFill>
                  <a:srgbClr val="0070C0"/>
                </a:solidFill>
                <a:latin typeface="Garamond" panose="02020404030301010803" pitchFamily="18" charset="0"/>
              </a:rPr>
              <a:t>“I always uh do the main um processing, I mean, the uh um data-processing.”</a:t>
            </a:r>
          </a:p>
        </p:txBody>
      </p:sp>
    </p:spTree>
    <p:extLst>
      <p:ext uri="{BB962C8B-B14F-4D97-AF65-F5344CB8AC3E}">
        <p14:creationId xmlns:p14="http://schemas.microsoft.com/office/powerpoint/2010/main" val="13709502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Data Cleaning and preparation for classification</a:t>
            </a:r>
          </a:p>
        </p:txBody>
      </p:sp>
      <p:sp>
        <p:nvSpPr>
          <p:cNvPr id="3" name="TextBox 2">
            <a:extLst>
              <a:ext uri="{FF2B5EF4-FFF2-40B4-BE49-F238E27FC236}">
                <a16:creationId xmlns:a16="http://schemas.microsoft.com/office/drawing/2014/main" id="{718AB2ED-171C-461F-88EA-86E3ADF06222}"/>
              </a:ext>
            </a:extLst>
          </p:cNvPr>
          <p:cNvSpPr txBox="1"/>
          <p:nvPr/>
        </p:nvSpPr>
        <p:spPr>
          <a:xfrm>
            <a:off x="975946" y="1978269"/>
            <a:ext cx="6787662"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Garamond" panose="02020404030301010803" pitchFamily="18" charset="0"/>
              </a:rPr>
              <a:t>Yelp Reviews</a:t>
            </a:r>
          </a:p>
          <a:p>
            <a:pPr marL="285750" indent="-285750">
              <a:buFont typeface="Arial" panose="020B0604020202020204" pitchFamily="34" charset="0"/>
              <a:buChar char="•"/>
            </a:pPr>
            <a:r>
              <a:rPr lang="en-US" sz="2400" dirty="0">
                <a:latin typeface="Garamond" panose="02020404030301010803" pitchFamily="18" charset="0"/>
              </a:rPr>
              <a:t>Binary Classification</a:t>
            </a:r>
            <a:endParaRPr lang="en-PK" sz="2400" dirty="0">
              <a:latin typeface="Garamond" panose="02020404030301010803" pitchFamily="18" charset="0"/>
            </a:endParaRPr>
          </a:p>
        </p:txBody>
      </p:sp>
      <p:pic>
        <p:nvPicPr>
          <p:cNvPr id="7" name="Picture 6">
            <a:extLst>
              <a:ext uri="{FF2B5EF4-FFF2-40B4-BE49-F238E27FC236}">
                <a16:creationId xmlns:a16="http://schemas.microsoft.com/office/drawing/2014/main" id="{5BF5FAB4-23C4-49C5-9699-136118A0F0AD}"/>
              </a:ext>
            </a:extLst>
          </p:cNvPr>
          <p:cNvPicPr>
            <a:picLocks noChangeAspect="1"/>
          </p:cNvPicPr>
          <p:nvPr/>
        </p:nvPicPr>
        <p:blipFill>
          <a:blip r:embed="rId3"/>
          <a:stretch>
            <a:fillRect/>
          </a:stretch>
        </p:blipFill>
        <p:spPr>
          <a:xfrm>
            <a:off x="1145930" y="2858719"/>
            <a:ext cx="8458200" cy="3695700"/>
          </a:xfrm>
          <a:prstGeom prst="rect">
            <a:avLst/>
          </a:prstGeom>
        </p:spPr>
      </p:pic>
    </p:spTree>
    <p:extLst>
      <p:ext uri="{BB962C8B-B14F-4D97-AF65-F5344CB8AC3E}">
        <p14:creationId xmlns:p14="http://schemas.microsoft.com/office/powerpoint/2010/main" val="15096275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One Hot Encoding</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6671BE3-5109-4170-9533-D6D8972BB681}"/>
                  </a:ext>
                </a:extLst>
              </p14:cNvPr>
              <p14:cNvContentPartPr/>
              <p14:nvPr/>
            </p14:nvContentPartPr>
            <p14:xfrm>
              <a:off x="794520" y="1486800"/>
              <a:ext cx="4303440" cy="4905000"/>
            </p14:xfrm>
          </p:contentPart>
        </mc:Choice>
        <mc:Fallback xmlns="">
          <p:pic>
            <p:nvPicPr>
              <p:cNvPr id="5" name="Ink 4">
                <a:extLst>
                  <a:ext uri="{FF2B5EF4-FFF2-40B4-BE49-F238E27FC236}">
                    <a16:creationId xmlns:a16="http://schemas.microsoft.com/office/drawing/2014/main" id="{A6671BE3-5109-4170-9533-D6D8972BB681}"/>
                  </a:ext>
                </a:extLst>
              </p:cNvPr>
              <p:cNvPicPr/>
              <p:nvPr/>
            </p:nvPicPr>
            <p:blipFill>
              <a:blip r:embed="rId4"/>
              <a:stretch>
                <a:fillRect/>
              </a:stretch>
            </p:blipFill>
            <p:spPr>
              <a:xfrm>
                <a:off x="785160" y="1477440"/>
                <a:ext cx="4322160" cy="4923720"/>
              </a:xfrm>
              <a:prstGeom prst="rect">
                <a:avLst/>
              </a:prstGeom>
            </p:spPr>
          </p:pic>
        </mc:Fallback>
      </mc:AlternateContent>
    </p:spTree>
    <p:extLst>
      <p:ext uri="{BB962C8B-B14F-4D97-AF65-F5344CB8AC3E}">
        <p14:creationId xmlns:p14="http://schemas.microsoft.com/office/powerpoint/2010/main" val="26385076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Encoding documents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94C13AC-834F-4A78-8C1E-E1688430EB64}"/>
                  </a:ext>
                </a:extLst>
              </p14:cNvPr>
              <p14:cNvContentPartPr/>
              <p14:nvPr/>
            </p14:nvContentPartPr>
            <p14:xfrm>
              <a:off x="1144440" y="1551960"/>
              <a:ext cx="7767360" cy="5041080"/>
            </p14:xfrm>
          </p:contentPart>
        </mc:Choice>
        <mc:Fallback xmlns="">
          <p:pic>
            <p:nvPicPr>
              <p:cNvPr id="4" name="Ink 3">
                <a:extLst>
                  <a:ext uri="{FF2B5EF4-FFF2-40B4-BE49-F238E27FC236}">
                    <a16:creationId xmlns:a16="http://schemas.microsoft.com/office/drawing/2014/main" id="{D94C13AC-834F-4A78-8C1E-E1688430EB64}"/>
                  </a:ext>
                </a:extLst>
              </p:cNvPr>
              <p:cNvPicPr/>
              <p:nvPr/>
            </p:nvPicPr>
            <p:blipFill>
              <a:blip r:embed="rId4"/>
              <a:stretch>
                <a:fillRect/>
              </a:stretch>
            </p:blipFill>
            <p:spPr>
              <a:xfrm>
                <a:off x="1135080" y="1542600"/>
                <a:ext cx="7786080" cy="5059800"/>
              </a:xfrm>
              <a:prstGeom prst="rect">
                <a:avLst/>
              </a:prstGeom>
            </p:spPr>
          </p:pic>
        </mc:Fallback>
      </mc:AlternateContent>
    </p:spTree>
    <p:extLst>
      <p:ext uri="{BB962C8B-B14F-4D97-AF65-F5344CB8AC3E}">
        <p14:creationId xmlns:p14="http://schemas.microsoft.com/office/powerpoint/2010/main" val="27676791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Text Normalization</a:t>
            </a:r>
          </a:p>
        </p:txBody>
      </p:sp>
      <p:sp>
        <p:nvSpPr>
          <p:cNvPr id="5" name="TextBox 4">
            <a:extLst>
              <a:ext uri="{FF2B5EF4-FFF2-40B4-BE49-F238E27FC236}">
                <a16:creationId xmlns:a16="http://schemas.microsoft.com/office/drawing/2014/main" id="{907F3533-E556-456D-A066-39E895778D68}"/>
              </a:ext>
            </a:extLst>
          </p:cNvPr>
          <p:cNvSpPr txBox="1"/>
          <p:nvPr/>
        </p:nvSpPr>
        <p:spPr>
          <a:xfrm>
            <a:off x="838200" y="2062406"/>
            <a:ext cx="7602415" cy="1709699"/>
          </a:xfrm>
          <a:prstGeom prst="rect">
            <a:avLst/>
          </a:prstGeom>
          <a:noFill/>
        </p:spPr>
        <p:txBody>
          <a:bodyPr wrap="square">
            <a:spAutoFit/>
          </a:bodyPr>
          <a:lstStyle/>
          <a:p>
            <a:pPr>
              <a:lnSpc>
                <a:spcPct val="90000"/>
              </a:lnSpc>
            </a:pPr>
            <a:r>
              <a:rPr lang="en-US" sz="3200" dirty="0">
                <a:latin typeface="Garamond" panose="02020404030301010803" pitchFamily="18" charset="0"/>
              </a:rPr>
              <a:t>Every NLP task requires text normalization: </a:t>
            </a:r>
          </a:p>
          <a:p>
            <a:pPr marL="914400" lvl="1" indent="-457200">
              <a:lnSpc>
                <a:spcPct val="90000"/>
              </a:lnSpc>
              <a:buFont typeface="+mj-lt"/>
              <a:buAutoNum type="arabicPeriod"/>
            </a:pPr>
            <a:r>
              <a:rPr lang="en-US" sz="2800" dirty="0">
                <a:latin typeface="Garamond" panose="02020404030301010803" pitchFamily="18" charset="0"/>
              </a:rPr>
              <a:t>Tokenizing words</a:t>
            </a:r>
          </a:p>
          <a:p>
            <a:pPr marL="914400" lvl="1" indent="-457200">
              <a:lnSpc>
                <a:spcPct val="90000"/>
              </a:lnSpc>
              <a:buFont typeface="+mj-lt"/>
              <a:buAutoNum type="arabicPeriod"/>
            </a:pPr>
            <a:r>
              <a:rPr lang="en-US" sz="2800" dirty="0">
                <a:latin typeface="Garamond" panose="02020404030301010803" pitchFamily="18" charset="0"/>
              </a:rPr>
              <a:t>Normalizing word formats</a:t>
            </a:r>
          </a:p>
          <a:p>
            <a:pPr marL="914400" lvl="1" indent="-457200">
              <a:lnSpc>
                <a:spcPct val="90000"/>
              </a:lnSpc>
              <a:buFont typeface="+mj-lt"/>
              <a:buAutoNum type="arabicPeriod"/>
            </a:pPr>
            <a:r>
              <a:rPr lang="en-US" sz="2800" dirty="0">
                <a:latin typeface="Garamond" panose="02020404030301010803" pitchFamily="18" charset="0"/>
              </a:rPr>
              <a:t>Segmenting sentences</a:t>
            </a:r>
            <a:endParaRPr lang="en-US" sz="2000" b="1" dirty="0">
              <a:latin typeface="Garamond" panose="02020404030301010803" pitchFamily="18"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21F0182-9AAB-4EE4-8E7B-62085168B1C2}"/>
                  </a:ext>
                </a:extLst>
              </p14:cNvPr>
              <p14:cNvContentPartPr/>
              <p14:nvPr/>
            </p14:nvContentPartPr>
            <p14:xfrm>
              <a:off x="1155960" y="1949760"/>
              <a:ext cx="9630720" cy="1755000"/>
            </p14:xfrm>
          </p:contentPart>
        </mc:Choice>
        <mc:Fallback xmlns="">
          <p:pic>
            <p:nvPicPr>
              <p:cNvPr id="4" name="Ink 3">
                <a:extLst>
                  <a:ext uri="{FF2B5EF4-FFF2-40B4-BE49-F238E27FC236}">
                    <a16:creationId xmlns:a16="http://schemas.microsoft.com/office/drawing/2014/main" id="{A21F0182-9AAB-4EE4-8E7B-62085168B1C2}"/>
                  </a:ext>
                </a:extLst>
              </p:cNvPr>
              <p:cNvPicPr/>
              <p:nvPr/>
            </p:nvPicPr>
            <p:blipFill>
              <a:blip r:embed="rId4"/>
              <a:stretch>
                <a:fillRect/>
              </a:stretch>
            </p:blipFill>
            <p:spPr>
              <a:xfrm>
                <a:off x="1146600" y="1940400"/>
                <a:ext cx="9649440" cy="1773720"/>
              </a:xfrm>
              <a:prstGeom prst="rect">
                <a:avLst/>
              </a:prstGeom>
            </p:spPr>
          </p:pic>
        </mc:Fallback>
      </mc:AlternateContent>
    </p:spTree>
    <p:extLst>
      <p:ext uri="{BB962C8B-B14F-4D97-AF65-F5344CB8AC3E}">
        <p14:creationId xmlns:p14="http://schemas.microsoft.com/office/powerpoint/2010/main" val="15402101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Space based Tokenization</a:t>
            </a:r>
          </a:p>
        </p:txBody>
      </p:sp>
      <p:sp>
        <p:nvSpPr>
          <p:cNvPr id="6" name="TextBox 5">
            <a:extLst>
              <a:ext uri="{FF2B5EF4-FFF2-40B4-BE49-F238E27FC236}">
                <a16:creationId xmlns:a16="http://schemas.microsoft.com/office/drawing/2014/main" id="{A96EE18B-DDA9-43B2-9F12-A927E16C0962}"/>
              </a:ext>
            </a:extLst>
          </p:cNvPr>
          <p:cNvSpPr txBox="1"/>
          <p:nvPr/>
        </p:nvSpPr>
        <p:spPr>
          <a:xfrm>
            <a:off x="838200" y="1690688"/>
            <a:ext cx="9360877" cy="4832092"/>
          </a:xfrm>
          <a:prstGeom prst="rect">
            <a:avLst/>
          </a:prstGeom>
          <a:noFill/>
        </p:spPr>
        <p:txBody>
          <a:bodyPr wrap="square">
            <a:spAutoFit/>
          </a:bodyPr>
          <a:lstStyle/>
          <a:p>
            <a:pPr marL="285750" indent="-285750">
              <a:buFont typeface="Arial" panose="020B0604020202020204" pitchFamily="34" charset="0"/>
              <a:buChar char="•"/>
            </a:pPr>
            <a:r>
              <a:rPr lang="en-US" sz="2800" dirty="0">
                <a:latin typeface="Garamond" panose="02020404030301010803" pitchFamily="18" charset="0"/>
              </a:rPr>
              <a:t>Can't just blindly remove punctuation:</a:t>
            </a:r>
          </a:p>
          <a:p>
            <a:pPr lvl="1"/>
            <a:r>
              <a:rPr lang="en-US" sz="2800" dirty="0">
                <a:solidFill>
                  <a:srgbClr val="0070C0"/>
                </a:solidFill>
                <a:latin typeface="Garamond" panose="02020404030301010803" pitchFamily="18" charset="0"/>
              </a:rPr>
              <a:t>m.p.h., Ph.D., AT&amp;T, </a:t>
            </a:r>
            <a:r>
              <a:rPr lang="en-US" sz="2800" dirty="0" err="1">
                <a:solidFill>
                  <a:srgbClr val="0070C0"/>
                </a:solidFill>
                <a:latin typeface="Garamond" panose="02020404030301010803" pitchFamily="18" charset="0"/>
              </a:rPr>
              <a:t>cap’n</a:t>
            </a:r>
            <a:endParaRPr lang="en-US" sz="2800" dirty="0">
              <a:latin typeface="Garamond" panose="02020404030301010803" pitchFamily="18" charset="0"/>
            </a:endParaRPr>
          </a:p>
          <a:p>
            <a:pPr lvl="1"/>
            <a:r>
              <a:rPr lang="en-US" sz="2800" dirty="0">
                <a:latin typeface="Garamond" panose="02020404030301010803" pitchFamily="18" charset="0"/>
              </a:rPr>
              <a:t>prices </a:t>
            </a:r>
            <a:r>
              <a:rPr lang="en-US" sz="2800" dirty="0">
                <a:solidFill>
                  <a:srgbClr val="0070C0"/>
                </a:solidFill>
                <a:latin typeface="Garamond" panose="02020404030301010803" pitchFamily="18" charset="0"/>
              </a:rPr>
              <a:t>($45.55</a:t>
            </a:r>
            <a:r>
              <a:rPr lang="en-US" sz="2800" dirty="0">
                <a:latin typeface="Garamond" panose="02020404030301010803" pitchFamily="18" charset="0"/>
              </a:rPr>
              <a:t>)</a:t>
            </a:r>
          </a:p>
          <a:p>
            <a:pPr lvl="1"/>
            <a:r>
              <a:rPr lang="en-US" sz="2800" dirty="0">
                <a:latin typeface="Garamond" panose="02020404030301010803" pitchFamily="18" charset="0"/>
              </a:rPr>
              <a:t>dates (</a:t>
            </a:r>
            <a:r>
              <a:rPr lang="en-US" sz="2800" dirty="0">
                <a:solidFill>
                  <a:srgbClr val="0070C0"/>
                </a:solidFill>
                <a:latin typeface="Garamond" panose="02020404030301010803" pitchFamily="18" charset="0"/>
              </a:rPr>
              <a:t>01/02/06</a:t>
            </a:r>
            <a:r>
              <a:rPr lang="en-US" sz="2800" dirty="0">
                <a:latin typeface="Garamond" panose="02020404030301010803" pitchFamily="18" charset="0"/>
              </a:rPr>
              <a:t>)</a:t>
            </a:r>
          </a:p>
          <a:p>
            <a:pPr lvl="1"/>
            <a:r>
              <a:rPr lang="en-US" sz="2800" dirty="0">
                <a:latin typeface="Garamond" panose="02020404030301010803" pitchFamily="18" charset="0"/>
              </a:rPr>
              <a:t>URLs (</a:t>
            </a:r>
            <a:r>
              <a:rPr lang="en-US" sz="2800" dirty="0">
                <a:solidFill>
                  <a:srgbClr val="0070C0"/>
                </a:solidFill>
                <a:latin typeface="Garamond" panose="02020404030301010803" pitchFamily="18" charset="0"/>
              </a:rPr>
              <a:t>http://www.aisciences.net</a:t>
            </a:r>
            <a:r>
              <a:rPr lang="en-US" sz="2800" dirty="0">
                <a:latin typeface="Garamond" panose="02020404030301010803" pitchFamily="18" charset="0"/>
              </a:rPr>
              <a:t>)</a:t>
            </a:r>
          </a:p>
          <a:p>
            <a:pPr lvl="1"/>
            <a:r>
              <a:rPr lang="en-US" sz="2800" dirty="0">
                <a:latin typeface="Garamond" panose="02020404030301010803" pitchFamily="18" charset="0"/>
              </a:rPr>
              <a:t>hashtags (</a:t>
            </a:r>
            <a:r>
              <a:rPr lang="en-US" sz="2800" dirty="0">
                <a:solidFill>
                  <a:srgbClr val="0070C0"/>
                </a:solidFill>
                <a:latin typeface="Garamond" panose="02020404030301010803" pitchFamily="18" charset="0"/>
              </a:rPr>
              <a:t>#nlp</a:t>
            </a:r>
            <a:r>
              <a:rPr lang="en-US" sz="2800" dirty="0">
                <a:latin typeface="Garamond" panose="02020404030301010803" pitchFamily="18" charset="0"/>
              </a:rPr>
              <a:t>)</a:t>
            </a:r>
          </a:p>
          <a:p>
            <a:pPr lvl="1"/>
            <a:r>
              <a:rPr lang="en-US" sz="2800" dirty="0">
                <a:latin typeface="Garamond" panose="02020404030301010803" pitchFamily="18" charset="0"/>
              </a:rPr>
              <a:t>email addresses (</a:t>
            </a:r>
            <a:r>
              <a:rPr lang="en-US" sz="2800" dirty="0">
                <a:solidFill>
                  <a:srgbClr val="0070C0"/>
                </a:solidFill>
                <a:latin typeface="Garamond" panose="02020404030301010803" pitchFamily="18" charset="0"/>
              </a:rPr>
              <a:t>someone@somewhere.com</a:t>
            </a:r>
            <a:r>
              <a:rPr lang="en-US" sz="2800" dirty="0">
                <a:latin typeface="Garamond" panose="02020404030301010803" pitchFamily="18" charset="0"/>
              </a:rPr>
              <a:t>)</a:t>
            </a:r>
          </a:p>
          <a:p>
            <a:pPr marL="285750" indent="-285750">
              <a:buFont typeface="Arial" panose="020B0604020202020204" pitchFamily="34" charset="0"/>
              <a:buChar char="•"/>
            </a:pPr>
            <a:r>
              <a:rPr lang="en-US" sz="2800" dirty="0">
                <a:latin typeface="Garamond" panose="02020404030301010803" pitchFamily="18" charset="0"/>
              </a:rPr>
              <a:t>Clitic: a word that doesn't stand on its own</a:t>
            </a:r>
          </a:p>
          <a:p>
            <a:pPr lvl="1"/>
            <a:r>
              <a:rPr lang="en-US" sz="2800" dirty="0">
                <a:solidFill>
                  <a:srgbClr val="0070C0"/>
                </a:solidFill>
                <a:latin typeface="Garamond" panose="02020404030301010803" pitchFamily="18" charset="0"/>
              </a:rPr>
              <a:t>"are" </a:t>
            </a:r>
            <a:r>
              <a:rPr lang="en-US" sz="2800" dirty="0">
                <a:solidFill>
                  <a:schemeClr val="tx1"/>
                </a:solidFill>
                <a:latin typeface="Garamond" panose="02020404030301010803" pitchFamily="18" charset="0"/>
              </a:rPr>
              <a:t>in</a:t>
            </a:r>
            <a:r>
              <a:rPr lang="en-US" sz="2800" dirty="0">
                <a:solidFill>
                  <a:srgbClr val="0070C0"/>
                </a:solidFill>
                <a:latin typeface="Garamond" panose="02020404030301010803" pitchFamily="18" charset="0"/>
              </a:rPr>
              <a:t> we're, </a:t>
            </a:r>
            <a:r>
              <a:rPr lang="en-US" sz="2800" dirty="0">
                <a:latin typeface="Garamond" panose="02020404030301010803" pitchFamily="18" charset="0"/>
                <a:sym typeface="Wingdings" pitchFamily="2" charset="2"/>
              </a:rPr>
              <a:t>French "</a:t>
            </a:r>
            <a:r>
              <a:rPr lang="en-US" sz="2800" dirty="0">
                <a:solidFill>
                  <a:srgbClr val="0070C0"/>
                </a:solidFill>
                <a:latin typeface="Garamond" panose="02020404030301010803" pitchFamily="18" charset="0"/>
                <a:sym typeface="Wingdings" pitchFamily="2" charset="2"/>
              </a:rPr>
              <a:t>je</a:t>
            </a:r>
            <a:r>
              <a:rPr lang="en-US" sz="2800" dirty="0">
                <a:latin typeface="Garamond" panose="02020404030301010803" pitchFamily="18" charset="0"/>
                <a:sym typeface="Wingdings" pitchFamily="2" charset="2"/>
              </a:rPr>
              <a:t>" in </a:t>
            </a:r>
            <a:r>
              <a:rPr lang="en-US" sz="2800" dirty="0" err="1">
                <a:solidFill>
                  <a:srgbClr val="0070C0"/>
                </a:solidFill>
                <a:latin typeface="Garamond" panose="02020404030301010803" pitchFamily="18" charset="0"/>
                <a:sym typeface="Wingdings" pitchFamily="2" charset="2"/>
              </a:rPr>
              <a:t>j'ai</a:t>
            </a:r>
            <a:r>
              <a:rPr lang="en-US" sz="2800" dirty="0">
                <a:solidFill>
                  <a:srgbClr val="0070C0"/>
                </a:solidFill>
                <a:latin typeface="Garamond" panose="02020404030301010803" pitchFamily="18" charset="0"/>
                <a:sym typeface="Wingdings" pitchFamily="2" charset="2"/>
              </a:rPr>
              <a:t>,</a:t>
            </a:r>
            <a:r>
              <a:rPr lang="en-US" sz="2800" dirty="0">
                <a:latin typeface="Garamond" panose="02020404030301010803" pitchFamily="18" charset="0"/>
                <a:sym typeface="Wingdings" pitchFamily="2" charset="2"/>
              </a:rPr>
              <a:t> "</a:t>
            </a:r>
            <a:r>
              <a:rPr lang="en-US" sz="2800" dirty="0">
                <a:solidFill>
                  <a:srgbClr val="0070C0"/>
                </a:solidFill>
                <a:latin typeface="Garamond" panose="02020404030301010803" pitchFamily="18" charset="0"/>
                <a:sym typeface="Wingdings" pitchFamily="2" charset="2"/>
              </a:rPr>
              <a:t>le</a:t>
            </a:r>
            <a:r>
              <a:rPr lang="en-US" sz="2800" dirty="0">
                <a:latin typeface="Garamond" panose="02020404030301010803" pitchFamily="18" charset="0"/>
                <a:sym typeface="Wingdings" pitchFamily="2" charset="2"/>
              </a:rPr>
              <a:t>" in </a:t>
            </a:r>
            <a:r>
              <a:rPr lang="en-US" sz="2800" dirty="0" err="1">
                <a:solidFill>
                  <a:srgbClr val="0070C0"/>
                </a:solidFill>
                <a:latin typeface="Garamond" panose="02020404030301010803" pitchFamily="18" charset="0"/>
                <a:sym typeface="Wingdings" pitchFamily="2" charset="2"/>
              </a:rPr>
              <a:t>l'honneur</a:t>
            </a:r>
            <a:endParaRPr lang="en-US" sz="2800" dirty="0">
              <a:solidFill>
                <a:srgbClr val="0070C0"/>
              </a:solidFill>
              <a:latin typeface="Garamond" panose="02020404030301010803" pitchFamily="18" charset="0"/>
              <a:sym typeface="Wingdings" pitchFamily="2" charset="2"/>
            </a:endParaRPr>
          </a:p>
          <a:p>
            <a:pPr marL="285750" indent="-285750">
              <a:buFont typeface="Arial" panose="020B0604020202020204" pitchFamily="34" charset="0"/>
              <a:buChar char="•"/>
            </a:pPr>
            <a:r>
              <a:rPr lang="en-US" sz="2800" dirty="0">
                <a:solidFill>
                  <a:schemeClr val="tx1"/>
                </a:solidFill>
                <a:latin typeface="Garamond" panose="02020404030301010803" pitchFamily="18" charset="0"/>
                <a:sym typeface="Wingdings" pitchFamily="2" charset="2"/>
              </a:rPr>
              <a:t>When should multiword expressions (MWE) be words?</a:t>
            </a:r>
          </a:p>
          <a:p>
            <a:pPr lvl="1"/>
            <a:r>
              <a:rPr lang="en-US" sz="2800" dirty="0">
                <a:solidFill>
                  <a:srgbClr val="0070C0"/>
                </a:solidFill>
                <a:latin typeface="Garamond" panose="02020404030301010803" pitchFamily="18" charset="0"/>
              </a:rPr>
              <a:t>New York, rock ’n’ roll </a:t>
            </a:r>
            <a:endParaRPr lang="en-US" sz="2800" dirty="0">
              <a:solidFill>
                <a:schemeClr val="tx1"/>
              </a:solidFill>
              <a:latin typeface="Garamond" panose="02020404030301010803" pitchFamily="18"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5977EF3-0833-43E5-A396-407839C941CB}"/>
                  </a:ext>
                </a:extLst>
              </p14:cNvPr>
              <p14:cNvContentPartPr/>
              <p14:nvPr/>
            </p14:nvContentPartPr>
            <p14:xfrm>
              <a:off x="1442880" y="2118960"/>
              <a:ext cx="6076080" cy="4338360"/>
            </p14:xfrm>
          </p:contentPart>
        </mc:Choice>
        <mc:Fallback xmlns="">
          <p:pic>
            <p:nvPicPr>
              <p:cNvPr id="4" name="Ink 3">
                <a:extLst>
                  <a:ext uri="{FF2B5EF4-FFF2-40B4-BE49-F238E27FC236}">
                    <a16:creationId xmlns:a16="http://schemas.microsoft.com/office/drawing/2014/main" id="{E5977EF3-0833-43E5-A396-407839C941CB}"/>
                  </a:ext>
                </a:extLst>
              </p:cNvPr>
              <p:cNvPicPr/>
              <p:nvPr/>
            </p:nvPicPr>
            <p:blipFill>
              <a:blip r:embed="rId4"/>
              <a:stretch>
                <a:fillRect/>
              </a:stretch>
            </p:blipFill>
            <p:spPr>
              <a:xfrm>
                <a:off x="1433520" y="2109600"/>
                <a:ext cx="6094800" cy="4357080"/>
              </a:xfrm>
              <a:prstGeom prst="rect">
                <a:avLst/>
              </a:prstGeom>
            </p:spPr>
          </p:pic>
        </mc:Fallback>
      </mc:AlternateContent>
    </p:spTree>
    <p:extLst>
      <p:ext uri="{BB962C8B-B14F-4D97-AF65-F5344CB8AC3E}">
        <p14:creationId xmlns:p14="http://schemas.microsoft.com/office/powerpoint/2010/main" val="27550744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Space based Tokenization</a:t>
            </a:r>
          </a:p>
        </p:txBody>
      </p:sp>
      <p:sp>
        <p:nvSpPr>
          <p:cNvPr id="5" name="TextBox 4">
            <a:extLst>
              <a:ext uri="{FF2B5EF4-FFF2-40B4-BE49-F238E27FC236}">
                <a16:creationId xmlns:a16="http://schemas.microsoft.com/office/drawing/2014/main" id="{590F3E3E-2F9C-474A-B11F-BD98A1A99EC7}"/>
              </a:ext>
            </a:extLst>
          </p:cNvPr>
          <p:cNvSpPr txBox="1"/>
          <p:nvPr/>
        </p:nvSpPr>
        <p:spPr>
          <a:xfrm>
            <a:off x="838200" y="2151828"/>
            <a:ext cx="10345615" cy="1815882"/>
          </a:xfrm>
          <a:prstGeom prst="rect">
            <a:avLst/>
          </a:prstGeom>
          <a:noFill/>
        </p:spPr>
        <p:txBody>
          <a:bodyPr wrap="square">
            <a:spAutoFit/>
          </a:bodyPr>
          <a:lstStyle/>
          <a:p>
            <a:pPr marL="0" indent="0">
              <a:buNone/>
            </a:pPr>
            <a:r>
              <a:rPr lang="en-US" sz="2800" dirty="0">
                <a:latin typeface="Garamond" panose="02020404030301010803" pitchFamily="18" charset="0"/>
              </a:rPr>
              <a:t>Many languages (like Chinese, Japanese, Thai) don't use spaces to separate words!</a:t>
            </a:r>
          </a:p>
          <a:p>
            <a:pPr marL="0" indent="0">
              <a:buNone/>
            </a:pPr>
            <a:endParaRPr lang="en-US" sz="2800" dirty="0">
              <a:latin typeface="Garamond" panose="02020404030301010803" pitchFamily="18" charset="0"/>
            </a:endParaRPr>
          </a:p>
          <a:p>
            <a:pPr marL="0" indent="0">
              <a:buNone/>
            </a:pPr>
            <a:r>
              <a:rPr lang="en-US" sz="2800" dirty="0">
                <a:latin typeface="Garamond" panose="02020404030301010803" pitchFamily="18" charset="0"/>
              </a:rPr>
              <a:t>How do we decide where the token boundaries should be?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02409BB-565A-4698-999C-18DACDD8C9E0}"/>
                  </a:ext>
                </a:extLst>
              </p14:cNvPr>
              <p14:cNvContentPartPr/>
              <p14:nvPr/>
            </p14:nvContentPartPr>
            <p14:xfrm>
              <a:off x="8703360" y="2579760"/>
              <a:ext cx="833760" cy="23040"/>
            </p14:xfrm>
          </p:contentPart>
        </mc:Choice>
        <mc:Fallback xmlns="">
          <p:pic>
            <p:nvPicPr>
              <p:cNvPr id="3" name="Ink 2">
                <a:extLst>
                  <a:ext uri="{FF2B5EF4-FFF2-40B4-BE49-F238E27FC236}">
                    <a16:creationId xmlns:a16="http://schemas.microsoft.com/office/drawing/2014/main" id="{102409BB-565A-4698-999C-18DACDD8C9E0}"/>
                  </a:ext>
                </a:extLst>
              </p:cNvPr>
              <p:cNvPicPr/>
              <p:nvPr/>
            </p:nvPicPr>
            <p:blipFill>
              <a:blip r:embed="rId4"/>
              <a:stretch>
                <a:fillRect/>
              </a:stretch>
            </p:blipFill>
            <p:spPr>
              <a:xfrm>
                <a:off x="8694000" y="2570400"/>
                <a:ext cx="852480" cy="41760"/>
              </a:xfrm>
              <a:prstGeom prst="rect">
                <a:avLst/>
              </a:prstGeom>
            </p:spPr>
          </p:pic>
        </mc:Fallback>
      </mc:AlternateContent>
    </p:spTree>
    <p:extLst>
      <p:ext uri="{BB962C8B-B14F-4D97-AF65-F5344CB8AC3E}">
        <p14:creationId xmlns:p14="http://schemas.microsoft.com/office/powerpoint/2010/main" val="16713952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Data Driven approach</a:t>
            </a:r>
          </a:p>
        </p:txBody>
      </p:sp>
      <p:sp>
        <p:nvSpPr>
          <p:cNvPr id="6" name="TextBox 5">
            <a:extLst>
              <a:ext uri="{FF2B5EF4-FFF2-40B4-BE49-F238E27FC236}">
                <a16:creationId xmlns:a16="http://schemas.microsoft.com/office/drawing/2014/main" id="{1269FB8E-CDF6-4FD1-B9E8-E270270B3824}"/>
              </a:ext>
            </a:extLst>
          </p:cNvPr>
          <p:cNvSpPr txBox="1"/>
          <p:nvPr/>
        </p:nvSpPr>
        <p:spPr>
          <a:xfrm>
            <a:off x="838199" y="2096833"/>
            <a:ext cx="9026769" cy="3539430"/>
          </a:xfrm>
          <a:prstGeom prst="rect">
            <a:avLst/>
          </a:prstGeom>
          <a:noFill/>
        </p:spPr>
        <p:txBody>
          <a:bodyPr wrap="square">
            <a:spAutoFit/>
          </a:bodyPr>
          <a:lstStyle/>
          <a:p>
            <a:pPr marL="0" indent="0">
              <a:buNone/>
            </a:pPr>
            <a:r>
              <a:rPr lang="en-US" sz="2800" dirty="0">
                <a:latin typeface="Garamond" panose="02020404030301010803" pitchFamily="18" charset="0"/>
              </a:rPr>
              <a:t>Instead of </a:t>
            </a:r>
          </a:p>
          <a:p>
            <a:pPr marL="458788" indent="-225425">
              <a:buFont typeface="Arial" panose="020B0604020202020204" pitchFamily="34" charset="0"/>
              <a:buChar char="•"/>
            </a:pPr>
            <a:r>
              <a:rPr lang="en-US" sz="2800" dirty="0">
                <a:latin typeface="Garamond" panose="02020404030301010803" pitchFamily="18" charset="0"/>
              </a:rPr>
              <a:t>white-space segmentation</a:t>
            </a:r>
          </a:p>
          <a:p>
            <a:pPr marL="458788" indent="-225425">
              <a:buFont typeface="Arial" panose="020B0604020202020204" pitchFamily="34" charset="0"/>
              <a:buChar char="•"/>
            </a:pPr>
            <a:r>
              <a:rPr lang="en-US" sz="2800" dirty="0">
                <a:latin typeface="Garamond" panose="02020404030301010803" pitchFamily="18" charset="0"/>
              </a:rPr>
              <a:t>single-character segmentation </a:t>
            </a:r>
          </a:p>
          <a:p>
            <a:pPr marL="458788" indent="-225425">
              <a:buFont typeface="Arial" panose="020B0604020202020204" pitchFamily="34" charset="0"/>
              <a:buChar char="•"/>
            </a:pPr>
            <a:endParaRPr lang="en-US" sz="2800" dirty="0">
              <a:latin typeface="Garamond" panose="02020404030301010803" pitchFamily="18" charset="0"/>
            </a:endParaRPr>
          </a:p>
          <a:p>
            <a:pPr marL="0" indent="0">
              <a:buNone/>
            </a:pPr>
            <a:r>
              <a:rPr lang="en-US" sz="2800" b="1" dirty="0">
                <a:latin typeface="Garamond" panose="02020404030301010803" pitchFamily="18" charset="0"/>
              </a:rPr>
              <a:t>Use the data </a:t>
            </a:r>
            <a:r>
              <a:rPr lang="en-US" sz="2800" dirty="0">
                <a:latin typeface="Garamond" panose="02020404030301010803" pitchFamily="18" charset="0"/>
              </a:rPr>
              <a:t>to tell us how to tokenize.</a:t>
            </a:r>
          </a:p>
          <a:p>
            <a:pPr marL="0" indent="0">
              <a:buNone/>
            </a:pPr>
            <a:endParaRPr lang="en-US" sz="2800" dirty="0">
              <a:latin typeface="Garamond" panose="02020404030301010803" pitchFamily="18" charset="0"/>
            </a:endParaRPr>
          </a:p>
          <a:p>
            <a:pPr marL="0" indent="0">
              <a:buNone/>
            </a:pPr>
            <a:r>
              <a:rPr lang="en-US" sz="2800" b="1" dirty="0" err="1">
                <a:latin typeface="Garamond" panose="02020404030301010803" pitchFamily="18" charset="0"/>
              </a:rPr>
              <a:t>Subword</a:t>
            </a:r>
            <a:r>
              <a:rPr lang="en-US" sz="2800" b="1" dirty="0">
                <a:latin typeface="Garamond" panose="02020404030301010803" pitchFamily="18" charset="0"/>
              </a:rPr>
              <a:t> tokenization </a:t>
            </a:r>
            <a:r>
              <a:rPr lang="en-US" sz="2800" dirty="0">
                <a:latin typeface="Garamond" panose="02020404030301010803" pitchFamily="18" charset="0"/>
              </a:rPr>
              <a:t>(because tokens can be parts of words as well as whole words)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3A3B6B4-2786-4B1B-AEA8-343628F51DD4}"/>
                  </a:ext>
                </a:extLst>
              </p14:cNvPr>
              <p14:cNvContentPartPr/>
              <p14:nvPr/>
            </p14:nvContentPartPr>
            <p14:xfrm>
              <a:off x="1044000" y="1467720"/>
              <a:ext cx="5405040" cy="3709080"/>
            </p14:xfrm>
          </p:contentPart>
        </mc:Choice>
        <mc:Fallback xmlns="">
          <p:pic>
            <p:nvPicPr>
              <p:cNvPr id="5" name="Ink 4">
                <a:extLst>
                  <a:ext uri="{FF2B5EF4-FFF2-40B4-BE49-F238E27FC236}">
                    <a16:creationId xmlns:a16="http://schemas.microsoft.com/office/drawing/2014/main" id="{23A3B6B4-2786-4B1B-AEA8-343628F51DD4}"/>
                  </a:ext>
                </a:extLst>
              </p:cNvPr>
              <p:cNvPicPr/>
              <p:nvPr/>
            </p:nvPicPr>
            <p:blipFill>
              <a:blip r:embed="rId4"/>
              <a:stretch>
                <a:fillRect/>
              </a:stretch>
            </p:blipFill>
            <p:spPr>
              <a:xfrm>
                <a:off x="1034640" y="1458360"/>
                <a:ext cx="5423760" cy="3727800"/>
              </a:xfrm>
              <a:prstGeom prst="rect">
                <a:avLst/>
              </a:prstGeom>
            </p:spPr>
          </p:pic>
        </mc:Fallback>
      </mc:AlternateContent>
    </p:spTree>
    <p:extLst>
      <p:ext uri="{BB962C8B-B14F-4D97-AF65-F5344CB8AC3E}">
        <p14:creationId xmlns:p14="http://schemas.microsoft.com/office/powerpoint/2010/main" val="9880974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Byte Pair Encoding (BPE)</a:t>
            </a:r>
          </a:p>
        </p:txBody>
      </p:sp>
      <p:sp>
        <p:nvSpPr>
          <p:cNvPr id="5" name="TextBox 4">
            <a:extLst>
              <a:ext uri="{FF2B5EF4-FFF2-40B4-BE49-F238E27FC236}">
                <a16:creationId xmlns:a16="http://schemas.microsoft.com/office/drawing/2014/main" id="{5D58D57F-4D70-418C-98D2-B23E1FF14E91}"/>
              </a:ext>
            </a:extLst>
          </p:cNvPr>
          <p:cNvSpPr txBox="1"/>
          <p:nvPr/>
        </p:nvSpPr>
        <p:spPr>
          <a:xfrm>
            <a:off x="838200" y="2019861"/>
            <a:ext cx="10697308" cy="3539430"/>
          </a:xfrm>
          <a:prstGeom prst="rect">
            <a:avLst/>
          </a:prstGeom>
          <a:noFill/>
        </p:spPr>
        <p:txBody>
          <a:bodyPr wrap="square">
            <a:spAutoFit/>
          </a:bodyPr>
          <a:lstStyle/>
          <a:p>
            <a:r>
              <a:rPr lang="en-US" sz="2800" dirty="0">
                <a:latin typeface="Garamond" panose="02020404030301010803" pitchFamily="18" charset="0"/>
              </a:rPr>
              <a:t>Let vocabulary be the set of all individual characters </a:t>
            </a:r>
          </a:p>
          <a:p>
            <a:r>
              <a:rPr lang="en-US" sz="2800" dirty="0">
                <a:latin typeface="Garamond" panose="02020404030301010803" pitchFamily="18" charset="0"/>
              </a:rPr>
              <a:t>	= {A, B, C, D,…, a, b, c, d….}</a:t>
            </a:r>
          </a:p>
          <a:p>
            <a:pPr marL="514350" indent="-514350">
              <a:buFont typeface="+mj-lt"/>
              <a:buAutoNum type="arabicPeriod"/>
            </a:pPr>
            <a:r>
              <a:rPr lang="en-US" sz="2800" dirty="0">
                <a:latin typeface="Garamond" panose="02020404030301010803" pitchFamily="18" charset="0"/>
              </a:rPr>
              <a:t>Repeat:</a:t>
            </a:r>
          </a:p>
          <a:p>
            <a:pPr marL="971550" lvl="1" indent="-514350">
              <a:buFont typeface="Arial" panose="020B0604020202020204" pitchFamily="34" charset="0"/>
              <a:buChar char="•"/>
            </a:pPr>
            <a:r>
              <a:rPr lang="en-US" sz="2800" dirty="0">
                <a:latin typeface="Garamond" panose="02020404030301010803" pitchFamily="18" charset="0"/>
              </a:rPr>
              <a:t>Choose the two symbols that are most frequently adjacent in the training corpus (say 'A', 'B') </a:t>
            </a:r>
          </a:p>
          <a:p>
            <a:pPr marL="971550" lvl="1" indent="-514350">
              <a:buFont typeface="Arial" panose="020B0604020202020204" pitchFamily="34" charset="0"/>
              <a:buChar char="•"/>
            </a:pPr>
            <a:r>
              <a:rPr lang="en-US" sz="2800" dirty="0">
                <a:latin typeface="Garamond" panose="02020404030301010803" pitchFamily="18" charset="0"/>
              </a:rPr>
              <a:t>Add a new merged symbol 'AB' to the vocabulary</a:t>
            </a:r>
          </a:p>
          <a:p>
            <a:pPr marL="971550" lvl="1" indent="-514350">
              <a:buFont typeface="Arial" panose="020B0604020202020204" pitchFamily="34" charset="0"/>
              <a:buChar char="•"/>
            </a:pPr>
            <a:r>
              <a:rPr lang="en-US" sz="2800" dirty="0">
                <a:latin typeface="Garamond" panose="02020404030301010803" pitchFamily="18" charset="0"/>
              </a:rPr>
              <a:t>Replace every adjacent 'A' 'B' in the corpus with 'AB'. </a:t>
            </a:r>
          </a:p>
          <a:p>
            <a:pPr marL="514350" indent="-514350">
              <a:buFont typeface="+mj-lt"/>
              <a:buAutoNum type="arabicPeriod"/>
            </a:pPr>
            <a:r>
              <a:rPr lang="en-US" sz="2800" dirty="0">
                <a:latin typeface="Garamond" panose="02020404030301010803" pitchFamily="18" charset="0"/>
              </a:rPr>
              <a:t>Until </a:t>
            </a:r>
            <a:r>
              <a:rPr lang="en-US" sz="2800" i="1" dirty="0">
                <a:latin typeface="Garamond" panose="02020404030301010803" pitchFamily="18" charset="0"/>
              </a:rPr>
              <a:t>k </a:t>
            </a:r>
            <a:r>
              <a:rPr lang="en-US" sz="2800" dirty="0">
                <a:latin typeface="Garamond" panose="02020404030301010803" pitchFamily="18" charset="0"/>
              </a:rPr>
              <a:t>merges have been done.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30046FD-BC3C-4530-93A2-21082058D9D0}"/>
                  </a:ext>
                </a:extLst>
              </p14:cNvPr>
              <p14:cNvContentPartPr/>
              <p14:nvPr/>
            </p14:nvContentPartPr>
            <p14:xfrm>
              <a:off x="2207160" y="2508840"/>
              <a:ext cx="7459200" cy="3199680"/>
            </p14:xfrm>
          </p:contentPart>
        </mc:Choice>
        <mc:Fallback xmlns="">
          <p:pic>
            <p:nvPicPr>
              <p:cNvPr id="3" name="Ink 2">
                <a:extLst>
                  <a:ext uri="{FF2B5EF4-FFF2-40B4-BE49-F238E27FC236}">
                    <a16:creationId xmlns:a16="http://schemas.microsoft.com/office/drawing/2014/main" id="{D30046FD-BC3C-4530-93A2-21082058D9D0}"/>
                  </a:ext>
                </a:extLst>
              </p:cNvPr>
              <p:cNvPicPr/>
              <p:nvPr/>
            </p:nvPicPr>
            <p:blipFill>
              <a:blip r:embed="rId4"/>
              <a:stretch>
                <a:fillRect/>
              </a:stretch>
            </p:blipFill>
            <p:spPr>
              <a:xfrm>
                <a:off x="2197800" y="2499480"/>
                <a:ext cx="7477920" cy="3218400"/>
              </a:xfrm>
              <a:prstGeom prst="rect">
                <a:avLst/>
              </a:prstGeom>
            </p:spPr>
          </p:pic>
        </mc:Fallback>
      </mc:AlternateContent>
    </p:spTree>
    <p:extLst>
      <p:ext uri="{BB962C8B-B14F-4D97-AF65-F5344CB8AC3E}">
        <p14:creationId xmlns:p14="http://schemas.microsoft.com/office/powerpoint/2010/main" val="27414247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Byte Pair Encoding (BPE)</a:t>
            </a:r>
          </a:p>
        </p:txBody>
      </p:sp>
      <p:sp>
        <p:nvSpPr>
          <p:cNvPr id="18" name="TextBox 17">
            <a:extLst>
              <a:ext uri="{FF2B5EF4-FFF2-40B4-BE49-F238E27FC236}">
                <a16:creationId xmlns:a16="http://schemas.microsoft.com/office/drawing/2014/main" id="{838EE22E-4649-4EA5-8159-22A06FDA16F8}"/>
              </a:ext>
            </a:extLst>
          </p:cNvPr>
          <p:cNvSpPr txBox="1"/>
          <p:nvPr/>
        </p:nvSpPr>
        <p:spPr>
          <a:xfrm>
            <a:off x="838200" y="1690688"/>
            <a:ext cx="9897208" cy="1384995"/>
          </a:xfrm>
          <a:prstGeom prst="rect">
            <a:avLst/>
          </a:prstGeom>
          <a:noFill/>
        </p:spPr>
        <p:txBody>
          <a:bodyPr wrap="square" rtlCol="0">
            <a:spAutoFit/>
          </a:bodyPr>
          <a:lstStyle/>
          <a:p>
            <a:r>
              <a:rPr lang="en-US" sz="2800" dirty="0">
                <a:latin typeface="Garamond" panose="02020404030301010803" pitchFamily="18" charset="0"/>
              </a:rPr>
              <a:t>Corpus:</a:t>
            </a:r>
          </a:p>
          <a:p>
            <a:r>
              <a:rPr lang="en-US" sz="2800" dirty="0">
                <a:solidFill>
                  <a:srgbClr val="0070C0"/>
                </a:solidFill>
                <a:latin typeface="Garamond" panose="02020404030301010803" pitchFamily="18" charset="0"/>
              </a:rPr>
              <a:t>low low low low low lowest lowest newer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newer newer wider wider wider new new</a:t>
            </a:r>
          </a:p>
        </p:txBody>
      </p:sp>
      <p:pic>
        <p:nvPicPr>
          <p:cNvPr id="19" name="Content Placeholder 4">
            <a:extLst>
              <a:ext uri="{FF2B5EF4-FFF2-40B4-BE49-F238E27FC236}">
                <a16:creationId xmlns:a16="http://schemas.microsoft.com/office/drawing/2014/main" id="{E950DC40-4BEB-46DA-918A-25F01CDDE186}"/>
              </a:ext>
            </a:extLst>
          </p:cNvPr>
          <p:cNvPicPr>
            <a:picLocks noGrp="1" noChangeAspect="1"/>
          </p:cNvPicPr>
          <p:nvPr>
            <p:ph idx="1"/>
          </p:nvPr>
        </p:nvPicPr>
        <p:blipFill>
          <a:blip r:embed="rId3"/>
          <a:stretch>
            <a:fillRect/>
          </a:stretch>
        </p:blipFill>
        <p:spPr>
          <a:xfrm>
            <a:off x="838200" y="3202026"/>
            <a:ext cx="6432550" cy="1608138"/>
          </a:xfrm>
        </p:spPr>
      </p:pic>
      <p:pic>
        <p:nvPicPr>
          <p:cNvPr id="20" name="Picture 19">
            <a:extLst>
              <a:ext uri="{FF2B5EF4-FFF2-40B4-BE49-F238E27FC236}">
                <a16:creationId xmlns:a16="http://schemas.microsoft.com/office/drawing/2014/main" id="{965CB73A-AEF8-4DAC-85F3-88411A164791}"/>
              </a:ext>
            </a:extLst>
          </p:cNvPr>
          <p:cNvPicPr>
            <a:picLocks noChangeAspect="1"/>
          </p:cNvPicPr>
          <p:nvPr/>
        </p:nvPicPr>
        <p:blipFill>
          <a:blip r:embed="rId4"/>
          <a:stretch>
            <a:fillRect/>
          </a:stretch>
        </p:blipFill>
        <p:spPr>
          <a:xfrm>
            <a:off x="838200" y="5050807"/>
            <a:ext cx="7061823" cy="1608138"/>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86003ED-3B3C-4055-A4C1-D7D846F31157}"/>
                  </a:ext>
                </a:extLst>
              </p14:cNvPr>
              <p14:cNvContentPartPr/>
              <p14:nvPr/>
            </p14:nvContentPartPr>
            <p14:xfrm>
              <a:off x="682560" y="2104200"/>
              <a:ext cx="9208800" cy="4274280"/>
            </p14:xfrm>
          </p:contentPart>
        </mc:Choice>
        <mc:Fallback xmlns="">
          <p:pic>
            <p:nvPicPr>
              <p:cNvPr id="3" name="Ink 2">
                <a:extLst>
                  <a:ext uri="{FF2B5EF4-FFF2-40B4-BE49-F238E27FC236}">
                    <a16:creationId xmlns:a16="http://schemas.microsoft.com/office/drawing/2014/main" id="{B86003ED-3B3C-4055-A4C1-D7D846F31157}"/>
                  </a:ext>
                </a:extLst>
              </p:cNvPr>
              <p:cNvPicPr/>
              <p:nvPr/>
            </p:nvPicPr>
            <p:blipFill>
              <a:blip r:embed="rId6"/>
              <a:stretch>
                <a:fillRect/>
              </a:stretch>
            </p:blipFill>
            <p:spPr>
              <a:xfrm>
                <a:off x="673200" y="2094840"/>
                <a:ext cx="9227520" cy="4293000"/>
              </a:xfrm>
              <a:prstGeom prst="rect">
                <a:avLst/>
              </a:prstGeom>
            </p:spPr>
          </p:pic>
        </mc:Fallback>
      </mc:AlternateContent>
    </p:spTree>
    <p:extLst>
      <p:ext uri="{BB962C8B-B14F-4D97-AF65-F5344CB8AC3E}">
        <p14:creationId xmlns:p14="http://schemas.microsoft.com/office/powerpoint/2010/main" val="2706061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1923255"/>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Exercise-1: Count the number of digits in a string.</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spTree>
    <p:extLst>
      <p:ext uri="{BB962C8B-B14F-4D97-AF65-F5344CB8AC3E}">
        <p14:creationId xmlns:p14="http://schemas.microsoft.com/office/powerpoint/2010/main" val="12992238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Byte Pair Encoding (BPE)</a:t>
            </a:r>
          </a:p>
        </p:txBody>
      </p:sp>
      <p:sp>
        <p:nvSpPr>
          <p:cNvPr id="18" name="TextBox 17">
            <a:extLst>
              <a:ext uri="{FF2B5EF4-FFF2-40B4-BE49-F238E27FC236}">
                <a16:creationId xmlns:a16="http://schemas.microsoft.com/office/drawing/2014/main" id="{838EE22E-4649-4EA5-8159-22A06FDA16F8}"/>
              </a:ext>
            </a:extLst>
          </p:cNvPr>
          <p:cNvSpPr txBox="1"/>
          <p:nvPr/>
        </p:nvSpPr>
        <p:spPr>
          <a:xfrm>
            <a:off x="838200" y="1690688"/>
            <a:ext cx="9897208" cy="1384995"/>
          </a:xfrm>
          <a:prstGeom prst="rect">
            <a:avLst/>
          </a:prstGeom>
          <a:noFill/>
        </p:spPr>
        <p:txBody>
          <a:bodyPr wrap="square" rtlCol="0">
            <a:spAutoFit/>
          </a:bodyPr>
          <a:lstStyle/>
          <a:p>
            <a:r>
              <a:rPr lang="en-US" sz="2800" dirty="0">
                <a:latin typeface="Garamond" panose="02020404030301010803" pitchFamily="18" charset="0"/>
              </a:rPr>
              <a:t>Corpus:</a:t>
            </a:r>
          </a:p>
          <a:p>
            <a:r>
              <a:rPr lang="en-US" sz="2800" dirty="0">
                <a:solidFill>
                  <a:srgbClr val="0070C0"/>
                </a:solidFill>
                <a:latin typeface="Garamond" panose="02020404030301010803" pitchFamily="18" charset="0"/>
              </a:rPr>
              <a:t>low low low low low lowest lowest newer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newer newer wider wider wider new new</a:t>
            </a:r>
          </a:p>
        </p:txBody>
      </p:sp>
      <p:pic>
        <p:nvPicPr>
          <p:cNvPr id="20" name="Picture 19">
            <a:extLst>
              <a:ext uri="{FF2B5EF4-FFF2-40B4-BE49-F238E27FC236}">
                <a16:creationId xmlns:a16="http://schemas.microsoft.com/office/drawing/2014/main" id="{965CB73A-AEF8-4DAC-85F3-88411A164791}"/>
              </a:ext>
            </a:extLst>
          </p:cNvPr>
          <p:cNvPicPr>
            <a:picLocks noChangeAspect="1"/>
          </p:cNvPicPr>
          <p:nvPr/>
        </p:nvPicPr>
        <p:blipFill>
          <a:blip r:embed="rId3"/>
          <a:stretch>
            <a:fillRect/>
          </a:stretch>
        </p:blipFill>
        <p:spPr>
          <a:xfrm>
            <a:off x="838200" y="3258528"/>
            <a:ext cx="7061823" cy="1608138"/>
          </a:xfrm>
          <a:prstGeom prst="rect">
            <a:avLst/>
          </a:prstGeom>
        </p:spPr>
      </p:pic>
      <p:pic>
        <p:nvPicPr>
          <p:cNvPr id="8" name="Picture 7">
            <a:extLst>
              <a:ext uri="{FF2B5EF4-FFF2-40B4-BE49-F238E27FC236}">
                <a16:creationId xmlns:a16="http://schemas.microsoft.com/office/drawing/2014/main" id="{F0ADBE46-7C5C-4F5D-89BA-DBB717AAFA96}"/>
              </a:ext>
            </a:extLst>
          </p:cNvPr>
          <p:cNvPicPr>
            <a:picLocks noChangeAspect="1"/>
          </p:cNvPicPr>
          <p:nvPr/>
        </p:nvPicPr>
        <p:blipFill>
          <a:blip r:embed="rId4"/>
          <a:stretch>
            <a:fillRect/>
          </a:stretch>
        </p:blipFill>
        <p:spPr>
          <a:xfrm>
            <a:off x="838200" y="5049512"/>
            <a:ext cx="6187440" cy="1616122"/>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45F76964-9B10-4D70-A273-0363DC285DA3}"/>
                  </a:ext>
                </a:extLst>
              </p14:cNvPr>
              <p14:cNvContentPartPr/>
              <p14:nvPr/>
            </p14:nvContentPartPr>
            <p14:xfrm>
              <a:off x="840240" y="3660840"/>
              <a:ext cx="8580960" cy="2722680"/>
            </p14:xfrm>
          </p:contentPart>
        </mc:Choice>
        <mc:Fallback xmlns="">
          <p:pic>
            <p:nvPicPr>
              <p:cNvPr id="3" name="Ink 2">
                <a:extLst>
                  <a:ext uri="{FF2B5EF4-FFF2-40B4-BE49-F238E27FC236}">
                    <a16:creationId xmlns:a16="http://schemas.microsoft.com/office/drawing/2014/main" id="{45F76964-9B10-4D70-A273-0363DC285DA3}"/>
                  </a:ext>
                </a:extLst>
              </p:cNvPr>
              <p:cNvPicPr/>
              <p:nvPr/>
            </p:nvPicPr>
            <p:blipFill>
              <a:blip r:embed="rId6"/>
              <a:stretch>
                <a:fillRect/>
              </a:stretch>
            </p:blipFill>
            <p:spPr>
              <a:xfrm>
                <a:off x="830880" y="3651480"/>
                <a:ext cx="8599680" cy="2741400"/>
              </a:xfrm>
              <a:prstGeom prst="rect">
                <a:avLst/>
              </a:prstGeom>
            </p:spPr>
          </p:pic>
        </mc:Fallback>
      </mc:AlternateContent>
    </p:spTree>
    <p:extLst>
      <p:ext uri="{BB962C8B-B14F-4D97-AF65-F5344CB8AC3E}">
        <p14:creationId xmlns:p14="http://schemas.microsoft.com/office/powerpoint/2010/main" val="1091736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Byte Pair Encoding (BPE)</a:t>
            </a:r>
          </a:p>
        </p:txBody>
      </p:sp>
      <p:sp>
        <p:nvSpPr>
          <p:cNvPr id="18" name="TextBox 17">
            <a:extLst>
              <a:ext uri="{FF2B5EF4-FFF2-40B4-BE49-F238E27FC236}">
                <a16:creationId xmlns:a16="http://schemas.microsoft.com/office/drawing/2014/main" id="{838EE22E-4649-4EA5-8159-22A06FDA16F8}"/>
              </a:ext>
            </a:extLst>
          </p:cNvPr>
          <p:cNvSpPr txBox="1"/>
          <p:nvPr/>
        </p:nvSpPr>
        <p:spPr>
          <a:xfrm>
            <a:off x="838200" y="1690688"/>
            <a:ext cx="9897208" cy="1384995"/>
          </a:xfrm>
          <a:prstGeom prst="rect">
            <a:avLst/>
          </a:prstGeom>
          <a:noFill/>
        </p:spPr>
        <p:txBody>
          <a:bodyPr wrap="square" rtlCol="0">
            <a:spAutoFit/>
          </a:bodyPr>
          <a:lstStyle/>
          <a:p>
            <a:r>
              <a:rPr lang="en-US" sz="2800" dirty="0">
                <a:latin typeface="Garamond" panose="02020404030301010803" pitchFamily="18" charset="0"/>
              </a:rPr>
              <a:t>Corpus:</a:t>
            </a:r>
          </a:p>
          <a:p>
            <a:r>
              <a:rPr lang="en-US" sz="2800" dirty="0">
                <a:solidFill>
                  <a:srgbClr val="0070C0"/>
                </a:solidFill>
                <a:latin typeface="Garamond" panose="02020404030301010803" pitchFamily="18" charset="0"/>
              </a:rPr>
              <a:t>low low low low low lowest lowest newer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newer newer wider wider wider new new</a:t>
            </a:r>
          </a:p>
        </p:txBody>
      </p:sp>
      <p:pic>
        <p:nvPicPr>
          <p:cNvPr id="6" name="Picture 5">
            <a:extLst>
              <a:ext uri="{FF2B5EF4-FFF2-40B4-BE49-F238E27FC236}">
                <a16:creationId xmlns:a16="http://schemas.microsoft.com/office/drawing/2014/main" id="{A37DDD8D-0C7F-4C54-B9B8-575FC2EE0E5A}"/>
              </a:ext>
            </a:extLst>
          </p:cNvPr>
          <p:cNvPicPr>
            <a:picLocks noChangeAspect="1"/>
          </p:cNvPicPr>
          <p:nvPr/>
        </p:nvPicPr>
        <p:blipFill>
          <a:blip r:embed="rId3"/>
          <a:stretch>
            <a:fillRect/>
          </a:stretch>
        </p:blipFill>
        <p:spPr>
          <a:xfrm>
            <a:off x="838200" y="3539007"/>
            <a:ext cx="8677547" cy="18923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273E748-89AA-4BFA-BA4D-966F00EDA98F}"/>
                  </a:ext>
                </a:extLst>
              </p14:cNvPr>
              <p14:cNvContentPartPr/>
              <p14:nvPr/>
            </p14:nvContentPartPr>
            <p14:xfrm>
              <a:off x="960840" y="3792240"/>
              <a:ext cx="8983800" cy="1759680"/>
            </p14:xfrm>
          </p:contentPart>
        </mc:Choice>
        <mc:Fallback xmlns="">
          <p:pic>
            <p:nvPicPr>
              <p:cNvPr id="3" name="Ink 2">
                <a:extLst>
                  <a:ext uri="{FF2B5EF4-FFF2-40B4-BE49-F238E27FC236}">
                    <a16:creationId xmlns:a16="http://schemas.microsoft.com/office/drawing/2014/main" id="{4273E748-89AA-4BFA-BA4D-966F00EDA98F}"/>
                  </a:ext>
                </a:extLst>
              </p:cNvPr>
              <p:cNvPicPr/>
              <p:nvPr/>
            </p:nvPicPr>
            <p:blipFill>
              <a:blip r:embed="rId5"/>
              <a:stretch>
                <a:fillRect/>
              </a:stretch>
            </p:blipFill>
            <p:spPr>
              <a:xfrm>
                <a:off x="951480" y="3782880"/>
                <a:ext cx="9002520" cy="1778400"/>
              </a:xfrm>
              <a:prstGeom prst="rect">
                <a:avLst/>
              </a:prstGeom>
            </p:spPr>
          </p:pic>
        </mc:Fallback>
      </mc:AlternateContent>
    </p:spTree>
    <p:extLst>
      <p:ext uri="{BB962C8B-B14F-4D97-AF65-F5344CB8AC3E}">
        <p14:creationId xmlns:p14="http://schemas.microsoft.com/office/powerpoint/2010/main" val="1688270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Byte Pair Encoding (BPE)</a:t>
            </a:r>
          </a:p>
        </p:txBody>
      </p:sp>
      <p:sp>
        <p:nvSpPr>
          <p:cNvPr id="18" name="TextBox 17">
            <a:extLst>
              <a:ext uri="{FF2B5EF4-FFF2-40B4-BE49-F238E27FC236}">
                <a16:creationId xmlns:a16="http://schemas.microsoft.com/office/drawing/2014/main" id="{838EE22E-4649-4EA5-8159-22A06FDA16F8}"/>
              </a:ext>
            </a:extLst>
          </p:cNvPr>
          <p:cNvSpPr txBox="1"/>
          <p:nvPr/>
        </p:nvSpPr>
        <p:spPr>
          <a:xfrm>
            <a:off x="838200" y="1690688"/>
            <a:ext cx="9897208" cy="1384995"/>
          </a:xfrm>
          <a:prstGeom prst="rect">
            <a:avLst/>
          </a:prstGeom>
          <a:noFill/>
        </p:spPr>
        <p:txBody>
          <a:bodyPr wrap="square" rtlCol="0">
            <a:spAutoFit/>
          </a:bodyPr>
          <a:lstStyle/>
          <a:p>
            <a:r>
              <a:rPr lang="en-US" sz="2800" dirty="0">
                <a:latin typeface="Garamond" panose="02020404030301010803" pitchFamily="18" charset="0"/>
              </a:rPr>
              <a:t>Corpus:</a:t>
            </a:r>
          </a:p>
          <a:p>
            <a:r>
              <a:rPr lang="en-US" sz="2800" dirty="0">
                <a:solidFill>
                  <a:srgbClr val="0070C0"/>
                </a:solidFill>
                <a:latin typeface="Garamond" panose="02020404030301010803" pitchFamily="18" charset="0"/>
              </a:rPr>
              <a:t>low low low low low lowest lowest newer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newer newer wider wider wider new new</a:t>
            </a:r>
          </a:p>
        </p:txBody>
      </p:sp>
      <p:sp>
        <p:nvSpPr>
          <p:cNvPr id="7" name="TextBox 6">
            <a:extLst>
              <a:ext uri="{FF2B5EF4-FFF2-40B4-BE49-F238E27FC236}">
                <a16:creationId xmlns:a16="http://schemas.microsoft.com/office/drawing/2014/main" id="{B08C27EA-E1CF-4C48-AA1C-8B1E09DEC75E}"/>
              </a:ext>
            </a:extLst>
          </p:cNvPr>
          <p:cNvSpPr txBox="1"/>
          <p:nvPr/>
        </p:nvSpPr>
        <p:spPr>
          <a:xfrm>
            <a:off x="838200" y="3075683"/>
            <a:ext cx="10371992" cy="3539430"/>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Garamond" panose="02020404030301010803" pitchFamily="18" charset="0"/>
              </a:rPr>
              <a:t>On the test data, run each merge learned from the training data:</a:t>
            </a:r>
          </a:p>
          <a:p>
            <a:pPr lvl="1"/>
            <a:r>
              <a:rPr lang="en-US" sz="2800" dirty="0">
                <a:latin typeface="Garamond" panose="02020404030301010803" pitchFamily="18" charset="0"/>
              </a:rPr>
              <a:t>	Greedily</a:t>
            </a:r>
          </a:p>
          <a:p>
            <a:pPr lvl="1"/>
            <a:r>
              <a:rPr lang="en-US" sz="2800" dirty="0">
                <a:latin typeface="Garamond" panose="02020404030301010803" pitchFamily="18" charset="0"/>
              </a:rPr>
              <a:t>	In the order we learned them</a:t>
            </a:r>
          </a:p>
          <a:p>
            <a:pPr lvl="1"/>
            <a:r>
              <a:rPr lang="en-US" sz="2800" dirty="0">
                <a:latin typeface="Garamond" panose="02020404030301010803" pitchFamily="18" charset="0"/>
              </a:rPr>
              <a:t>	(test frequencies don't play a role)</a:t>
            </a:r>
          </a:p>
          <a:p>
            <a:pPr marL="457200" indent="-457200">
              <a:buFont typeface="Arial" panose="020B0604020202020204" pitchFamily="34" charset="0"/>
              <a:buChar char="•"/>
            </a:pPr>
            <a:r>
              <a:rPr lang="en-US" sz="2800" dirty="0">
                <a:latin typeface="Garamond" panose="02020404030301010803" pitchFamily="18" charset="0"/>
              </a:rPr>
              <a:t>So: merge every </a:t>
            </a:r>
            <a:r>
              <a:rPr lang="en-US" sz="2800" dirty="0">
                <a:solidFill>
                  <a:srgbClr val="0070C0"/>
                </a:solidFill>
                <a:latin typeface="Garamond" panose="02020404030301010803" pitchFamily="18" charset="0"/>
              </a:rPr>
              <a:t>e r</a:t>
            </a:r>
            <a:r>
              <a:rPr lang="en-US" sz="2800" dirty="0">
                <a:latin typeface="Garamond" panose="02020404030301010803" pitchFamily="18" charset="0"/>
              </a:rPr>
              <a:t> to </a:t>
            </a:r>
            <a:r>
              <a:rPr lang="en-US" sz="2800" dirty="0">
                <a:solidFill>
                  <a:srgbClr val="0070C0"/>
                </a:solidFill>
                <a:latin typeface="Garamond" panose="02020404030301010803" pitchFamily="18" charset="0"/>
              </a:rPr>
              <a:t>er</a:t>
            </a:r>
            <a:r>
              <a:rPr lang="en-US" sz="2800" dirty="0">
                <a:latin typeface="Garamond" panose="02020404030301010803" pitchFamily="18" charset="0"/>
              </a:rPr>
              <a:t>, then merge </a:t>
            </a:r>
            <a:r>
              <a:rPr lang="en-US" sz="2800" dirty="0">
                <a:solidFill>
                  <a:srgbClr val="0070C0"/>
                </a:solidFill>
                <a:latin typeface="Garamond" panose="02020404030301010803" pitchFamily="18" charset="0"/>
              </a:rPr>
              <a:t>er _</a:t>
            </a:r>
            <a:r>
              <a:rPr lang="en-US" sz="2800" dirty="0">
                <a:latin typeface="Garamond" panose="02020404030301010803" pitchFamily="18" charset="0"/>
              </a:rPr>
              <a:t> to </a:t>
            </a:r>
            <a:r>
              <a:rPr lang="en-US" sz="2800" dirty="0">
                <a:solidFill>
                  <a:srgbClr val="0070C0"/>
                </a:solidFill>
                <a:latin typeface="Garamond" panose="02020404030301010803" pitchFamily="18" charset="0"/>
              </a:rPr>
              <a:t>er_</a:t>
            </a:r>
            <a:r>
              <a:rPr lang="en-US" sz="2800" dirty="0">
                <a:latin typeface="Garamond" panose="02020404030301010803" pitchFamily="18" charset="0"/>
              </a:rPr>
              <a:t>, etc.</a:t>
            </a:r>
          </a:p>
          <a:p>
            <a:pPr marL="457200" indent="-457200">
              <a:buFont typeface="Arial" panose="020B0604020202020204" pitchFamily="34" charset="0"/>
              <a:buChar char="•"/>
            </a:pPr>
            <a:r>
              <a:rPr lang="en-US" sz="2800" dirty="0">
                <a:latin typeface="Garamond" panose="02020404030301010803" pitchFamily="18" charset="0"/>
              </a:rPr>
              <a:t>Result: </a:t>
            </a:r>
          </a:p>
          <a:p>
            <a:pPr lvl="1"/>
            <a:r>
              <a:rPr lang="en-US" sz="2800" dirty="0">
                <a:latin typeface="Garamond" panose="02020404030301010803" pitchFamily="18" charset="0"/>
              </a:rPr>
              <a:t>	Test set "n e w e r _" would be tokenized as a full word </a:t>
            </a:r>
          </a:p>
          <a:p>
            <a:pPr lvl="1"/>
            <a:r>
              <a:rPr lang="en-US" sz="2800" dirty="0">
                <a:latin typeface="Garamond" panose="02020404030301010803" pitchFamily="18" charset="0"/>
              </a:rPr>
              <a:t>	Test set "l o w e r _" would be two tokens: "low er_"</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3705E49-3EFE-40CD-B612-A1FC268F97DE}"/>
                  </a:ext>
                </a:extLst>
              </p14:cNvPr>
              <p14:cNvContentPartPr/>
              <p14:nvPr/>
            </p14:nvContentPartPr>
            <p14:xfrm>
              <a:off x="993960" y="274320"/>
              <a:ext cx="11021760" cy="6356880"/>
            </p14:xfrm>
          </p:contentPart>
        </mc:Choice>
        <mc:Fallback xmlns="">
          <p:pic>
            <p:nvPicPr>
              <p:cNvPr id="4" name="Ink 3">
                <a:extLst>
                  <a:ext uri="{FF2B5EF4-FFF2-40B4-BE49-F238E27FC236}">
                    <a16:creationId xmlns:a16="http://schemas.microsoft.com/office/drawing/2014/main" id="{53705E49-3EFE-40CD-B612-A1FC268F97DE}"/>
                  </a:ext>
                </a:extLst>
              </p:cNvPr>
              <p:cNvPicPr/>
              <p:nvPr/>
            </p:nvPicPr>
            <p:blipFill>
              <a:blip r:embed="rId4"/>
              <a:stretch>
                <a:fillRect/>
              </a:stretch>
            </p:blipFill>
            <p:spPr>
              <a:xfrm>
                <a:off x="984600" y="264960"/>
                <a:ext cx="11040480" cy="6375600"/>
              </a:xfrm>
              <a:prstGeom prst="rect">
                <a:avLst/>
              </a:prstGeom>
            </p:spPr>
          </p:pic>
        </mc:Fallback>
      </mc:AlternateContent>
    </p:spTree>
    <p:extLst>
      <p:ext uri="{BB962C8B-B14F-4D97-AF65-F5344CB8AC3E}">
        <p14:creationId xmlns:p14="http://schemas.microsoft.com/office/powerpoint/2010/main" val="21271111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Byte Pair Encoding (BPE)</a:t>
            </a:r>
          </a:p>
        </p:txBody>
      </p:sp>
      <p:sp>
        <p:nvSpPr>
          <p:cNvPr id="6" name="TextBox 5">
            <a:extLst>
              <a:ext uri="{FF2B5EF4-FFF2-40B4-BE49-F238E27FC236}">
                <a16:creationId xmlns:a16="http://schemas.microsoft.com/office/drawing/2014/main" id="{22883ABD-1B77-48A9-99DC-89206647EF28}"/>
              </a:ext>
            </a:extLst>
          </p:cNvPr>
          <p:cNvSpPr txBox="1"/>
          <p:nvPr/>
        </p:nvSpPr>
        <p:spPr>
          <a:xfrm>
            <a:off x="838200" y="1953960"/>
            <a:ext cx="9897208" cy="2246769"/>
          </a:xfrm>
          <a:prstGeom prst="rect">
            <a:avLst/>
          </a:prstGeom>
          <a:noFill/>
        </p:spPr>
        <p:txBody>
          <a:bodyPr wrap="square">
            <a:spAutoFit/>
          </a:bodyPr>
          <a:lstStyle/>
          <a:p>
            <a:pPr marL="0" indent="0">
              <a:buNone/>
            </a:pPr>
            <a:r>
              <a:rPr lang="en-US" sz="2800" dirty="0">
                <a:latin typeface="Garamond" panose="02020404030301010803" pitchFamily="18" charset="0"/>
              </a:rPr>
              <a:t>Usually include frequent words</a:t>
            </a:r>
          </a:p>
          <a:p>
            <a:pPr marL="0" indent="0">
              <a:buNone/>
            </a:pPr>
            <a:r>
              <a:rPr lang="en-US" sz="2800" dirty="0">
                <a:latin typeface="Garamond" panose="02020404030301010803" pitchFamily="18" charset="0"/>
              </a:rPr>
              <a:t>And frequent </a:t>
            </a:r>
            <a:r>
              <a:rPr lang="en-US" sz="2800" dirty="0" err="1">
                <a:latin typeface="Garamond" panose="02020404030301010803" pitchFamily="18" charset="0"/>
              </a:rPr>
              <a:t>subwords</a:t>
            </a:r>
            <a:endParaRPr lang="en-US" sz="2800" dirty="0">
              <a:latin typeface="Garamond" panose="02020404030301010803" pitchFamily="18" charset="0"/>
            </a:endParaRPr>
          </a:p>
          <a:p>
            <a:pPr marL="458788" indent="-225425">
              <a:buFont typeface="Arial" panose="020B0604020202020204" pitchFamily="34" charset="0"/>
              <a:buChar char="•"/>
            </a:pPr>
            <a:r>
              <a:rPr lang="en-US" sz="2800" dirty="0">
                <a:latin typeface="Garamond" panose="02020404030301010803" pitchFamily="18" charset="0"/>
              </a:rPr>
              <a:t>Which are often morphemes like </a:t>
            </a:r>
            <a:r>
              <a:rPr lang="en-US" sz="2800" i="1" dirty="0">
                <a:latin typeface="Garamond" panose="02020404030301010803" pitchFamily="18" charset="0"/>
              </a:rPr>
              <a:t>-</a:t>
            </a:r>
            <a:r>
              <a:rPr lang="en-US" sz="2800" i="1" dirty="0" err="1">
                <a:latin typeface="Garamond" panose="02020404030301010803" pitchFamily="18" charset="0"/>
              </a:rPr>
              <a:t>est</a:t>
            </a:r>
            <a:r>
              <a:rPr lang="en-US" sz="2800" i="1" dirty="0">
                <a:latin typeface="Garamond" panose="02020404030301010803" pitchFamily="18" charset="0"/>
              </a:rPr>
              <a:t> </a:t>
            </a:r>
            <a:r>
              <a:rPr lang="en-US" sz="2800" dirty="0">
                <a:latin typeface="Garamond" panose="02020404030301010803" pitchFamily="18" charset="0"/>
              </a:rPr>
              <a:t>or </a:t>
            </a:r>
            <a:r>
              <a:rPr lang="en-US" sz="2800" i="1" dirty="0">
                <a:latin typeface="Garamond" panose="02020404030301010803" pitchFamily="18" charset="0"/>
              </a:rPr>
              <a:t>–er</a:t>
            </a:r>
          </a:p>
          <a:p>
            <a:pPr marL="0" indent="0">
              <a:buNone/>
            </a:pPr>
            <a:r>
              <a:rPr lang="en-US" sz="2800" dirty="0">
                <a:latin typeface="Garamond" panose="02020404030301010803" pitchFamily="18" charset="0"/>
              </a:rPr>
              <a:t>A </a:t>
            </a:r>
            <a:r>
              <a:rPr lang="en-US" sz="2800" b="1" dirty="0">
                <a:latin typeface="Garamond" panose="02020404030301010803" pitchFamily="18" charset="0"/>
              </a:rPr>
              <a:t>morpheme </a:t>
            </a:r>
            <a:r>
              <a:rPr lang="en-US" sz="2800" dirty="0">
                <a:latin typeface="Garamond" panose="02020404030301010803" pitchFamily="18" charset="0"/>
              </a:rPr>
              <a:t>is the smallest meaning-bearing unit of a language</a:t>
            </a:r>
          </a:p>
          <a:p>
            <a:pPr marL="458788" indent="-225425">
              <a:buFont typeface="Arial" panose="020B0604020202020204" pitchFamily="34" charset="0"/>
              <a:buChar char="•"/>
            </a:pPr>
            <a:r>
              <a:rPr lang="en-US" sz="2800" i="1" dirty="0">
                <a:latin typeface="Garamond" panose="02020404030301010803" pitchFamily="18" charset="0"/>
              </a:rPr>
              <a:t>unlikeliest </a:t>
            </a:r>
            <a:r>
              <a:rPr lang="en-US" sz="2800" dirty="0">
                <a:latin typeface="Garamond" panose="02020404030301010803" pitchFamily="18" charset="0"/>
              </a:rPr>
              <a:t>has 3 morphemes </a:t>
            </a:r>
            <a:r>
              <a:rPr lang="en-US" sz="2800" i="1" dirty="0">
                <a:latin typeface="Garamond" panose="02020404030301010803" pitchFamily="18" charset="0"/>
              </a:rPr>
              <a:t>un-</a:t>
            </a:r>
            <a:r>
              <a:rPr lang="en-US" sz="2800" dirty="0">
                <a:latin typeface="Garamond" panose="02020404030301010803" pitchFamily="18" charset="0"/>
              </a:rPr>
              <a:t>, </a:t>
            </a:r>
            <a:r>
              <a:rPr lang="en-US" sz="2800" i="1" dirty="0">
                <a:latin typeface="Garamond" panose="02020404030301010803" pitchFamily="18" charset="0"/>
              </a:rPr>
              <a:t>likely</a:t>
            </a:r>
            <a:r>
              <a:rPr lang="en-US" sz="2800" dirty="0">
                <a:latin typeface="Garamond" panose="02020404030301010803" pitchFamily="18" charset="0"/>
              </a:rPr>
              <a:t>, and </a:t>
            </a:r>
            <a:r>
              <a:rPr lang="en-US" sz="2800" i="1" dirty="0">
                <a:latin typeface="Garamond" panose="02020404030301010803" pitchFamily="18" charset="0"/>
              </a:rPr>
              <a:t>-</a:t>
            </a:r>
            <a:r>
              <a:rPr lang="en-US" sz="2800" i="1" dirty="0" err="1">
                <a:latin typeface="Garamond" panose="02020404030301010803" pitchFamily="18" charset="0"/>
              </a:rPr>
              <a:t>est</a:t>
            </a:r>
            <a:r>
              <a:rPr lang="en-US" sz="2800" dirty="0">
                <a:latin typeface="Garamond" panose="02020404030301010803" pitchFamily="18" charset="0"/>
              </a:rPr>
              <a:t>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3D0B03D-B0E9-49E9-BF95-AB98DC81B360}"/>
                  </a:ext>
                </a:extLst>
              </p14:cNvPr>
              <p14:cNvContentPartPr/>
              <p14:nvPr/>
            </p14:nvContentPartPr>
            <p14:xfrm>
              <a:off x="1429920" y="2040120"/>
              <a:ext cx="6185160" cy="2395080"/>
            </p14:xfrm>
          </p:contentPart>
        </mc:Choice>
        <mc:Fallback xmlns="">
          <p:pic>
            <p:nvPicPr>
              <p:cNvPr id="3" name="Ink 2">
                <a:extLst>
                  <a:ext uri="{FF2B5EF4-FFF2-40B4-BE49-F238E27FC236}">
                    <a16:creationId xmlns:a16="http://schemas.microsoft.com/office/drawing/2014/main" id="{A3D0B03D-B0E9-49E9-BF95-AB98DC81B360}"/>
                  </a:ext>
                </a:extLst>
              </p:cNvPr>
              <p:cNvPicPr/>
              <p:nvPr/>
            </p:nvPicPr>
            <p:blipFill>
              <a:blip r:embed="rId4"/>
              <a:stretch>
                <a:fillRect/>
              </a:stretch>
            </p:blipFill>
            <p:spPr>
              <a:xfrm>
                <a:off x="1420560" y="2030760"/>
                <a:ext cx="6203880" cy="2413800"/>
              </a:xfrm>
              <a:prstGeom prst="rect">
                <a:avLst/>
              </a:prstGeom>
            </p:spPr>
          </p:pic>
        </mc:Fallback>
      </mc:AlternateContent>
    </p:spTree>
    <p:extLst>
      <p:ext uri="{BB962C8B-B14F-4D97-AF65-F5344CB8AC3E}">
        <p14:creationId xmlns:p14="http://schemas.microsoft.com/office/powerpoint/2010/main" val="35203555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Byte Pair Encoding (BPE) Implementation</a:t>
            </a:r>
          </a:p>
        </p:txBody>
      </p:sp>
      <p:sp>
        <p:nvSpPr>
          <p:cNvPr id="6" name="TextBox 5">
            <a:extLst>
              <a:ext uri="{FF2B5EF4-FFF2-40B4-BE49-F238E27FC236}">
                <a16:creationId xmlns:a16="http://schemas.microsoft.com/office/drawing/2014/main" id="{22883ABD-1B77-48A9-99DC-89206647EF28}"/>
              </a:ext>
            </a:extLst>
          </p:cNvPr>
          <p:cNvSpPr txBox="1"/>
          <p:nvPr/>
        </p:nvSpPr>
        <p:spPr>
          <a:xfrm>
            <a:off x="838200" y="1953960"/>
            <a:ext cx="9897208" cy="523220"/>
          </a:xfrm>
          <a:prstGeom prst="rect">
            <a:avLst/>
          </a:prstGeom>
          <a:noFill/>
        </p:spPr>
        <p:txBody>
          <a:bodyPr wrap="square">
            <a:spAutoFit/>
          </a:bodyPr>
          <a:lstStyle/>
          <a:p>
            <a:pPr marL="0" indent="0">
              <a:buNone/>
            </a:pPr>
            <a:r>
              <a:rPr lang="en-US" sz="2800" dirty="0">
                <a:latin typeface="Garamond" panose="02020404030301010803" pitchFamily="18" charset="0"/>
              </a:rPr>
              <a:t>Let’s Implement BPE!</a:t>
            </a:r>
          </a:p>
        </p:txBody>
      </p:sp>
    </p:spTree>
    <p:extLst>
      <p:ext uri="{BB962C8B-B14F-4D97-AF65-F5344CB8AC3E}">
        <p14:creationId xmlns:p14="http://schemas.microsoft.com/office/powerpoint/2010/main" val="4053374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Word Normalization</a:t>
            </a:r>
          </a:p>
        </p:txBody>
      </p:sp>
      <p:sp>
        <p:nvSpPr>
          <p:cNvPr id="5" name="TextBox 4">
            <a:extLst>
              <a:ext uri="{FF2B5EF4-FFF2-40B4-BE49-F238E27FC236}">
                <a16:creationId xmlns:a16="http://schemas.microsoft.com/office/drawing/2014/main" id="{E5679BFE-519B-4493-8E4B-1C8DA65F0B62}"/>
              </a:ext>
            </a:extLst>
          </p:cNvPr>
          <p:cNvSpPr txBox="1"/>
          <p:nvPr/>
        </p:nvSpPr>
        <p:spPr>
          <a:xfrm>
            <a:off x="838200" y="2118810"/>
            <a:ext cx="6097464" cy="2246769"/>
          </a:xfrm>
          <a:prstGeom prst="rect">
            <a:avLst/>
          </a:prstGeom>
          <a:noFill/>
        </p:spPr>
        <p:txBody>
          <a:bodyPr wrap="square">
            <a:spAutoFit/>
          </a:bodyPr>
          <a:lstStyle/>
          <a:p>
            <a:pPr eaLnBrk="1" hangingPunct="1"/>
            <a:r>
              <a:rPr lang="en-US" sz="2800" dirty="0">
                <a:latin typeface="Garamond" panose="02020404030301010803" pitchFamily="18" charset="0"/>
                <a:sym typeface="Symbol" charset="2"/>
              </a:rPr>
              <a:t>Putting words/tokens in a standard format</a:t>
            </a:r>
          </a:p>
          <a:p>
            <a:pPr marL="457200" indent="-457200" eaLnBrk="1" hangingPunct="1">
              <a:buFont typeface="Arial" panose="020B0604020202020204" pitchFamily="34" charset="0"/>
              <a:buChar char="•"/>
            </a:pPr>
            <a:r>
              <a:rPr lang="en-US" sz="2800" dirty="0">
                <a:latin typeface="Garamond" panose="02020404030301010803" pitchFamily="18" charset="0"/>
                <a:sym typeface="Symbol" charset="2"/>
              </a:rPr>
              <a:t>U.S.A. or USA</a:t>
            </a:r>
          </a:p>
          <a:p>
            <a:pPr marL="457200" indent="-457200" eaLnBrk="1" hangingPunct="1">
              <a:buFont typeface="Arial" panose="020B0604020202020204" pitchFamily="34" charset="0"/>
              <a:buChar char="•"/>
            </a:pPr>
            <a:r>
              <a:rPr lang="en-US" sz="2800" dirty="0" err="1">
                <a:latin typeface="Garamond" panose="02020404030301010803" pitchFamily="18" charset="0"/>
                <a:sym typeface="Symbol" charset="2"/>
              </a:rPr>
              <a:t>uhhuh</a:t>
            </a:r>
            <a:r>
              <a:rPr lang="en-US" sz="2800" dirty="0">
                <a:latin typeface="Garamond" panose="02020404030301010803" pitchFamily="18" charset="0"/>
                <a:sym typeface="Symbol" charset="2"/>
              </a:rPr>
              <a:t> or uh-huh</a:t>
            </a:r>
          </a:p>
          <a:p>
            <a:pPr marL="457200" indent="-457200" eaLnBrk="1" hangingPunct="1">
              <a:buFont typeface="Arial" panose="020B0604020202020204" pitchFamily="34" charset="0"/>
              <a:buChar char="•"/>
            </a:pPr>
            <a:r>
              <a:rPr lang="en-US" sz="2800" dirty="0">
                <a:latin typeface="Garamond" panose="02020404030301010803" pitchFamily="18" charset="0"/>
                <a:sym typeface="Symbol" charset="2"/>
              </a:rPr>
              <a:t>Fed or fed</a:t>
            </a:r>
          </a:p>
          <a:p>
            <a:pPr marL="457200" indent="-457200" eaLnBrk="1" hangingPunct="1">
              <a:buFont typeface="Arial" panose="020B0604020202020204" pitchFamily="34" charset="0"/>
              <a:buChar char="•"/>
            </a:pPr>
            <a:r>
              <a:rPr lang="en-US" sz="2800" dirty="0">
                <a:latin typeface="Garamond" panose="02020404030301010803" pitchFamily="18" charset="0"/>
                <a:sym typeface="Symbol" charset="2"/>
              </a:rPr>
              <a:t>am, is, be, are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34BC61B-7A0E-437C-9D92-86458A18157C}"/>
                  </a:ext>
                </a:extLst>
              </p14:cNvPr>
              <p14:cNvContentPartPr/>
              <p14:nvPr/>
            </p14:nvContentPartPr>
            <p14:xfrm>
              <a:off x="1441440" y="2964960"/>
              <a:ext cx="2319480" cy="1370880"/>
            </p14:xfrm>
          </p:contentPart>
        </mc:Choice>
        <mc:Fallback xmlns="">
          <p:pic>
            <p:nvPicPr>
              <p:cNvPr id="4" name="Ink 3">
                <a:extLst>
                  <a:ext uri="{FF2B5EF4-FFF2-40B4-BE49-F238E27FC236}">
                    <a16:creationId xmlns:a16="http://schemas.microsoft.com/office/drawing/2014/main" id="{334BC61B-7A0E-437C-9D92-86458A18157C}"/>
                  </a:ext>
                </a:extLst>
              </p:cNvPr>
              <p:cNvPicPr/>
              <p:nvPr/>
            </p:nvPicPr>
            <p:blipFill>
              <a:blip r:embed="rId4"/>
              <a:stretch>
                <a:fillRect/>
              </a:stretch>
            </p:blipFill>
            <p:spPr>
              <a:xfrm>
                <a:off x="1432080" y="2955600"/>
                <a:ext cx="2338200" cy="1389600"/>
              </a:xfrm>
              <a:prstGeom prst="rect">
                <a:avLst/>
              </a:prstGeom>
            </p:spPr>
          </p:pic>
        </mc:Fallback>
      </mc:AlternateContent>
    </p:spTree>
    <p:extLst>
      <p:ext uri="{BB962C8B-B14F-4D97-AF65-F5344CB8AC3E}">
        <p14:creationId xmlns:p14="http://schemas.microsoft.com/office/powerpoint/2010/main" val="21227147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Case folding</a:t>
            </a:r>
          </a:p>
        </p:txBody>
      </p:sp>
      <p:sp>
        <p:nvSpPr>
          <p:cNvPr id="5" name="TextBox 4">
            <a:extLst>
              <a:ext uri="{FF2B5EF4-FFF2-40B4-BE49-F238E27FC236}">
                <a16:creationId xmlns:a16="http://schemas.microsoft.com/office/drawing/2014/main" id="{E5679BFE-519B-4493-8E4B-1C8DA65F0B62}"/>
              </a:ext>
            </a:extLst>
          </p:cNvPr>
          <p:cNvSpPr txBox="1"/>
          <p:nvPr/>
        </p:nvSpPr>
        <p:spPr>
          <a:xfrm>
            <a:off x="838200" y="2118810"/>
            <a:ext cx="8481646" cy="523220"/>
          </a:xfrm>
          <a:prstGeom prst="rect">
            <a:avLst/>
          </a:prstGeom>
          <a:noFill/>
        </p:spPr>
        <p:txBody>
          <a:bodyPr wrap="square">
            <a:spAutoFit/>
          </a:bodyPr>
          <a:lstStyle/>
          <a:p>
            <a:pPr marL="914400" lvl="1" indent="-457200">
              <a:buFont typeface="Arial" panose="020B0604020202020204" pitchFamily="34" charset="0"/>
              <a:buChar char="•"/>
            </a:pPr>
            <a:r>
              <a:rPr lang="en-US" sz="2800" dirty="0">
                <a:latin typeface="Garamond" panose="02020404030301010803" pitchFamily="18" charset="0"/>
              </a:rPr>
              <a:t>Case is helpful (</a:t>
            </a:r>
            <a:r>
              <a:rPr lang="en-US" sz="2800" b="1" i="1" dirty="0">
                <a:latin typeface="Garamond" panose="02020404030301010803" pitchFamily="18" charset="0"/>
              </a:rPr>
              <a:t>US</a:t>
            </a:r>
            <a:r>
              <a:rPr lang="en-US" sz="2800" dirty="0">
                <a:latin typeface="Garamond" panose="02020404030301010803" pitchFamily="18" charset="0"/>
              </a:rPr>
              <a:t> versus </a:t>
            </a:r>
            <a:r>
              <a:rPr lang="en-US" sz="2800" b="1" i="1" dirty="0">
                <a:latin typeface="Garamond" panose="02020404030301010803" pitchFamily="18" charset="0"/>
              </a:rPr>
              <a:t>us </a:t>
            </a:r>
            <a:r>
              <a:rPr lang="en-US" sz="2800" dirty="0">
                <a:latin typeface="Garamond" panose="02020404030301010803" pitchFamily="18" charset="0"/>
              </a:rPr>
              <a:t>is important)</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6FAACC-0B13-4A4E-A5D5-0D6F8D3F0614}"/>
                  </a:ext>
                </a:extLst>
              </p14:cNvPr>
              <p14:cNvContentPartPr/>
              <p14:nvPr/>
            </p14:nvContentPartPr>
            <p14:xfrm>
              <a:off x="4043520" y="2513520"/>
              <a:ext cx="1802880" cy="139680"/>
            </p14:xfrm>
          </p:contentPart>
        </mc:Choice>
        <mc:Fallback xmlns="">
          <p:pic>
            <p:nvPicPr>
              <p:cNvPr id="3" name="Ink 2">
                <a:extLst>
                  <a:ext uri="{FF2B5EF4-FFF2-40B4-BE49-F238E27FC236}">
                    <a16:creationId xmlns:a16="http://schemas.microsoft.com/office/drawing/2014/main" id="{676FAACC-0B13-4A4E-A5D5-0D6F8D3F0614}"/>
                  </a:ext>
                </a:extLst>
              </p:cNvPr>
              <p:cNvPicPr/>
              <p:nvPr/>
            </p:nvPicPr>
            <p:blipFill>
              <a:blip r:embed="rId4"/>
              <a:stretch>
                <a:fillRect/>
              </a:stretch>
            </p:blipFill>
            <p:spPr>
              <a:xfrm>
                <a:off x="4034160" y="2504160"/>
                <a:ext cx="1821600" cy="158400"/>
              </a:xfrm>
              <a:prstGeom prst="rect">
                <a:avLst/>
              </a:prstGeom>
            </p:spPr>
          </p:pic>
        </mc:Fallback>
      </mc:AlternateContent>
    </p:spTree>
    <p:extLst>
      <p:ext uri="{BB962C8B-B14F-4D97-AF65-F5344CB8AC3E}">
        <p14:creationId xmlns:p14="http://schemas.microsoft.com/office/powerpoint/2010/main" val="31577788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Lemmatization</a:t>
            </a:r>
          </a:p>
        </p:txBody>
      </p:sp>
      <p:sp>
        <p:nvSpPr>
          <p:cNvPr id="6" name="TextBox 5">
            <a:extLst>
              <a:ext uri="{FF2B5EF4-FFF2-40B4-BE49-F238E27FC236}">
                <a16:creationId xmlns:a16="http://schemas.microsoft.com/office/drawing/2014/main" id="{EB20A74D-E83D-48ED-9C70-9377E4CED241}"/>
              </a:ext>
            </a:extLst>
          </p:cNvPr>
          <p:cNvSpPr txBox="1"/>
          <p:nvPr/>
        </p:nvSpPr>
        <p:spPr>
          <a:xfrm>
            <a:off x="838200" y="1935181"/>
            <a:ext cx="10732477" cy="2136482"/>
          </a:xfrm>
          <a:prstGeom prst="rect">
            <a:avLst/>
          </a:prstGeom>
          <a:noFill/>
        </p:spPr>
        <p:txBody>
          <a:bodyPr wrap="square">
            <a:spAutoFit/>
          </a:bodyPr>
          <a:lstStyle/>
          <a:p>
            <a:pPr marL="0" indent="0" eaLnBrk="1" hangingPunct="1">
              <a:lnSpc>
                <a:spcPct val="100000"/>
              </a:lnSpc>
              <a:spcBef>
                <a:spcPts val="300"/>
              </a:spcBef>
              <a:buNone/>
            </a:pPr>
            <a:r>
              <a:rPr lang="en-US" sz="2800" dirty="0">
                <a:latin typeface="Garamond" panose="02020404030301010803" pitchFamily="18" charset="0"/>
              </a:rPr>
              <a:t>Represent all words as their lemma, their shared root </a:t>
            </a:r>
          </a:p>
          <a:p>
            <a:pPr lvl="1" eaLnBrk="1" hangingPunct="1">
              <a:spcBef>
                <a:spcPts val="500"/>
              </a:spcBef>
              <a:spcAft>
                <a:spcPts val="500"/>
              </a:spcAft>
            </a:pPr>
            <a:r>
              <a:rPr lang="en-US" sz="2800" i="1" dirty="0">
                <a:latin typeface="Garamond" panose="02020404030301010803" pitchFamily="18" charset="0"/>
              </a:rPr>
              <a:t>am, are,</a:t>
            </a:r>
            <a:r>
              <a:rPr lang="en-US" sz="2800" dirty="0">
                <a:latin typeface="Garamond" panose="02020404030301010803" pitchFamily="18" charset="0"/>
              </a:rPr>
              <a:t> </a:t>
            </a:r>
            <a:r>
              <a:rPr lang="en-US" sz="2800" i="1" dirty="0">
                <a:latin typeface="Garamond" panose="02020404030301010803" pitchFamily="18" charset="0"/>
              </a:rPr>
              <a:t>is </a:t>
            </a:r>
            <a:r>
              <a:rPr lang="en-US" sz="2800" dirty="0">
                <a:latin typeface="Garamond" panose="02020404030301010803" pitchFamily="18" charset="0"/>
                <a:sym typeface="Symbol" charset="2"/>
              </a:rPr>
              <a:t></a:t>
            </a:r>
            <a:r>
              <a:rPr lang="en-US" sz="2800" dirty="0">
                <a:latin typeface="Garamond" panose="02020404030301010803" pitchFamily="18" charset="0"/>
              </a:rPr>
              <a:t> </a:t>
            </a:r>
            <a:r>
              <a:rPr lang="en-US" sz="2800" i="1" dirty="0">
                <a:latin typeface="Garamond" panose="02020404030301010803" pitchFamily="18" charset="0"/>
              </a:rPr>
              <a:t>be</a:t>
            </a:r>
            <a:endParaRPr lang="en-US" sz="2800" dirty="0">
              <a:latin typeface="Garamond" panose="02020404030301010803" pitchFamily="18" charset="0"/>
            </a:endParaRPr>
          </a:p>
          <a:p>
            <a:pPr lvl="1" eaLnBrk="1" hangingPunct="1">
              <a:spcBef>
                <a:spcPts val="500"/>
              </a:spcBef>
              <a:spcAft>
                <a:spcPts val="500"/>
              </a:spcAft>
            </a:pPr>
            <a:r>
              <a:rPr lang="en-US" sz="2800" i="1" dirty="0">
                <a:latin typeface="Garamond" panose="02020404030301010803" pitchFamily="18" charset="0"/>
              </a:rPr>
              <a:t>car, cars, car's</a:t>
            </a:r>
            <a:r>
              <a:rPr lang="en-US" sz="2800" dirty="0">
                <a:latin typeface="Garamond" panose="02020404030301010803" pitchFamily="18" charset="0"/>
              </a:rPr>
              <a:t>, </a:t>
            </a:r>
            <a:r>
              <a:rPr lang="en-US" sz="2800" i="1" dirty="0">
                <a:latin typeface="Garamond" panose="02020404030301010803" pitchFamily="18" charset="0"/>
              </a:rPr>
              <a:t>cars'</a:t>
            </a:r>
            <a:r>
              <a:rPr lang="en-US" sz="2800" dirty="0">
                <a:latin typeface="Garamond" panose="02020404030301010803" pitchFamily="18" charset="0"/>
              </a:rPr>
              <a:t> </a:t>
            </a:r>
            <a:r>
              <a:rPr lang="en-US" sz="2800" dirty="0">
                <a:latin typeface="Garamond" panose="02020404030301010803" pitchFamily="18" charset="0"/>
                <a:sym typeface="Symbol" charset="2"/>
              </a:rPr>
              <a:t></a:t>
            </a:r>
            <a:r>
              <a:rPr lang="en-US" sz="2800" dirty="0">
                <a:latin typeface="Garamond" panose="02020404030301010803" pitchFamily="18" charset="0"/>
              </a:rPr>
              <a:t> </a:t>
            </a:r>
            <a:r>
              <a:rPr lang="en-US" sz="2800" i="1" dirty="0">
                <a:latin typeface="Garamond" panose="02020404030301010803" pitchFamily="18" charset="0"/>
              </a:rPr>
              <a:t>car</a:t>
            </a:r>
          </a:p>
          <a:p>
            <a:pPr lvl="1">
              <a:spcBef>
                <a:spcPts val="500"/>
              </a:spcBef>
              <a:spcAft>
                <a:spcPts val="500"/>
              </a:spcAft>
            </a:pPr>
            <a:r>
              <a:rPr lang="en-US" sz="2800" i="1" dirty="0">
                <a:latin typeface="Garamond" panose="02020404030301010803" pitchFamily="18" charset="0"/>
              </a:rPr>
              <a:t>He is reading detective stories </a:t>
            </a:r>
            <a:r>
              <a:rPr lang="en-US" sz="2800" dirty="0">
                <a:latin typeface="Garamond" panose="02020404030301010803" pitchFamily="18" charset="0"/>
                <a:sym typeface="Symbol" charset="2"/>
              </a:rPr>
              <a:t></a:t>
            </a:r>
            <a:r>
              <a:rPr lang="en-US" sz="2800" dirty="0">
                <a:latin typeface="Garamond" panose="02020404030301010803" pitchFamily="18" charset="0"/>
              </a:rPr>
              <a:t> </a:t>
            </a:r>
            <a:r>
              <a:rPr lang="en-US" sz="2800" i="1" dirty="0">
                <a:latin typeface="Garamond" panose="02020404030301010803" pitchFamily="18" charset="0"/>
              </a:rPr>
              <a:t>He be read detective story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244AB0E-E5E6-46DB-A917-CD88BCE4D146}"/>
                  </a:ext>
                </a:extLst>
              </p14:cNvPr>
              <p14:cNvContentPartPr/>
              <p14:nvPr/>
            </p14:nvContentPartPr>
            <p14:xfrm>
              <a:off x="1405440" y="2362680"/>
              <a:ext cx="6824880" cy="1729440"/>
            </p14:xfrm>
          </p:contentPart>
        </mc:Choice>
        <mc:Fallback xmlns="">
          <p:pic>
            <p:nvPicPr>
              <p:cNvPr id="4" name="Ink 3">
                <a:extLst>
                  <a:ext uri="{FF2B5EF4-FFF2-40B4-BE49-F238E27FC236}">
                    <a16:creationId xmlns:a16="http://schemas.microsoft.com/office/drawing/2014/main" id="{B244AB0E-E5E6-46DB-A917-CD88BCE4D146}"/>
                  </a:ext>
                </a:extLst>
              </p:cNvPr>
              <p:cNvPicPr/>
              <p:nvPr/>
            </p:nvPicPr>
            <p:blipFill>
              <a:blip r:embed="rId4"/>
              <a:stretch>
                <a:fillRect/>
              </a:stretch>
            </p:blipFill>
            <p:spPr>
              <a:xfrm>
                <a:off x="1396080" y="2353320"/>
                <a:ext cx="6843600" cy="1748160"/>
              </a:xfrm>
              <a:prstGeom prst="rect">
                <a:avLst/>
              </a:prstGeom>
            </p:spPr>
          </p:pic>
        </mc:Fallback>
      </mc:AlternateContent>
    </p:spTree>
    <p:extLst>
      <p:ext uri="{BB962C8B-B14F-4D97-AF65-F5344CB8AC3E}">
        <p14:creationId xmlns:p14="http://schemas.microsoft.com/office/powerpoint/2010/main" val="41031743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Stemming</a:t>
            </a:r>
          </a:p>
        </p:txBody>
      </p:sp>
      <p:sp>
        <p:nvSpPr>
          <p:cNvPr id="5" name="TextBox 4">
            <a:extLst>
              <a:ext uri="{FF2B5EF4-FFF2-40B4-BE49-F238E27FC236}">
                <a16:creationId xmlns:a16="http://schemas.microsoft.com/office/drawing/2014/main" id="{899FCFC3-82E0-4AA5-9B64-D3B04770B380}"/>
              </a:ext>
            </a:extLst>
          </p:cNvPr>
          <p:cNvSpPr txBox="1"/>
          <p:nvPr/>
        </p:nvSpPr>
        <p:spPr>
          <a:xfrm>
            <a:off x="838200" y="1690688"/>
            <a:ext cx="10515600" cy="1815882"/>
          </a:xfrm>
          <a:prstGeom prst="rect">
            <a:avLst/>
          </a:prstGeom>
          <a:noFill/>
        </p:spPr>
        <p:txBody>
          <a:bodyPr wrap="square">
            <a:spAutoFit/>
          </a:bodyPr>
          <a:lstStyle/>
          <a:p>
            <a:r>
              <a:rPr lang="en-US" sz="2800" dirty="0">
                <a:latin typeface="Garamond" panose="02020404030301010803" pitchFamily="18" charset="0"/>
              </a:rPr>
              <a:t>Morphemes:</a:t>
            </a:r>
          </a:p>
          <a:p>
            <a:pPr lvl="1"/>
            <a:r>
              <a:rPr lang="en-US" sz="2800" dirty="0">
                <a:latin typeface="Garamond" panose="02020404030301010803" pitchFamily="18" charset="0"/>
              </a:rPr>
              <a:t>The small meaningful units that make up words</a:t>
            </a:r>
          </a:p>
          <a:p>
            <a:pPr lvl="1"/>
            <a:r>
              <a:rPr lang="en-US" sz="2800" b="1" dirty="0">
                <a:solidFill>
                  <a:srgbClr val="FF0000"/>
                </a:solidFill>
                <a:latin typeface="Garamond" panose="02020404030301010803" pitchFamily="18" charset="0"/>
              </a:rPr>
              <a:t>Stems</a:t>
            </a:r>
            <a:r>
              <a:rPr lang="en-US" sz="2800" dirty="0">
                <a:latin typeface="Garamond" panose="02020404030301010803" pitchFamily="18" charset="0"/>
              </a:rPr>
              <a:t>: The core meaning-bearing units</a:t>
            </a:r>
          </a:p>
          <a:p>
            <a:pPr lvl="1"/>
            <a:r>
              <a:rPr lang="en-US" sz="2800" b="1" dirty="0">
                <a:solidFill>
                  <a:srgbClr val="FF0000"/>
                </a:solidFill>
                <a:latin typeface="Garamond" panose="02020404030301010803" pitchFamily="18" charset="0"/>
              </a:rPr>
              <a:t>Affixes</a:t>
            </a:r>
            <a:r>
              <a:rPr lang="en-US" sz="2800" dirty="0">
                <a:latin typeface="Garamond" panose="02020404030301010803" pitchFamily="18" charset="0"/>
              </a:rPr>
              <a:t>: Parts that adhere to stems, often with grammatical functions</a:t>
            </a:r>
          </a:p>
        </p:txBody>
      </p:sp>
      <p:pic>
        <p:nvPicPr>
          <p:cNvPr id="7" name="Picture 6">
            <a:extLst>
              <a:ext uri="{FF2B5EF4-FFF2-40B4-BE49-F238E27FC236}">
                <a16:creationId xmlns:a16="http://schemas.microsoft.com/office/drawing/2014/main" id="{5D33CF44-90C1-4C84-858C-D8EB9037B2D1}"/>
              </a:ext>
            </a:extLst>
          </p:cNvPr>
          <p:cNvPicPr>
            <a:picLocks noChangeAspect="1"/>
          </p:cNvPicPr>
          <p:nvPr/>
        </p:nvPicPr>
        <p:blipFill>
          <a:blip r:embed="rId3"/>
          <a:stretch>
            <a:fillRect/>
          </a:stretch>
        </p:blipFill>
        <p:spPr>
          <a:xfrm>
            <a:off x="1354016" y="4298733"/>
            <a:ext cx="6708987" cy="10668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F6B2681-BE16-4687-A5EE-63A0A36D4CA3}"/>
                  </a:ext>
                </a:extLst>
              </p14:cNvPr>
              <p14:cNvContentPartPr/>
              <p14:nvPr/>
            </p14:nvContentPartPr>
            <p14:xfrm>
              <a:off x="995400" y="1506240"/>
              <a:ext cx="4439520" cy="4619520"/>
            </p14:xfrm>
          </p:contentPart>
        </mc:Choice>
        <mc:Fallback xmlns="">
          <p:pic>
            <p:nvPicPr>
              <p:cNvPr id="4" name="Ink 3">
                <a:extLst>
                  <a:ext uri="{FF2B5EF4-FFF2-40B4-BE49-F238E27FC236}">
                    <a16:creationId xmlns:a16="http://schemas.microsoft.com/office/drawing/2014/main" id="{8F6B2681-BE16-4687-A5EE-63A0A36D4CA3}"/>
                  </a:ext>
                </a:extLst>
              </p:cNvPr>
              <p:cNvPicPr/>
              <p:nvPr/>
            </p:nvPicPr>
            <p:blipFill>
              <a:blip r:embed="rId5"/>
              <a:stretch>
                <a:fillRect/>
              </a:stretch>
            </p:blipFill>
            <p:spPr>
              <a:xfrm>
                <a:off x="986040" y="1496880"/>
                <a:ext cx="4458240" cy="4638240"/>
              </a:xfrm>
              <a:prstGeom prst="rect">
                <a:avLst/>
              </a:prstGeom>
            </p:spPr>
          </p:pic>
        </mc:Fallback>
      </mc:AlternateContent>
    </p:spTree>
    <p:extLst>
      <p:ext uri="{BB962C8B-B14F-4D97-AF65-F5344CB8AC3E}">
        <p14:creationId xmlns:p14="http://schemas.microsoft.com/office/powerpoint/2010/main" val="6929920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Sentence Segmentation</a:t>
            </a:r>
          </a:p>
        </p:txBody>
      </p:sp>
      <p:sp>
        <p:nvSpPr>
          <p:cNvPr id="4" name="TextBox 3">
            <a:extLst>
              <a:ext uri="{FF2B5EF4-FFF2-40B4-BE49-F238E27FC236}">
                <a16:creationId xmlns:a16="http://schemas.microsoft.com/office/drawing/2014/main" id="{99DC0C1A-733C-43C2-8BBD-35D0A8A6406B}"/>
              </a:ext>
            </a:extLst>
          </p:cNvPr>
          <p:cNvSpPr txBox="1"/>
          <p:nvPr/>
        </p:nvSpPr>
        <p:spPr>
          <a:xfrm>
            <a:off x="838200" y="1760447"/>
            <a:ext cx="11172092" cy="3970318"/>
          </a:xfrm>
          <a:prstGeom prst="rect">
            <a:avLst/>
          </a:prstGeom>
          <a:noFill/>
        </p:spPr>
        <p:txBody>
          <a:bodyPr wrap="square">
            <a:spAutoFit/>
          </a:bodyPr>
          <a:lstStyle/>
          <a:p>
            <a:pPr marL="0" indent="0">
              <a:buNone/>
            </a:pPr>
            <a:r>
              <a:rPr lang="en-US" sz="2800" dirty="0">
                <a:latin typeface="Garamond" panose="02020404030301010803" pitchFamily="18" charset="0"/>
              </a:rPr>
              <a:t>!, ? mostly unambiguous but </a:t>
            </a:r>
            <a:r>
              <a:rPr lang="en-US" sz="2800" b="1" dirty="0">
                <a:latin typeface="Garamond" panose="02020404030301010803" pitchFamily="18" charset="0"/>
              </a:rPr>
              <a:t>period</a:t>
            </a:r>
            <a:r>
              <a:rPr lang="en-US" sz="2800" dirty="0">
                <a:latin typeface="Garamond" panose="02020404030301010803" pitchFamily="18" charset="0"/>
              </a:rPr>
              <a:t> “.” is very ambiguous</a:t>
            </a:r>
          </a:p>
          <a:p>
            <a:pPr marL="914400" lvl="1" indent="-457200">
              <a:buFont typeface="Arial" panose="020B0604020202020204" pitchFamily="34" charset="0"/>
              <a:buChar char="•"/>
            </a:pPr>
            <a:r>
              <a:rPr lang="en-US" sz="2800" dirty="0">
                <a:latin typeface="Garamond" panose="02020404030301010803" pitchFamily="18" charset="0"/>
              </a:rPr>
              <a:t>Sentence boundary</a:t>
            </a:r>
          </a:p>
          <a:p>
            <a:pPr marL="914400" lvl="1" indent="-457200">
              <a:buFont typeface="Arial" panose="020B0604020202020204" pitchFamily="34" charset="0"/>
              <a:buChar char="•"/>
            </a:pPr>
            <a:r>
              <a:rPr lang="en-US" sz="2800" dirty="0">
                <a:latin typeface="Garamond" panose="02020404030301010803" pitchFamily="18" charset="0"/>
              </a:rPr>
              <a:t>Abbreviations like Inc. or Dr.</a:t>
            </a:r>
          </a:p>
          <a:p>
            <a:pPr marL="914400" lvl="1" indent="-457200">
              <a:buFont typeface="Arial" panose="020B0604020202020204" pitchFamily="34" charset="0"/>
              <a:buChar char="•"/>
            </a:pPr>
            <a:r>
              <a:rPr lang="en-US" sz="2800" dirty="0">
                <a:latin typeface="Garamond" panose="02020404030301010803" pitchFamily="18" charset="0"/>
              </a:rPr>
              <a:t>Numbers like .02% or 4.3</a:t>
            </a:r>
          </a:p>
          <a:p>
            <a:pPr marL="0" indent="0">
              <a:buNone/>
            </a:pPr>
            <a:r>
              <a:rPr lang="en-US" sz="2800" dirty="0">
                <a:latin typeface="Garamond" panose="02020404030301010803" pitchFamily="18" charset="0"/>
              </a:rPr>
              <a:t>Common algorithm: Tokenize first: use rules or ML to classify a period as either (a) part of the word or (b) a sentence-boundary. </a:t>
            </a:r>
          </a:p>
          <a:p>
            <a:pPr marL="914400" lvl="1" indent="-457200">
              <a:buFont typeface="Arial" panose="020B0604020202020204" pitchFamily="34" charset="0"/>
              <a:buChar char="•"/>
            </a:pPr>
            <a:r>
              <a:rPr lang="en-US" sz="2800" dirty="0">
                <a:latin typeface="Garamond" panose="02020404030301010803" pitchFamily="18" charset="0"/>
              </a:rPr>
              <a:t>An abbreviation dictionary can help</a:t>
            </a:r>
          </a:p>
          <a:p>
            <a:pPr marL="0" indent="0">
              <a:buNone/>
            </a:pPr>
            <a:r>
              <a:rPr lang="en-US" sz="2800" dirty="0">
                <a:latin typeface="Garamond" panose="02020404030301010803" pitchFamily="18" charset="0"/>
              </a:rPr>
              <a:t>Sentence segmentation can then often be done by rules based on this tokenization.</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32A456C-CBFF-4C45-A4FA-7CA95D3E73FE}"/>
                  </a:ext>
                </a:extLst>
              </p14:cNvPr>
              <p14:cNvContentPartPr/>
              <p14:nvPr/>
            </p14:nvContentPartPr>
            <p14:xfrm>
              <a:off x="874800" y="1486800"/>
              <a:ext cx="9722520" cy="3277440"/>
            </p14:xfrm>
          </p:contentPart>
        </mc:Choice>
        <mc:Fallback xmlns="">
          <p:pic>
            <p:nvPicPr>
              <p:cNvPr id="5" name="Ink 4">
                <a:extLst>
                  <a:ext uri="{FF2B5EF4-FFF2-40B4-BE49-F238E27FC236}">
                    <a16:creationId xmlns:a16="http://schemas.microsoft.com/office/drawing/2014/main" id="{732A456C-CBFF-4C45-A4FA-7CA95D3E73FE}"/>
                  </a:ext>
                </a:extLst>
              </p:cNvPr>
              <p:cNvPicPr/>
              <p:nvPr/>
            </p:nvPicPr>
            <p:blipFill>
              <a:blip r:embed="rId4"/>
              <a:stretch>
                <a:fillRect/>
              </a:stretch>
            </p:blipFill>
            <p:spPr>
              <a:xfrm>
                <a:off x="865440" y="1477440"/>
                <a:ext cx="9741240" cy="3296160"/>
              </a:xfrm>
              <a:prstGeom prst="rect">
                <a:avLst/>
              </a:prstGeom>
            </p:spPr>
          </p:pic>
        </mc:Fallback>
      </mc:AlternateContent>
    </p:spTree>
    <p:extLst>
      <p:ext uri="{BB962C8B-B14F-4D97-AF65-F5344CB8AC3E}">
        <p14:creationId xmlns:p14="http://schemas.microsoft.com/office/powerpoint/2010/main" val="644253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1923255"/>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Solution-1: Count the number of digits in a string.</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4" name="Picture 3">
            <a:extLst>
              <a:ext uri="{FF2B5EF4-FFF2-40B4-BE49-F238E27FC236}">
                <a16:creationId xmlns:a16="http://schemas.microsoft.com/office/drawing/2014/main" id="{60C8619C-3281-49D3-826B-95762F25F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429000"/>
            <a:ext cx="10729890" cy="1188823"/>
          </a:xfrm>
          <a:prstGeom prst="rect">
            <a:avLst/>
          </a:prstGeom>
        </p:spPr>
      </p:pic>
    </p:spTree>
    <p:extLst>
      <p:ext uri="{BB962C8B-B14F-4D97-AF65-F5344CB8AC3E}">
        <p14:creationId xmlns:p14="http://schemas.microsoft.com/office/powerpoint/2010/main" val="28175322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Spelling Correction (Minimum Edit Distance)</a:t>
            </a:r>
          </a:p>
        </p:txBody>
      </p:sp>
      <p:pic>
        <p:nvPicPr>
          <p:cNvPr id="5" name="Picture 4" descr="align2.tiff">
            <a:extLst>
              <a:ext uri="{FF2B5EF4-FFF2-40B4-BE49-F238E27FC236}">
                <a16:creationId xmlns:a16="http://schemas.microsoft.com/office/drawing/2014/main" id="{748BF149-FB75-4124-8C9E-3E9B84112EFA}"/>
              </a:ext>
            </a:extLst>
          </p:cNvPr>
          <p:cNvPicPr>
            <a:picLocks noChangeAspect="1"/>
          </p:cNvPicPr>
          <p:nvPr/>
        </p:nvPicPr>
        <p:blipFill>
          <a:blip r:embed="rId3"/>
          <a:srcRect/>
          <a:stretch>
            <a:fillRect/>
          </a:stretch>
        </p:blipFill>
        <p:spPr bwMode="auto">
          <a:xfrm>
            <a:off x="7491046" y="3686356"/>
            <a:ext cx="3644900" cy="2038673"/>
          </a:xfrm>
          <a:prstGeom prst="rect">
            <a:avLst/>
          </a:prstGeom>
          <a:noFill/>
          <a:ln w="9525">
            <a:noFill/>
            <a:miter lim="800000"/>
            <a:headEnd/>
            <a:tailEnd/>
          </a:ln>
        </p:spPr>
      </p:pic>
      <p:sp>
        <p:nvSpPr>
          <p:cNvPr id="6" name="TextBox 5">
            <a:extLst>
              <a:ext uri="{FF2B5EF4-FFF2-40B4-BE49-F238E27FC236}">
                <a16:creationId xmlns:a16="http://schemas.microsoft.com/office/drawing/2014/main" id="{99DCA006-665C-4B74-8A4A-703C6350E370}"/>
              </a:ext>
            </a:extLst>
          </p:cNvPr>
          <p:cNvSpPr txBox="1"/>
          <p:nvPr/>
        </p:nvSpPr>
        <p:spPr>
          <a:xfrm>
            <a:off x="838200" y="1870474"/>
            <a:ext cx="6097464" cy="1815882"/>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Garamond" panose="02020404030301010803" pitchFamily="18" charset="0"/>
              </a:rPr>
              <a:t>If each operation has cost of 1</a:t>
            </a:r>
          </a:p>
          <a:p>
            <a:pPr lvl="1"/>
            <a:r>
              <a:rPr lang="en-US" sz="2800" dirty="0">
                <a:latin typeface="Garamond" panose="02020404030301010803" pitchFamily="18" charset="0"/>
              </a:rPr>
              <a:t>	Distance between these is 5</a:t>
            </a:r>
          </a:p>
          <a:p>
            <a:pPr marL="457200" indent="-457200">
              <a:buFont typeface="Arial" panose="020B0604020202020204" pitchFamily="34" charset="0"/>
              <a:buChar char="•"/>
            </a:pPr>
            <a:r>
              <a:rPr lang="en-US" sz="2800" dirty="0">
                <a:latin typeface="Garamond" panose="02020404030301010803" pitchFamily="18" charset="0"/>
              </a:rPr>
              <a:t>If substitutions cost 2 (</a:t>
            </a:r>
            <a:r>
              <a:rPr lang="en-US" sz="2800" dirty="0" err="1">
                <a:latin typeface="Garamond" panose="02020404030301010803" pitchFamily="18" charset="0"/>
              </a:rPr>
              <a:t>Levenshtein</a:t>
            </a:r>
            <a:r>
              <a:rPr lang="en-US" sz="2800" dirty="0">
                <a:latin typeface="Garamond" panose="02020404030301010803" pitchFamily="18" charset="0"/>
              </a:rPr>
              <a:t>)</a:t>
            </a:r>
          </a:p>
          <a:p>
            <a:pPr lvl="1"/>
            <a:r>
              <a:rPr lang="en-US" sz="2800" dirty="0">
                <a:latin typeface="Garamond" panose="02020404030301010803" pitchFamily="18" charset="0"/>
              </a:rPr>
              <a:t>	Distance between them is 8</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086EC7E-3D52-4629-9A31-053717BEB20D}"/>
                  </a:ext>
                </a:extLst>
              </p14:cNvPr>
              <p14:cNvContentPartPr/>
              <p14:nvPr/>
            </p14:nvContentPartPr>
            <p14:xfrm>
              <a:off x="632520" y="1466280"/>
              <a:ext cx="10432440" cy="4972320"/>
            </p14:xfrm>
          </p:contentPart>
        </mc:Choice>
        <mc:Fallback xmlns="">
          <p:pic>
            <p:nvPicPr>
              <p:cNvPr id="4" name="Ink 3">
                <a:extLst>
                  <a:ext uri="{FF2B5EF4-FFF2-40B4-BE49-F238E27FC236}">
                    <a16:creationId xmlns:a16="http://schemas.microsoft.com/office/drawing/2014/main" id="{B086EC7E-3D52-4629-9A31-053717BEB20D}"/>
                  </a:ext>
                </a:extLst>
              </p:cNvPr>
              <p:cNvPicPr/>
              <p:nvPr/>
            </p:nvPicPr>
            <p:blipFill>
              <a:blip r:embed="rId5"/>
              <a:stretch>
                <a:fillRect/>
              </a:stretch>
            </p:blipFill>
            <p:spPr>
              <a:xfrm>
                <a:off x="623160" y="1456920"/>
                <a:ext cx="10451160" cy="4991040"/>
              </a:xfrm>
              <a:prstGeom prst="rect">
                <a:avLst/>
              </a:prstGeom>
            </p:spPr>
          </p:pic>
        </mc:Fallback>
      </mc:AlternateContent>
    </p:spTree>
    <p:extLst>
      <p:ext uri="{BB962C8B-B14F-4D97-AF65-F5344CB8AC3E}">
        <p14:creationId xmlns:p14="http://schemas.microsoft.com/office/powerpoint/2010/main" val="30561198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Spelling Correction (Minimum Edit Distance)</a:t>
            </a:r>
          </a:p>
        </p:txBody>
      </p:sp>
      <p:graphicFrame>
        <p:nvGraphicFramePr>
          <p:cNvPr id="7" name="Group 2">
            <a:extLst>
              <a:ext uri="{FF2B5EF4-FFF2-40B4-BE49-F238E27FC236}">
                <a16:creationId xmlns:a16="http://schemas.microsoft.com/office/drawing/2014/main" id="{7F08A865-E773-452F-BC86-67F6A69C9AA9}"/>
              </a:ext>
            </a:extLst>
          </p:cNvPr>
          <p:cNvGraphicFramePr>
            <a:graphicFrameLocks noGrp="1"/>
          </p:cNvGraphicFramePr>
          <p:nvPr>
            <p:extLst>
              <p:ext uri="{D42A27DB-BD31-4B8C-83A1-F6EECF244321}">
                <p14:modId xmlns:p14="http://schemas.microsoft.com/office/powerpoint/2010/main" val="435395643"/>
              </p:ext>
            </p:extLst>
          </p:nvPr>
        </p:nvGraphicFramePr>
        <p:xfrm>
          <a:off x="838200" y="1731168"/>
          <a:ext cx="6934200" cy="3395663"/>
        </p:xfrm>
        <a:graphic>
          <a:graphicData uri="http://schemas.openxmlformats.org/drawingml/2006/table">
            <a:tbl>
              <a:tblPr/>
              <a:tblGrid>
                <a:gridCol w="630238">
                  <a:extLst>
                    <a:ext uri="{9D8B030D-6E8A-4147-A177-3AD203B41FA5}">
                      <a16:colId xmlns:a16="http://schemas.microsoft.com/office/drawing/2014/main" val="20000"/>
                    </a:ext>
                  </a:extLst>
                </a:gridCol>
                <a:gridCol w="630237">
                  <a:extLst>
                    <a:ext uri="{9D8B030D-6E8A-4147-A177-3AD203B41FA5}">
                      <a16:colId xmlns:a16="http://schemas.microsoft.com/office/drawing/2014/main" val="20001"/>
                    </a:ext>
                  </a:extLst>
                </a:gridCol>
                <a:gridCol w="630238">
                  <a:extLst>
                    <a:ext uri="{9D8B030D-6E8A-4147-A177-3AD203B41FA5}">
                      <a16:colId xmlns:a16="http://schemas.microsoft.com/office/drawing/2014/main" val="20002"/>
                    </a:ext>
                  </a:extLst>
                </a:gridCol>
                <a:gridCol w="630237">
                  <a:extLst>
                    <a:ext uri="{9D8B030D-6E8A-4147-A177-3AD203B41FA5}">
                      <a16:colId xmlns:a16="http://schemas.microsoft.com/office/drawing/2014/main" val="20003"/>
                    </a:ext>
                  </a:extLst>
                </a:gridCol>
                <a:gridCol w="630238">
                  <a:extLst>
                    <a:ext uri="{9D8B030D-6E8A-4147-A177-3AD203B41FA5}">
                      <a16:colId xmlns:a16="http://schemas.microsoft.com/office/drawing/2014/main" val="20004"/>
                    </a:ext>
                  </a:extLst>
                </a:gridCol>
                <a:gridCol w="631825">
                  <a:extLst>
                    <a:ext uri="{9D8B030D-6E8A-4147-A177-3AD203B41FA5}">
                      <a16:colId xmlns:a16="http://schemas.microsoft.com/office/drawing/2014/main" val="20005"/>
                    </a:ext>
                  </a:extLst>
                </a:gridCol>
                <a:gridCol w="630237">
                  <a:extLst>
                    <a:ext uri="{9D8B030D-6E8A-4147-A177-3AD203B41FA5}">
                      <a16:colId xmlns:a16="http://schemas.microsoft.com/office/drawing/2014/main" val="20006"/>
                    </a:ext>
                  </a:extLst>
                </a:gridCol>
                <a:gridCol w="630238">
                  <a:extLst>
                    <a:ext uri="{9D8B030D-6E8A-4147-A177-3AD203B41FA5}">
                      <a16:colId xmlns:a16="http://schemas.microsoft.com/office/drawing/2014/main" val="20007"/>
                    </a:ext>
                  </a:extLst>
                </a:gridCol>
                <a:gridCol w="630237">
                  <a:extLst>
                    <a:ext uri="{9D8B030D-6E8A-4147-A177-3AD203B41FA5}">
                      <a16:colId xmlns:a16="http://schemas.microsoft.com/office/drawing/2014/main" val="20008"/>
                    </a:ext>
                  </a:extLst>
                </a:gridCol>
                <a:gridCol w="630238">
                  <a:extLst>
                    <a:ext uri="{9D8B030D-6E8A-4147-A177-3AD203B41FA5}">
                      <a16:colId xmlns:a16="http://schemas.microsoft.com/office/drawing/2014/main" val="20009"/>
                    </a:ext>
                  </a:extLst>
                </a:gridCol>
                <a:gridCol w="630237">
                  <a:extLst>
                    <a:ext uri="{9D8B030D-6E8A-4147-A177-3AD203B41FA5}">
                      <a16:colId xmlns:a16="http://schemas.microsoft.com/office/drawing/2014/main" val="20010"/>
                    </a:ext>
                  </a:extLst>
                </a:gridCol>
              </a:tblGrid>
              <a:tr h="26457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86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6118CF8-EE33-4D49-A5C9-C16BD3E2ECA9}"/>
                  </a:ext>
                </a:extLst>
              </p14:cNvPr>
              <p14:cNvContentPartPr/>
              <p14:nvPr/>
            </p14:nvContentPartPr>
            <p14:xfrm>
              <a:off x="210600" y="72720"/>
              <a:ext cx="11872800" cy="6438960"/>
            </p14:xfrm>
          </p:contentPart>
        </mc:Choice>
        <mc:Fallback xmlns="">
          <p:pic>
            <p:nvPicPr>
              <p:cNvPr id="4" name="Ink 3">
                <a:extLst>
                  <a:ext uri="{FF2B5EF4-FFF2-40B4-BE49-F238E27FC236}">
                    <a16:creationId xmlns:a16="http://schemas.microsoft.com/office/drawing/2014/main" id="{D6118CF8-EE33-4D49-A5C9-C16BD3E2ECA9}"/>
                  </a:ext>
                </a:extLst>
              </p:cNvPr>
              <p:cNvPicPr/>
              <p:nvPr/>
            </p:nvPicPr>
            <p:blipFill>
              <a:blip r:embed="rId4"/>
              <a:stretch>
                <a:fillRect/>
              </a:stretch>
            </p:blipFill>
            <p:spPr>
              <a:xfrm>
                <a:off x="201240" y="63360"/>
                <a:ext cx="11891520" cy="6457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FE6917A8-47E8-40D0-BEC7-36DD58199F93}"/>
                  </a:ext>
                </a:extLst>
              </p14:cNvPr>
              <p14:cNvContentPartPr/>
              <p14:nvPr/>
            </p14:nvContentPartPr>
            <p14:xfrm>
              <a:off x="5539320" y="774720"/>
              <a:ext cx="2073240" cy="2407320"/>
            </p14:xfrm>
          </p:contentPart>
        </mc:Choice>
        <mc:Fallback xmlns="">
          <p:pic>
            <p:nvPicPr>
              <p:cNvPr id="9" name="Ink 8">
                <a:extLst>
                  <a:ext uri="{FF2B5EF4-FFF2-40B4-BE49-F238E27FC236}">
                    <a16:creationId xmlns:a16="http://schemas.microsoft.com/office/drawing/2014/main" id="{FE6917A8-47E8-40D0-BEC7-36DD58199F93}"/>
                  </a:ext>
                </a:extLst>
              </p:cNvPr>
              <p:cNvPicPr/>
              <p:nvPr/>
            </p:nvPicPr>
            <p:blipFill>
              <a:blip r:embed="rId6"/>
              <a:stretch>
                <a:fillRect/>
              </a:stretch>
            </p:blipFill>
            <p:spPr>
              <a:xfrm>
                <a:off x="5529960" y="765360"/>
                <a:ext cx="2091960" cy="2426040"/>
              </a:xfrm>
              <a:prstGeom prst="rect">
                <a:avLst/>
              </a:prstGeom>
            </p:spPr>
          </p:pic>
        </mc:Fallback>
      </mc:AlternateContent>
    </p:spTree>
    <p:extLst>
      <p:ext uri="{BB962C8B-B14F-4D97-AF65-F5344CB8AC3E}">
        <p14:creationId xmlns:p14="http://schemas.microsoft.com/office/powerpoint/2010/main" val="11544180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Spelling Correction (Minimum Edit Distance)</a:t>
            </a:r>
          </a:p>
        </p:txBody>
      </p:sp>
      <p:graphicFrame>
        <p:nvGraphicFramePr>
          <p:cNvPr id="7" name="Group 2">
            <a:extLst>
              <a:ext uri="{FF2B5EF4-FFF2-40B4-BE49-F238E27FC236}">
                <a16:creationId xmlns:a16="http://schemas.microsoft.com/office/drawing/2014/main" id="{7F08A865-E773-452F-BC86-67F6A69C9AA9}"/>
              </a:ext>
            </a:extLst>
          </p:cNvPr>
          <p:cNvGraphicFramePr>
            <a:graphicFrameLocks noGrp="1"/>
          </p:cNvGraphicFramePr>
          <p:nvPr/>
        </p:nvGraphicFramePr>
        <p:xfrm>
          <a:off x="838200" y="1731168"/>
          <a:ext cx="6934200" cy="3395663"/>
        </p:xfrm>
        <a:graphic>
          <a:graphicData uri="http://schemas.openxmlformats.org/drawingml/2006/table">
            <a:tbl>
              <a:tblPr/>
              <a:tblGrid>
                <a:gridCol w="630238">
                  <a:extLst>
                    <a:ext uri="{9D8B030D-6E8A-4147-A177-3AD203B41FA5}">
                      <a16:colId xmlns:a16="http://schemas.microsoft.com/office/drawing/2014/main" val="20000"/>
                    </a:ext>
                  </a:extLst>
                </a:gridCol>
                <a:gridCol w="630237">
                  <a:extLst>
                    <a:ext uri="{9D8B030D-6E8A-4147-A177-3AD203B41FA5}">
                      <a16:colId xmlns:a16="http://schemas.microsoft.com/office/drawing/2014/main" val="20001"/>
                    </a:ext>
                  </a:extLst>
                </a:gridCol>
                <a:gridCol w="630238">
                  <a:extLst>
                    <a:ext uri="{9D8B030D-6E8A-4147-A177-3AD203B41FA5}">
                      <a16:colId xmlns:a16="http://schemas.microsoft.com/office/drawing/2014/main" val="20002"/>
                    </a:ext>
                  </a:extLst>
                </a:gridCol>
                <a:gridCol w="630237">
                  <a:extLst>
                    <a:ext uri="{9D8B030D-6E8A-4147-A177-3AD203B41FA5}">
                      <a16:colId xmlns:a16="http://schemas.microsoft.com/office/drawing/2014/main" val="20003"/>
                    </a:ext>
                  </a:extLst>
                </a:gridCol>
                <a:gridCol w="630238">
                  <a:extLst>
                    <a:ext uri="{9D8B030D-6E8A-4147-A177-3AD203B41FA5}">
                      <a16:colId xmlns:a16="http://schemas.microsoft.com/office/drawing/2014/main" val="20004"/>
                    </a:ext>
                  </a:extLst>
                </a:gridCol>
                <a:gridCol w="631825">
                  <a:extLst>
                    <a:ext uri="{9D8B030D-6E8A-4147-A177-3AD203B41FA5}">
                      <a16:colId xmlns:a16="http://schemas.microsoft.com/office/drawing/2014/main" val="20005"/>
                    </a:ext>
                  </a:extLst>
                </a:gridCol>
                <a:gridCol w="630237">
                  <a:extLst>
                    <a:ext uri="{9D8B030D-6E8A-4147-A177-3AD203B41FA5}">
                      <a16:colId xmlns:a16="http://schemas.microsoft.com/office/drawing/2014/main" val="20006"/>
                    </a:ext>
                  </a:extLst>
                </a:gridCol>
                <a:gridCol w="630238">
                  <a:extLst>
                    <a:ext uri="{9D8B030D-6E8A-4147-A177-3AD203B41FA5}">
                      <a16:colId xmlns:a16="http://schemas.microsoft.com/office/drawing/2014/main" val="20007"/>
                    </a:ext>
                  </a:extLst>
                </a:gridCol>
                <a:gridCol w="630237">
                  <a:extLst>
                    <a:ext uri="{9D8B030D-6E8A-4147-A177-3AD203B41FA5}">
                      <a16:colId xmlns:a16="http://schemas.microsoft.com/office/drawing/2014/main" val="20008"/>
                    </a:ext>
                  </a:extLst>
                </a:gridCol>
                <a:gridCol w="630238">
                  <a:extLst>
                    <a:ext uri="{9D8B030D-6E8A-4147-A177-3AD203B41FA5}">
                      <a16:colId xmlns:a16="http://schemas.microsoft.com/office/drawing/2014/main" val="20009"/>
                    </a:ext>
                  </a:extLst>
                </a:gridCol>
                <a:gridCol w="630237">
                  <a:extLst>
                    <a:ext uri="{9D8B030D-6E8A-4147-A177-3AD203B41FA5}">
                      <a16:colId xmlns:a16="http://schemas.microsoft.com/office/drawing/2014/main" val="20010"/>
                    </a:ext>
                  </a:extLst>
                </a:gridCol>
              </a:tblGrid>
              <a:tr h="26457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86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88159E-DFBA-44B0-9C41-1807190112F3}"/>
                  </a:ext>
                </a:extLst>
              </p14:cNvPr>
              <p14:cNvContentPartPr/>
              <p14:nvPr/>
            </p14:nvContentPartPr>
            <p14:xfrm>
              <a:off x="632520" y="1869840"/>
              <a:ext cx="6724440" cy="3539160"/>
            </p14:xfrm>
          </p:contentPart>
        </mc:Choice>
        <mc:Fallback xmlns="">
          <p:pic>
            <p:nvPicPr>
              <p:cNvPr id="3" name="Ink 2">
                <a:extLst>
                  <a:ext uri="{FF2B5EF4-FFF2-40B4-BE49-F238E27FC236}">
                    <a16:creationId xmlns:a16="http://schemas.microsoft.com/office/drawing/2014/main" id="{3B88159E-DFBA-44B0-9C41-1807190112F3}"/>
                  </a:ext>
                </a:extLst>
              </p:cNvPr>
              <p:cNvPicPr/>
              <p:nvPr/>
            </p:nvPicPr>
            <p:blipFill>
              <a:blip r:embed="rId4"/>
              <a:stretch>
                <a:fillRect/>
              </a:stretch>
            </p:blipFill>
            <p:spPr>
              <a:xfrm>
                <a:off x="623160" y="1860480"/>
                <a:ext cx="6743160" cy="3557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CC2A501-C15F-46D2-A182-6E7348F02DB7}"/>
                  </a:ext>
                </a:extLst>
              </p14:cNvPr>
              <p14:cNvContentPartPr/>
              <p14:nvPr/>
            </p14:nvContentPartPr>
            <p14:xfrm>
              <a:off x="5202000" y="161280"/>
              <a:ext cx="6726240" cy="6155280"/>
            </p14:xfrm>
          </p:contentPart>
        </mc:Choice>
        <mc:Fallback xmlns="">
          <p:pic>
            <p:nvPicPr>
              <p:cNvPr id="5" name="Ink 4">
                <a:extLst>
                  <a:ext uri="{FF2B5EF4-FFF2-40B4-BE49-F238E27FC236}">
                    <a16:creationId xmlns:a16="http://schemas.microsoft.com/office/drawing/2014/main" id="{3CC2A501-C15F-46D2-A182-6E7348F02DB7}"/>
                  </a:ext>
                </a:extLst>
              </p:cNvPr>
              <p:cNvPicPr/>
              <p:nvPr/>
            </p:nvPicPr>
            <p:blipFill>
              <a:blip r:embed="rId6"/>
              <a:stretch>
                <a:fillRect/>
              </a:stretch>
            </p:blipFill>
            <p:spPr>
              <a:xfrm>
                <a:off x="5192640" y="151920"/>
                <a:ext cx="6744960" cy="6174000"/>
              </a:xfrm>
              <a:prstGeom prst="rect">
                <a:avLst/>
              </a:prstGeom>
            </p:spPr>
          </p:pic>
        </mc:Fallback>
      </mc:AlternateContent>
    </p:spTree>
    <p:extLst>
      <p:ext uri="{BB962C8B-B14F-4D97-AF65-F5344CB8AC3E}">
        <p14:creationId xmlns:p14="http://schemas.microsoft.com/office/powerpoint/2010/main" val="16328413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Spelling Correction (Minimum Edit Distance)</a:t>
            </a:r>
          </a:p>
        </p:txBody>
      </p:sp>
      <p:graphicFrame>
        <p:nvGraphicFramePr>
          <p:cNvPr id="6" name="Group 2">
            <a:extLst>
              <a:ext uri="{FF2B5EF4-FFF2-40B4-BE49-F238E27FC236}">
                <a16:creationId xmlns:a16="http://schemas.microsoft.com/office/drawing/2014/main" id="{65A295CA-D2C7-4306-81D7-93C9A31DB615}"/>
              </a:ext>
            </a:extLst>
          </p:cNvPr>
          <p:cNvGraphicFramePr>
            <a:graphicFrameLocks noGrp="1"/>
          </p:cNvGraphicFramePr>
          <p:nvPr>
            <p:extLst>
              <p:ext uri="{D42A27DB-BD31-4B8C-83A1-F6EECF244321}">
                <p14:modId xmlns:p14="http://schemas.microsoft.com/office/powerpoint/2010/main" val="4223204924"/>
              </p:ext>
            </p:extLst>
          </p:nvPr>
        </p:nvGraphicFramePr>
        <p:xfrm>
          <a:off x="838200" y="1790700"/>
          <a:ext cx="6934200" cy="3276600"/>
        </p:xfrm>
        <a:graphic>
          <a:graphicData uri="http://schemas.openxmlformats.org/drawingml/2006/table">
            <a:tbl>
              <a:tblPr/>
              <a:tblGrid>
                <a:gridCol w="630238">
                  <a:extLst>
                    <a:ext uri="{9D8B030D-6E8A-4147-A177-3AD203B41FA5}">
                      <a16:colId xmlns:a16="http://schemas.microsoft.com/office/drawing/2014/main" val="20000"/>
                    </a:ext>
                  </a:extLst>
                </a:gridCol>
                <a:gridCol w="630237">
                  <a:extLst>
                    <a:ext uri="{9D8B030D-6E8A-4147-A177-3AD203B41FA5}">
                      <a16:colId xmlns:a16="http://schemas.microsoft.com/office/drawing/2014/main" val="20001"/>
                    </a:ext>
                  </a:extLst>
                </a:gridCol>
                <a:gridCol w="630238">
                  <a:extLst>
                    <a:ext uri="{9D8B030D-6E8A-4147-A177-3AD203B41FA5}">
                      <a16:colId xmlns:a16="http://schemas.microsoft.com/office/drawing/2014/main" val="20002"/>
                    </a:ext>
                  </a:extLst>
                </a:gridCol>
                <a:gridCol w="630237">
                  <a:extLst>
                    <a:ext uri="{9D8B030D-6E8A-4147-A177-3AD203B41FA5}">
                      <a16:colId xmlns:a16="http://schemas.microsoft.com/office/drawing/2014/main" val="20003"/>
                    </a:ext>
                  </a:extLst>
                </a:gridCol>
                <a:gridCol w="630238">
                  <a:extLst>
                    <a:ext uri="{9D8B030D-6E8A-4147-A177-3AD203B41FA5}">
                      <a16:colId xmlns:a16="http://schemas.microsoft.com/office/drawing/2014/main" val="20004"/>
                    </a:ext>
                  </a:extLst>
                </a:gridCol>
                <a:gridCol w="631825">
                  <a:extLst>
                    <a:ext uri="{9D8B030D-6E8A-4147-A177-3AD203B41FA5}">
                      <a16:colId xmlns:a16="http://schemas.microsoft.com/office/drawing/2014/main" val="20005"/>
                    </a:ext>
                  </a:extLst>
                </a:gridCol>
                <a:gridCol w="630237">
                  <a:extLst>
                    <a:ext uri="{9D8B030D-6E8A-4147-A177-3AD203B41FA5}">
                      <a16:colId xmlns:a16="http://schemas.microsoft.com/office/drawing/2014/main" val="20006"/>
                    </a:ext>
                  </a:extLst>
                </a:gridCol>
                <a:gridCol w="630238">
                  <a:extLst>
                    <a:ext uri="{9D8B030D-6E8A-4147-A177-3AD203B41FA5}">
                      <a16:colId xmlns:a16="http://schemas.microsoft.com/office/drawing/2014/main" val="20007"/>
                    </a:ext>
                  </a:extLst>
                </a:gridCol>
                <a:gridCol w="630237">
                  <a:extLst>
                    <a:ext uri="{9D8B030D-6E8A-4147-A177-3AD203B41FA5}">
                      <a16:colId xmlns:a16="http://schemas.microsoft.com/office/drawing/2014/main" val="20008"/>
                    </a:ext>
                  </a:extLst>
                </a:gridCol>
                <a:gridCol w="630238">
                  <a:extLst>
                    <a:ext uri="{9D8B030D-6E8A-4147-A177-3AD203B41FA5}">
                      <a16:colId xmlns:a16="http://schemas.microsoft.com/office/drawing/2014/main" val="20009"/>
                    </a:ext>
                  </a:extLst>
                </a:gridCol>
                <a:gridCol w="630237">
                  <a:extLst>
                    <a:ext uri="{9D8B030D-6E8A-4147-A177-3AD203B41FA5}">
                      <a16:colId xmlns:a16="http://schemas.microsoft.com/office/drawing/2014/main" val="20010"/>
                    </a:ext>
                  </a:extLst>
                </a:gridCol>
              </a:tblGrid>
              <a:tr h="29571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1" i="0" u="none" strike="noStrike" cap="none" normalizeH="0" baseline="0">
                          <a:ln>
                            <a:noFill/>
                          </a:ln>
                          <a:solidFill>
                            <a:schemeClr val="accent2"/>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193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chemeClr val="accent2"/>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D397E6D-442E-46BB-BC83-4334900D32E1}"/>
                  </a:ext>
                </a:extLst>
              </p14:cNvPr>
              <p14:cNvContentPartPr/>
              <p14:nvPr/>
            </p14:nvContentPartPr>
            <p14:xfrm>
              <a:off x="1599120" y="1610280"/>
              <a:ext cx="6622920" cy="3103560"/>
            </p14:xfrm>
          </p:contentPart>
        </mc:Choice>
        <mc:Fallback xmlns="">
          <p:pic>
            <p:nvPicPr>
              <p:cNvPr id="4" name="Ink 3">
                <a:extLst>
                  <a:ext uri="{FF2B5EF4-FFF2-40B4-BE49-F238E27FC236}">
                    <a16:creationId xmlns:a16="http://schemas.microsoft.com/office/drawing/2014/main" id="{2D397E6D-442E-46BB-BC83-4334900D32E1}"/>
                  </a:ext>
                </a:extLst>
              </p:cNvPr>
              <p:cNvPicPr/>
              <p:nvPr/>
            </p:nvPicPr>
            <p:blipFill>
              <a:blip r:embed="rId4"/>
              <a:stretch>
                <a:fillRect/>
              </a:stretch>
            </p:blipFill>
            <p:spPr>
              <a:xfrm>
                <a:off x="1589760" y="1600920"/>
                <a:ext cx="6641640" cy="312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06BAB25-8198-4AFB-AE32-149ED2D61018}"/>
                  </a:ext>
                </a:extLst>
              </p14:cNvPr>
              <p14:cNvContentPartPr/>
              <p14:nvPr/>
            </p14:nvContentPartPr>
            <p14:xfrm>
              <a:off x="1415520" y="1712160"/>
              <a:ext cx="6522480" cy="2937960"/>
            </p14:xfrm>
          </p:contentPart>
        </mc:Choice>
        <mc:Fallback xmlns="">
          <p:pic>
            <p:nvPicPr>
              <p:cNvPr id="5" name="Ink 4">
                <a:extLst>
                  <a:ext uri="{FF2B5EF4-FFF2-40B4-BE49-F238E27FC236}">
                    <a16:creationId xmlns:a16="http://schemas.microsoft.com/office/drawing/2014/main" id="{506BAB25-8198-4AFB-AE32-149ED2D61018}"/>
                  </a:ext>
                </a:extLst>
              </p:cNvPr>
              <p:cNvPicPr/>
              <p:nvPr/>
            </p:nvPicPr>
            <p:blipFill>
              <a:blip r:embed="rId6"/>
              <a:stretch>
                <a:fillRect/>
              </a:stretch>
            </p:blipFill>
            <p:spPr>
              <a:xfrm>
                <a:off x="1406160" y="1702800"/>
                <a:ext cx="6541200" cy="2956680"/>
              </a:xfrm>
              <a:prstGeom prst="rect">
                <a:avLst/>
              </a:prstGeom>
            </p:spPr>
          </p:pic>
        </mc:Fallback>
      </mc:AlternateContent>
    </p:spTree>
    <p:extLst>
      <p:ext uri="{BB962C8B-B14F-4D97-AF65-F5344CB8AC3E}">
        <p14:creationId xmlns:p14="http://schemas.microsoft.com/office/powerpoint/2010/main" val="40323236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Spelling Correction (Minimum Edit Distance)</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D33F81D-C7C8-4BDE-9272-310865E1C38C}"/>
                  </a:ext>
                </a:extLst>
              </p14:cNvPr>
              <p14:cNvContentPartPr/>
              <p14:nvPr/>
            </p14:nvContentPartPr>
            <p14:xfrm>
              <a:off x="1315080" y="1848240"/>
              <a:ext cx="10438200" cy="4501440"/>
            </p14:xfrm>
          </p:contentPart>
        </mc:Choice>
        <mc:Fallback xmlns="">
          <p:pic>
            <p:nvPicPr>
              <p:cNvPr id="5" name="Ink 4">
                <a:extLst>
                  <a:ext uri="{FF2B5EF4-FFF2-40B4-BE49-F238E27FC236}">
                    <a16:creationId xmlns:a16="http://schemas.microsoft.com/office/drawing/2014/main" id="{0D33F81D-C7C8-4BDE-9272-310865E1C38C}"/>
                  </a:ext>
                </a:extLst>
              </p:cNvPr>
              <p:cNvPicPr/>
              <p:nvPr/>
            </p:nvPicPr>
            <p:blipFill>
              <a:blip r:embed="rId4"/>
              <a:stretch>
                <a:fillRect/>
              </a:stretch>
            </p:blipFill>
            <p:spPr>
              <a:xfrm>
                <a:off x="1305720" y="1838880"/>
                <a:ext cx="10456920" cy="4520160"/>
              </a:xfrm>
              <a:prstGeom prst="rect">
                <a:avLst/>
              </a:prstGeom>
            </p:spPr>
          </p:pic>
        </mc:Fallback>
      </mc:AlternateContent>
    </p:spTree>
    <p:extLst>
      <p:ext uri="{BB962C8B-B14F-4D97-AF65-F5344CB8AC3E}">
        <p14:creationId xmlns:p14="http://schemas.microsoft.com/office/powerpoint/2010/main" val="42680577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Spelling Correction (Minimum Edit Distance)</a:t>
            </a:r>
          </a:p>
        </p:txBody>
      </p:sp>
      <p:sp>
        <p:nvSpPr>
          <p:cNvPr id="7" name="Content Placeholder 2">
            <a:extLst>
              <a:ext uri="{FF2B5EF4-FFF2-40B4-BE49-F238E27FC236}">
                <a16:creationId xmlns:a16="http://schemas.microsoft.com/office/drawing/2014/main" id="{5B20D897-252C-4EDA-BAE4-A5EA2D8DC85E}"/>
              </a:ext>
            </a:extLst>
          </p:cNvPr>
          <p:cNvSpPr>
            <a:spLocks noGrp="1"/>
          </p:cNvSpPr>
          <p:nvPr>
            <p:ph idx="1"/>
          </p:nvPr>
        </p:nvSpPr>
        <p:spPr>
          <a:xfrm>
            <a:off x="750277" y="2475034"/>
            <a:ext cx="10248900" cy="3943350"/>
          </a:xfrm>
        </p:spPr>
        <p:txBody>
          <a:bodyPr>
            <a:noAutofit/>
          </a:bodyPr>
          <a:lstStyle/>
          <a:p>
            <a:r>
              <a:rPr lang="en-US" sz="2000" dirty="0"/>
              <a:t>Initialization</a:t>
            </a:r>
          </a:p>
          <a:p>
            <a:pPr marL="457200" lvl="1" indent="0">
              <a:buNone/>
            </a:pPr>
            <a:r>
              <a:rPr lang="en-US" sz="2000" dirty="0">
                <a:latin typeface="Courier"/>
                <a:cs typeface="Courier"/>
              </a:rPr>
              <a:t>D(i,0) = </a:t>
            </a:r>
            <a:r>
              <a:rPr lang="en-US" sz="2000" dirty="0" err="1">
                <a:latin typeface="Courier"/>
                <a:cs typeface="Courier"/>
              </a:rPr>
              <a:t>i</a:t>
            </a:r>
            <a:endParaRPr lang="en-US" sz="2000" dirty="0">
              <a:latin typeface="Courier"/>
              <a:cs typeface="Courier"/>
            </a:endParaRPr>
          </a:p>
          <a:p>
            <a:pPr marL="457200" lvl="1" indent="0" algn="just">
              <a:buNone/>
            </a:pPr>
            <a:r>
              <a:rPr lang="en-US" sz="2000" dirty="0">
                <a:latin typeface="Courier"/>
                <a:cs typeface="Courier"/>
              </a:rPr>
              <a:t>D(0,j) = j</a:t>
            </a:r>
            <a:endParaRPr lang="en-US" sz="2000" i="1" dirty="0"/>
          </a:p>
          <a:p>
            <a:pPr algn="just"/>
            <a:r>
              <a:rPr lang="en-US" sz="2000" dirty="0"/>
              <a:t>Recurrence Relation</a:t>
            </a:r>
            <a:r>
              <a:rPr lang="en-US" sz="2000" i="1" dirty="0"/>
              <a:t>:</a:t>
            </a:r>
          </a:p>
          <a:p>
            <a:pPr marL="457200" lvl="1" indent="0">
              <a:lnSpc>
                <a:spcPct val="80000"/>
              </a:lnSpc>
              <a:buClr>
                <a:srgbClr val="000066"/>
              </a:buClr>
              <a:buNone/>
            </a:pPr>
            <a:r>
              <a:rPr lang="en-US" sz="2000" dirty="0">
                <a:latin typeface="Courier"/>
                <a:cs typeface="Courier"/>
              </a:rPr>
              <a:t>For each  </a:t>
            </a:r>
            <a:r>
              <a:rPr lang="en-US" sz="2000" dirty="0" err="1">
                <a:latin typeface="Courier"/>
                <a:cs typeface="Courier"/>
              </a:rPr>
              <a:t>i</a:t>
            </a:r>
            <a:r>
              <a:rPr lang="en-US" sz="2000" dirty="0">
                <a:latin typeface="Courier"/>
                <a:cs typeface="Courier"/>
              </a:rPr>
              <a:t> = 1…M</a:t>
            </a:r>
          </a:p>
          <a:p>
            <a:pPr marL="990600" lvl="1" indent="-533400">
              <a:lnSpc>
                <a:spcPct val="80000"/>
              </a:lnSpc>
              <a:buClr>
                <a:srgbClr val="000066"/>
              </a:buClr>
              <a:buFontTx/>
              <a:buNone/>
            </a:pPr>
            <a:r>
              <a:rPr lang="en-US" sz="2000" dirty="0">
                <a:latin typeface="Courier"/>
                <a:cs typeface="Courier"/>
              </a:rPr>
              <a:t>	  For each  j = 1…N</a:t>
            </a:r>
            <a:endParaRPr lang="en-US" sz="2000" i="1" dirty="0"/>
          </a:p>
          <a:p>
            <a:pPr lvl="1" algn="just">
              <a:buFont typeface="Wingdings" charset="2"/>
              <a:buNone/>
            </a:pPr>
            <a:r>
              <a:rPr lang="en-US" sz="2000" i="1" dirty="0">
                <a:latin typeface="Courier"/>
                <a:cs typeface="Courier"/>
              </a:rPr>
              <a:t>                        </a:t>
            </a:r>
            <a:r>
              <a:rPr lang="en-US" sz="2000" dirty="0">
                <a:latin typeface="Courier"/>
                <a:cs typeface="Courier"/>
              </a:rPr>
              <a:t>D(i-1,j) + 1</a:t>
            </a:r>
          </a:p>
          <a:p>
            <a:pPr marL="457200" lvl="1" indent="0" algn="just">
              <a:buNone/>
            </a:pPr>
            <a:r>
              <a:rPr lang="en-US" sz="2000" dirty="0">
                <a:latin typeface="Courier"/>
                <a:cs typeface="Courier"/>
              </a:rPr>
              <a:t>          D(</a:t>
            </a:r>
            <a:r>
              <a:rPr lang="en-US" sz="2000" dirty="0" err="1">
                <a:latin typeface="Courier"/>
                <a:cs typeface="Courier"/>
              </a:rPr>
              <a:t>i,j</a:t>
            </a:r>
            <a:r>
              <a:rPr lang="en-US" sz="2000" dirty="0">
                <a:latin typeface="Courier"/>
                <a:cs typeface="Courier"/>
              </a:rPr>
              <a:t>)= min   D(i,j-1) + 1</a:t>
            </a:r>
          </a:p>
          <a:p>
            <a:pPr lvl="1" algn="just">
              <a:buFont typeface="Wingdings" charset="2"/>
              <a:buNone/>
            </a:pPr>
            <a:r>
              <a:rPr lang="en-US" sz="2000" dirty="0">
                <a:latin typeface="Courier"/>
                <a:cs typeface="Courier"/>
              </a:rPr>
              <a:t>                        D(i-1,j-1) +   2;  if X(</a:t>
            </a:r>
            <a:r>
              <a:rPr lang="en-US" sz="2000" dirty="0" err="1">
                <a:latin typeface="Courier"/>
                <a:cs typeface="Courier"/>
              </a:rPr>
              <a:t>i</a:t>
            </a:r>
            <a:r>
              <a:rPr lang="en-US" sz="2000" dirty="0">
                <a:latin typeface="Courier"/>
                <a:cs typeface="Courier"/>
              </a:rPr>
              <a:t>) ≠ Y(j)   </a:t>
            </a:r>
          </a:p>
          <a:p>
            <a:pPr lvl="1" algn="just">
              <a:buFont typeface="Wingdings" charset="2"/>
              <a:buNone/>
            </a:pPr>
            <a:r>
              <a:rPr lang="en-US" sz="2000" dirty="0">
                <a:latin typeface="Courier"/>
                <a:cs typeface="Courier"/>
              </a:rPr>
              <a:t>                                       0;  if X(</a:t>
            </a:r>
            <a:r>
              <a:rPr lang="en-US" sz="2000" dirty="0" err="1">
                <a:latin typeface="Courier"/>
                <a:cs typeface="Courier"/>
              </a:rPr>
              <a:t>i</a:t>
            </a:r>
            <a:r>
              <a:rPr lang="en-US" sz="2000" dirty="0">
                <a:latin typeface="Courier"/>
                <a:cs typeface="Courier"/>
              </a:rPr>
              <a:t>) = Y(j)</a:t>
            </a:r>
          </a:p>
          <a:p>
            <a:pPr algn="just">
              <a:lnSpc>
                <a:spcPct val="70000"/>
              </a:lnSpc>
            </a:pPr>
            <a:r>
              <a:rPr lang="en-US" sz="2000" dirty="0"/>
              <a:t>Termination</a:t>
            </a:r>
            <a:r>
              <a:rPr lang="en-US" sz="2000" i="1" dirty="0"/>
              <a:t>:</a:t>
            </a:r>
          </a:p>
          <a:p>
            <a:pPr lvl="1" algn="just">
              <a:buFont typeface="Wingdings" charset="2"/>
              <a:buNone/>
            </a:pPr>
            <a:r>
              <a:rPr lang="en-US" sz="2000" dirty="0">
                <a:latin typeface="Courier"/>
                <a:cs typeface="Courier"/>
              </a:rPr>
              <a:t>D(N,M) is distance </a:t>
            </a:r>
          </a:p>
          <a:p>
            <a:pPr lvl="1" algn="just">
              <a:buFont typeface="Wingdings" charset="2"/>
              <a:buNone/>
            </a:pPr>
            <a:endParaRPr lang="en-US" sz="2000" dirty="0">
              <a:latin typeface="Courier"/>
              <a:cs typeface="Courier"/>
            </a:endParaRPr>
          </a:p>
        </p:txBody>
      </p:sp>
      <p:graphicFrame>
        <p:nvGraphicFramePr>
          <p:cNvPr id="4" name="Group 2">
            <a:extLst>
              <a:ext uri="{FF2B5EF4-FFF2-40B4-BE49-F238E27FC236}">
                <a16:creationId xmlns:a16="http://schemas.microsoft.com/office/drawing/2014/main" id="{D4411B9A-40EC-4A24-91A2-E8041C734095}"/>
              </a:ext>
            </a:extLst>
          </p:cNvPr>
          <p:cNvGraphicFramePr>
            <a:graphicFrameLocks noGrp="1"/>
          </p:cNvGraphicFramePr>
          <p:nvPr>
            <p:extLst>
              <p:ext uri="{D42A27DB-BD31-4B8C-83A1-F6EECF244321}">
                <p14:modId xmlns:p14="http://schemas.microsoft.com/office/powerpoint/2010/main" val="1012094119"/>
              </p:ext>
            </p:extLst>
          </p:nvPr>
        </p:nvGraphicFramePr>
        <p:xfrm>
          <a:off x="7810503" y="1565910"/>
          <a:ext cx="4237890" cy="3268980"/>
        </p:xfrm>
        <a:graphic>
          <a:graphicData uri="http://schemas.openxmlformats.org/drawingml/2006/table">
            <a:tbl>
              <a:tblPr/>
              <a:tblGrid>
                <a:gridCol w="385175">
                  <a:extLst>
                    <a:ext uri="{9D8B030D-6E8A-4147-A177-3AD203B41FA5}">
                      <a16:colId xmlns:a16="http://schemas.microsoft.com/office/drawing/2014/main" val="20000"/>
                    </a:ext>
                  </a:extLst>
                </a:gridCol>
                <a:gridCol w="385174">
                  <a:extLst>
                    <a:ext uri="{9D8B030D-6E8A-4147-A177-3AD203B41FA5}">
                      <a16:colId xmlns:a16="http://schemas.microsoft.com/office/drawing/2014/main" val="20001"/>
                    </a:ext>
                  </a:extLst>
                </a:gridCol>
                <a:gridCol w="385175">
                  <a:extLst>
                    <a:ext uri="{9D8B030D-6E8A-4147-A177-3AD203B41FA5}">
                      <a16:colId xmlns:a16="http://schemas.microsoft.com/office/drawing/2014/main" val="20002"/>
                    </a:ext>
                  </a:extLst>
                </a:gridCol>
                <a:gridCol w="385174">
                  <a:extLst>
                    <a:ext uri="{9D8B030D-6E8A-4147-A177-3AD203B41FA5}">
                      <a16:colId xmlns:a16="http://schemas.microsoft.com/office/drawing/2014/main" val="20003"/>
                    </a:ext>
                  </a:extLst>
                </a:gridCol>
                <a:gridCol w="385175">
                  <a:extLst>
                    <a:ext uri="{9D8B030D-6E8A-4147-A177-3AD203B41FA5}">
                      <a16:colId xmlns:a16="http://schemas.microsoft.com/office/drawing/2014/main" val="20004"/>
                    </a:ext>
                  </a:extLst>
                </a:gridCol>
                <a:gridCol w="386145">
                  <a:extLst>
                    <a:ext uri="{9D8B030D-6E8A-4147-A177-3AD203B41FA5}">
                      <a16:colId xmlns:a16="http://schemas.microsoft.com/office/drawing/2014/main" val="20005"/>
                    </a:ext>
                  </a:extLst>
                </a:gridCol>
                <a:gridCol w="385174">
                  <a:extLst>
                    <a:ext uri="{9D8B030D-6E8A-4147-A177-3AD203B41FA5}">
                      <a16:colId xmlns:a16="http://schemas.microsoft.com/office/drawing/2014/main" val="20006"/>
                    </a:ext>
                  </a:extLst>
                </a:gridCol>
                <a:gridCol w="385175">
                  <a:extLst>
                    <a:ext uri="{9D8B030D-6E8A-4147-A177-3AD203B41FA5}">
                      <a16:colId xmlns:a16="http://schemas.microsoft.com/office/drawing/2014/main" val="20007"/>
                    </a:ext>
                  </a:extLst>
                </a:gridCol>
                <a:gridCol w="385174">
                  <a:extLst>
                    <a:ext uri="{9D8B030D-6E8A-4147-A177-3AD203B41FA5}">
                      <a16:colId xmlns:a16="http://schemas.microsoft.com/office/drawing/2014/main" val="20008"/>
                    </a:ext>
                  </a:extLst>
                </a:gridCol>
                <a:gridCol w="385175">
                  <a:extLst>
                    <a:ext uri="{9D8B030D-6E8A-4147-A177-3AD203B41FA5}">
                      <a16:colId xmlns:a16="http://schemas.microsoft.com/office/drawing/2014/main" val="20009"/>
                    </a:ext>
                  </a:extLst>
                </a:gridCol>
                <a:gridCol w="385174">
                  <a:extLst>
                    <a:ext uri="{9D8B030D-6E8A-4147-A177-3AD203B41FA5}">
                      <a16:colId xmlns:a16="http://schemas.microsoft.com/office/drawing/2014/main" val="20010"/>
                    </a:ext>
                  </a:extLst>
                </a:gridCol>
              </a:tblGrid>
              <a:tr h="19706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315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315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315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315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315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315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315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315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315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3315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5CDDFDE-34AB-4BF4-BF96-71F608F2072D}"/>
                  </a:ext>
                </a:extLst>
              </p14:cNvPr>
              <p14:cNvContentPartPr/>
              <p14:nvPr/>
            </p14:nvContentPartPr>
            <p14:xfrm>
              <a:off x="1654920" y="1398240"/>
              <a:ext cx="10484280" cy="5146920"/>
            </p14:xfrm>
          </p:contentPart>
        </mc:Choice>
        <mc:Fallback xmlns="">
          <p:pic>
            <p:nvPicPr>
              <p:cNvPr id="5" name="Ink 4">
                <a:extLst>
                  <a:ext uri="{FF2B5EF4-FFF2-40B4-BE49-F238E27FC236}">
                    <a16:creationId xmlns:a16="http://schemas.microsoft.com/office/drawing/2014/main" id="{15CDDFDE-34AB-4BF4-BF96-71F608F2072D}"/>
                  </a:ext>
                </a:extLst>
              </p:cNvPr>
              <p:cNvPicPr/>
              <p:nvPr/>
            </p:nvPicPr>
            <p:blipFill>
              <a:blip r:embed="rId4"/>
              <a:stretch>
                <a:fillRect/>
              </a:stretch>
            </p:blipFill>
            <p:spPr>
              <a:xfrm>
                <a:off x="1645560" y="1388880"/>
                <a:ext cx="10503000" cy="5165640"/>
              </a:xfrm>
              <a:prstGeom prst="rect">
                <a:avLst/>
              </a:prstGeom>
            </p:spPr>
          </p:pic>
        </mc:Fallback>
      </mc:AlternateContent>
    </p:spTree>
    <p:extLst>
      <p:ext uri="{BB962C8B-B14F-4D97-AF65-F5344CB8AC3E}">
        <p14:creationId xmlns:p14="http://schemas.microsoft.com/office/powerpoint/2010/main" val="37028363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Minimum Edit Distance (MED) Implementation</a:t>
            </a:r>
          </a:p>
        </p:txBody>
      </p:sp>
      <p:sp>
        <p:nvSpPr>
          <p:cNvPr id="6" name="TextBox 5">
            <a:extLst>
              <a:ext uri="{FF2B5EF4-FFF2-40B4-BE49-F238E27FC236}">
                <a16:creationId xmlns:a16="http://schemas.microsoft.com/office/drawing/2014/main" id="{22883ABD-1B77-48A9-99DC-89206647EF28}"/>
              </a:ext>
            </a:extLst>
          </p:cNvPr>
          <p:cNvSpPr txBox="1"/>
          <p:nvPr/>
        </p:nvSpPr>
        <p:spPr>
          <a:xfrm>
            <a:off x="838200" y="1953960"/>
            <a:ext cx="9897208" cy="523220"/>
          </a:xfrm>
          <a:prstGeom prst="rect">
            <a:avLst/>
          </a:prstGeom>
          <a:noFill/>
        </p:spPr>
        <p:txBody>
          <a:bodyPr wrap="square">
            <a:spAutoFit/>
          </a:bodyPr>
          <a:lstStyle/>
          <a:p>
            <a:pPr marL="0" indent="0">
              <a:buNone/>
            </a:pPr>
            <a:r>
              <a:rPr lang="en-US" sz="2800" dirty="0">
                <a:latin typeface="Garamond" panose="02020404030301010803" pitchFamily="18" charset="0"/>
              </a:rPr>
              <a:t>Let’s Implement MED!</a:t>
            </a:r>
          </a:p>
        </p:txBody>
      </p:sp>
    </p:spTree>
    <p:extLst>
      <p:ext uri="{BB962C8B-B14F-4D97-AF65-F5344CB8AC3E}">
        <p14:creationId xmlns:p14="http://schemas.microsoft.com/office/powerpoint/2010/main" val="4751919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Language Modelling</a:t>
            </a:r>
            <a:br>
              <a:rPr lang="en-GB" dirty="0"/>
            </a:br>
            <a:r>
              <a:rPr lang="en-GB" sz="2800" dirty="0">
                <a:solidFill>
                  <a:schemeClr val="accent1"/>
                </a:solidFill>
              </a:rPr>
              <a:t>Probabilistic model: probability of a sentence</a:t>
            </a:r>
          </a:p>
        </p:txBody>
      </p:sp>
      <p:sp>
        <p:nvSpPr>
          <p:cNvPr id="6" name="TextBox 5">
            <a:extLst>
              <a:ext uri="{FF2B5EF4-FFF2-40B4-BE49-F238E27FC236}">
                <a16:creationId xmlns:a16="http://schemas.microsoft.com/office/drawing/2014/main" id="{22883ABD-1B77-48A9-99DC-89206647EF28}"/>
              </a:ext>
            </a:extLst>
          </p:cNvPr>
          <p:cNvSpPr txBox="1"/>
          <p:nvPr/>
        </p:nvSpPr>
        <p:spPr>
          <a:xfrm>
            <a:off x="-703385" y="2411160"/>
            <a:ext cx="12713677" cy="2677656"/>
          </a:xfrm>
          <a:prstGeom prst="rect">
            <a:avLst/>
          </a:prstGeom>
          <a:noFill/>
        </p:spPr>
        <p:txBody>
          <a:bodyPr wrap="square">
            <a:spAutoFit/>
          </a:bodyPr>
          <a:lstStyle/>
          <a:p>
            <a:pPr lvl="4"/>
            <a:r>
              <a:rPr lang="en-US" sz="2400" b="1" dirty="0">
                <a:latin typeface="Garamond" panose="02020404030301010803" pitchFamily="18" charset="0"/>
              </a:rPr>
              <a:t>Machine Translation:  </a:t>
            </a:r>
            <a:r>
              <a:rPr lang="en-US" sz="2400" dirty="0">
                <a:latin typeface="Garamond" panose="02020404030301010803" pitchFamily="18" charset="0"/>
              </a:rPr>
              <a:t>P(</a:t>
            </a:r>
            <a:r>
              <a:rPr lang="en-US" sz="2400" b="1" dirty="0">
                <a:latin typeface="Garamond" panose="02020404030301010803" pitchFamily="18" charset="0"/>
              </a:rPr>
              <a:t>high </a:t>
            </a:r>
            <a:r>
              <a:rPr lang="en-US" sz="2400" dirty="0">
                <a:latin typeface="Garamond" panose="02020404030301010803" pitchFamily="18" charset="0"/>
              </a:rPr>
              <a:t>winds tonight) &gt; P(</a:t>
            </a:r>
            <a:r>
              <a:rPr lang="en-US" sz="2400" b="1" dirty="0">
                <a:latin typeface="Garamond" panose="02020404030301010803" pitchFamily="18" charset="0"/>
              </a:rPr>
              <a:t>large</a:t>
            </a:r>
            <a:r>
              <a:rPr lang="en-US" sz="2400" dirty="0">
                <a:latin typeface="Garamond" panose="02020404030301010803" pitchFamily="18" charset="0"/>
              </a:rPr>
              <a:t> winds tonight)</a:t>
            </a:r>
          </a:p>
          <a:p>
            <a:pPr lvl="4"/>
            <a:endParaRPr lang="en-US" sz="2400" dirty="0">
              <a:latin typeface="Garamond" panose="02020404030301010803" pitchFamily="18" charset="0"/>
            </a:endParaRPr>
          </a:p>
          <a:p>
            <a:pPr lvl="4"/>
            <a:endParaRPr lang="en-US" sz="2400" dirty="0">
              <a:latin typeface="Garamond" panose="02020404030301010803" pitchFamily="18" charset="0"/>
            </a:endParaRPr>
          </a:p>
          <a:p>
            <a:pPr lvl="4"/>
            <a:r>
              <a:rPr lang="en-US" sz="2400" b="1" dirty="0">
                <a:latin typeface="Garamond" panose="02020404030301010803" pitchFamily="18" charset="0"/>
              </a:rPr>
              <a:t>Spelling Correction:</a:t>
            </a:r>
            <a:r>
              <a:rPr lang="en-US" sz="2400" dirty="0">
                <a:latin typeface="Garamond" panose="02020404030301010803" pitchFamily="18" charset="0"/>
              </a:rPr>
              <a:t>	  P(about fifteen </a:t>
            </a:r>
            <a:r>
              <a:rPr lang="en-US" sz="2400" b="1" dirty="0">
                <a:latin typeface="Garamond" panose="02020404030301010803" pitchFamily="18" charset="0"/>
              </a:rPr>
              <a:t>minutes</a:t>
            </a:r>
            <a:r>
              <a:rPr lang="en-US" sz="2400" dirty="0">
                <a:latin typeface="Garamond" panose="02020404030301010803" pitchFamily="18" charset="0"/>
              </a:rPr>
              <a:t> from) &gt; P(about fifteen </a:t>
            </a:r>
            <a:r>
              <a:rPr lang="en-US" sz="2400" b="1" dirty="0">
                <a:latin typeface="Garamond" panose="02020404030301010803" pitchFamily="18" charset="0"/>
              </a:rPr>
              <a:t>minuets</a:t>
            </a:r>
            <a:r>
              <a:rPr lang="en-US" sz="2400" dirty="0">
                <a:latin typeface="Garamond" panose="02020404030301010803" pitchFamily="18" charset="0"/>
              </a:rPr>
              <a:t> from)</a:t>
            </a:r>
          </a:p>
          <a:p>
            <a:pPr lvl="4"/>
            <a:endParaRPr lang="en-US" sz="2400" dirty="0">
              <a:latin typeface="Garamond" panose="02020404030301010803" pitchFamily="18" charset="0"/>
            </a:endParaRPr>
          </a:p>
          <a:p>
            <a:pPr lvl="4"/>
            <a:endParaRPr lang="en-US" sz="2400" dirty="0">
              <a:latin typeface="Garamond" panose="02020404030301010803" pitchFamily="18" charset="0"/>
            </a:endParaRPr>
          </a:p>
          <a:p>
            <a:pPr lvl="4"/>
            <a:r>
              <a:rPr lang="en-US" sz="2400" b="1" dirty="0">
                <a:latin typeface="Garamond" panose="02020404030301010803" pitchFamily="18" charset="0"/>
              </a:rPr>
              <a:t>Speech Recognition:</a:t>
            </a:r>
            <a:r>
              <a:rPr lang="en-US" sz="2400" dirty="0">
                <a:latin typeface="Garamond" panose="02020404030301010803" pitchFamily="18" charset="0"/>
              </a:rPr>
              <a:t>	  P(I saw a van) &gt;&gt; P(eyes awe of an)</a:t>
            </a:r>
          </a:p>
        </p:txBody>
      </p:sp>
    </p:spTree>
    <p:extLst>
      <p:ext uri="{BB962C8B-B14F-4D97-AF65-F5344CB8AC3E}">
        <p14:creationId xmlns:p14="http://schemas.microsoft.com/office/powerpoint/2010/main" val="16439368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Language Modelling</a:t>
            </a:r>
            <a:br>
              <a:rPr lang="en-GB" dirty="0"/>
            </a:br>
            <a:r>
              <a:rPr lang="en-GB" sz="2800" dirty="0">
                <a:solidFill>
                  <a:schemeClr val="accent1"/>
                </a:solidFill>
              </a:rPr>
              <a:t>Language Model definition</a:t>
            </a:r>
          </a:p>
        </p:txBody>
      </p:sp>
      <p:sp>
        <p:nvSpPr>
          <p:cNvPr id="6" name="TextBox 5">
            <a:extLst>
              <a:ext uri="{FF2B5EF4-FFF2-40B4-BE49-F238E27FC236}">
                <a16:creationId xmlns:a16="http://schemas.microsoft.com/office/drawing/2014/main" id="{22883ABD-1B77-48A9-99DC-89206647EF28}"/>
              </a:ext>
            </a:extLst>
          </p:cNvPr>
          <p:cNvSpPr txBox="1"/>
          <p:nvPr/>
        </p:nvSpPr>
        <p:spPr>
          <a:xfrm>
            <a:off x="0" y="2279275"/>
            <a:ext cx="12010292" cy="1877437"/>
          </a:xfrm>
          <a:prstGeom prst="rect">
            <a:avLst/>
          </a:prstGeom>
          <a:noFill/>
        </p:spPr>
        <p:txBody>
          <a:bodyPr wrap="square">
            <a:spAutoFit/>
          </a:bodyPr>
          <a:lstStyle/>
          <a:p>
            <a:pPr lvl="4"/>
            <a:r>
              <a:rPr lang="en-US" sz="2800" dirty="0">
                <a:latin typeface="Garamond" panose="02020404030301010803" pitchFamily="18" charset="0"/>
              </a:rPr>
              <a:t>Probability of a sentence: 		P(w</a:t>
            </a:r>
            <a:r>
              <a:rPr lang="en-US" sz="2800" baseline="-25000" dirty="0">
                <a:latin typeface="Garamond" panose="02020404030301010803" pitchFamily="18" charset="0"/>
              </a:rPr>
              <a:t>1</a:t>
            </a:r>
            <a:r>
              <a:rPr lang="en-US" sz="2800" dirty="0">
                <a:latin typeface="Garamond" panose="02020404030301010803" pitchFamily="18" charset="0"/>
              </a:rPr>
              <a:t>,w</a:t>
            </a:r>
            <a:r>
              <a:rPr lang="en-US" sz="2800" baseline="-25000" dirty="0">
                <a:latin typeface="Garamond" panose="02020404030301010803" pitchFamily="18" charset="0"/>
              </a:rPr>
              <a:t>2</a:t>
            </a:r>
            <a:r>
              <a:rPr lang="en-US" sz="2800" dirty="0">
                <a:latin typeface="Garamond" panose="02020404030301010803" pitchFamily="18" charset="0"/>
              </a:rPr>
              <a:t>,w</a:t>
            </a:r>
            <a:r>
              <a:rPr lang="en-US" sz="2800" baseline="-25000" dirty="0">
                <a:latin typeface="Garamond" panose="02020404030301010803" pitchFamily="18" charset="0"/>
              </a:rPr>
              <a:t>3</a:t>
            </a:r>
            <a:r>
              <a:rPr lang="en-US" sz="2800" dirty="0">
                <a:latin typeface="Garamond" panose="02020404030301010803" pitchFamily="18" charset="0"/>
              </a:rPr>
              <a:t>,w</a:t>
            </a:r>
            <a:r>
              <a:rPr lang="en-US" sz="2800" baseline="-25000" dirty="0">
                <a:latin typeface="Garamond" panose="02020404030301010803" pitchFamily="18" charset="0"/>
              </a:rPr>
              <a:t>4</a:t>
            </a:r>
            <a:r>
              <a:rPr lang="en-US" sz="2800" dirty="0">
                <a:latin typeface="Garamond" panose="02020404030301010803" pitchFamily="18" charset="0"/>
              </a:rPr>
              <a:t>,w</a:t>
            </a:r>
            <a:r>
              <a:rPr lang="en-US" sz="2800" baseline="-25000" dirty="0">
                <a:latin typeface="Garamond" panose="02020404030301010803" pitchFamily="18" charset="0"/>
              </a:rPr>
              <a:t>5</a:t>
            </a:r>
            <a:r>
              <a:rPr lang="en-US" sz="2800" dirty="0">
                <a:latin typeface="Garamond" panose="02020404030301010803" pitchFamily="18" charset="0"/>
              </a:rPr>
              <a:t>…</a:t>
            </a:r>
            <a:r>
              <a:rPr lang="en-US" sz="2800" dirty="0" err="1">
                <a:latin typeface="Garamond" panose="02020404030301010803" pitchFamily="18" charset="0"/>
              </a:rPr>
              <a:t>w</a:t>
            </a:r>
            <a:r>
              <a:rPr lang="en-US" sz="2800" baseline="-25000" dirty="0" err="1">
                <a:latin typeface="Garamond" panose="02020404030301010803" pitchFamily="18" charset="0"/>
              </a:rPr>
              <a:t>n</a:t>
            </a:r>
            <a:r>
              <a:rPr lang="en-US" sz="2800" dirty="0">
                <a:latin typeface="Garamond" panose="02020404030301010803" pitchFamily="18" charset="0"/>
              </a:rPr>
              <a:t>)</a:t>
            </a:r>
          </a:p>
          <a:p>
            <a:pPr lvl="4"/>
            <a:endParaRPr lang="en-US" sz="2800" dirty="0">
              <a:latin typeface="Garamond" panose="02020404030301010803" pitchFamily="18" charset="0"/>
            </a:endParaRPr>
          </a:p>
          <a:p>
            <a:pPr lvl="4"/>
            <a:endParaRPr lang="en-US" sz="2800" dirty="0">
              <a:latin typeface="Garamond" panose="02020404030301010803" pitchFamily="18" charset="0"/>
            </a:endParaRPr>
          </a:p>
          <a:p>
            <a:pPr lvl="4"/>
            <a:r>
              <a:rPr lang="en-US" sz="2800" dirty="0">
                <a:latin typeface="Garamond" panose="02020404030301010803" pitchFamily="18" charset="0"/>
              </a:rPr>
              <a:t>Probability of a next word:	P(w</a:t>
            </a:r>
            <a:r>
              <a:rPr lang="en-US" sz="2800" baseline="-25000" dirty="0">
                <a:latin typeface="Garamond" panose="02020404030301010803" pitchFamily="18" charset="0"/>
              </a:rPr>
              <a:t>n</a:t>
            </a:r>
            <a:r>
              <a:rPr lang="en-US" sz="2800" dirty="0">
                <a:latin typeface="Garamond" panose="02020404030301010803" pitchFamily="18" charset="0"/>
              </a:rPr>
              <a:t>|w</a:t>
            </a:r>
            <a:r>
              <a:rPr lang="en-US" sz="2800" baseline="-25000" dirty="0">
                <a:latin typeface="Garamond" panose="02020404030301010803" pitchFamily="18" charset="0"/>
              </a:rPr>
              <a:t>1</a:t>
            </a:r>
            <a:r>
              <a:rPr lang="en-US" sz="2800" dirty="0">
                <a:latin typeface="Garamond" panose="02020404030301010803" pitchFamily="18" charset="0"/>
              </a:rPr>
              <a:t>,w</a:t>
            </a:r>
            <a:r>
              <a:rPr lang="en-US" sz="2800" baseline="-25000" dirty="0">
                <a:latin typeface="Garamond" panose="02020404030301010803" pitchFamily="18" charset="0"/>
              </a:rPr>
              <a:t>2</a:t>
            </a:r>
            <a:r>
              <a:rPr lang="en-US" sz="2800" dirty="0">
                <a:latin typeface="Garamond" panose="02020404030301010803" pitchFamily="18" charset="0"/>
              </a:rPr>
              <a:t>…w</a:t>
            </a:r>
            <a:r>
              <a:rPr lang="en-US" sz="2800" baseline="-25000" dirty="0">
                <a:latin typeface="Garamond" panose="02020404030301010803" pitchFamily="18" charset="0"/>
              </a:rPr>
              <a:t>n-1</a:t>
            </a:r>
            <a:r>
              <a:rPr lang="en-US" sz="2800" dirty="0">
                <a:latin typeface="Garamond" panose="02020404030301010803" pitchFamily="18" charset="0"/>
              </a:rPr>
              <a:t>)</a:t>
            </a:r>
          </a:p>
        </p:txBody>
      </p:sp>
    </p:spTree>
    <p:extLst>
      <p:ext uri="{BB962C8B-B14F-4D97-AF65-F5344CB8AC3E}">
        <p14:creationId xmlns:p14="http://schemas.microsoft.com/office/powerpoint/2010/main" val="4819871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Language Modelling</a:t>
            </a:r>
            <a:br>
              <a:rPr lang="en-GB" dirty="0"/>
            </a:br>
            <a:r>
              <a:rPr lang="en-GB" sz="2800" dirty="0">
                <a:solidFill>
                  <a:schemeClr val="accent1"/>
                </a:solidFill>
              </a:rPr>
              <a:t>How to compute probabilities?</a:t>
            </a:r>
          </a:p>
        </p:txBody>
      </p:sp>
      <p:sp>
        <p:nvSpPr>
          <p:cNvPr id="6" name="TextBox 5">
            <a:extLst>
              <a:ext uri="{FF2B5EF4-FFF2-40B4-BE49-F238E27FC236}">
                <a16:creationId xmlns:a16="http://schemas.microsoft.com/office/drawing/2014/main" id="{22883ABD-1B77-48A9-99DC-89206647EF28}"/>
              </a:ext>
            </a:extLst>
          </p:cNvPr>
          <p:cNvSpPr txBox="1"/>
          <p:nvPr/>
        </p:nvSpPr>
        <p:spPr>
          <a:xfrm>
            <a:off x="0" y="2279275"/>
            <a:ext cx="12010292" cy="954107"/>
          </a:xfrm>
          <a:prstGeom prst="rect">
            <a:avLst/>
          </a:prstGeom>
          <a:noFill/>
        </p:spPr>
        <p:txBody>
          <a:bodyPr wrap="square">
            <a:spAutoFit/>
          </a:bodyPr>
          <a:lstStyle/>
          <a:p>
            <a:pPr lvl="4"/>
            <a:r>
              <a:rPr lang="en-US" sz="2800" dirty="0">
                <a:latin typeface="Garamond" panose="02020404030301010803" pitchFamily="18" charset="0"/>
              </a:rPr>
              <a:t>P(x</a:t>
            </a:r>
            <a:r>
              <a:rPr lang="en-US" sz="2800" baseline="-25000" dirty="0">
                <a:latin typeface="Garamond" panose="02020404030301010803" pitchFamily="18" charset="0"/>
              </a:rPr>
              <a:t>1</a:t>
            </a:r>
            <a:r>
              <a:rPr lang="en-US" sz="2800" dirty="0">
                <a:latin typeface="Garamond" panose="02020404030301010803" pitchFamily="18" charset="0"/>
              </a:rPr>
              <a:t>,x</a:t>
            </a:r>
            <a:r>
              <a:rPr lang="en-US" sz="2800" baseline="-25000" dirty="0">
                <a:latin typeface="Garamond" panose="02020404030301010803" pitchFamily="18" charset="0"/>
              </a:rPr>
              <a:t>2</a:t>
            </a:r>
            <a:r>
              <a:rPr lang="en-US" sz="2800" dirty="0">
                <a:latin typeface="Garamond" panose="02020404030301010803" pitchFamily="18" charset="0"/>
              </a:rPr>
              <a:t>,x</a:t>
            </a:r>
            <a:r>
              <a:rPr lang="en-US" sz="2800" baseline="-25000" dirty="0">
                <a:latin typeface="Garamond" panose="02020404030301010803" pitchFamily="18" charset="0"/>
              </a:rPr>
              <a:t>3</a:t>
            </a:r>
            <a:r>
              <a:rPr lang="en-US" sz="2800" dirty="0">
                <a:latin typeface="Garamond" panose="02020404030301010803" pitchFamily="18" charset="0"/>
              </a:rPr>
              <a:t>,…,</a:t>
            </a:r>
            <a:r>
              <a:rPr lang="en-US" sz="2800" dirty="0" err="1">
                <a:latin typeface="Garamond" panose="02020404030301010803" pitchFamily="18" charset="0"/>
              </a:rPr>
              <a:t>x</a:t>
            </a:r>
            <a:r>
              <a:rPr lang="en-US" sz="2800" baseline="-25000" dirty="0" err="1">
                <a:latin typeface="Garamond" panose="02020404030301010803" pitchFamily="18" charset="0"/>
              </a:rPr>
              <a:t>n</a:t>
            </a:r>
            <a:r>
              <a:rPr lang="en-US" sz="2800" dirty="0">
                <a:latin typeface="Garamond" panose="02020404030301010803" pitchFamily="18" charset="0"/>
              </a:rPr>
              <a:t>) = P(x</a:t>
            </a:r>
            <a:r>
              <a:rPr lang="en-US" sz="2800" baseline="-25000" dirty="0">
                <a:latin typeface="Garamond" panose="02020404030301010803" pitchFamily="18" charset="0"/>
              </a:rPr>
              <a:t>1</a:t>
            </a:r>
            <a:r>
              <a:rPr lang="en-US" sz="2800" dirty="0">
                <a:latin typeface="Garamond" panose="02020404030301010803" pitchFamily="18" charset="0"/>
              </a:rPr>
              <a:t>)P(x</a:t>
            </a:r>
            <a:r>
              <a:rPr lang="en-US" sz="2800" baseline="-25000" dirty="0">
                <a:latin typeface="Garamond" panose="02020404030301010803" pitchFamily="18" charset="0"/>
              </a:rPr>
              <a:t>2</a:t>
            </a:r>
            <a:r>
              <a:rPr lang="en-US" sz="2800" dirty="0">
                <a:latin typeface="Garamond" panose="02020404030301010803" pitchFamily="18" charset="0"/>
              </a:rPr>
              <a:t>|x</a:t>
            </a:r>
            <a:r>
              <a:rPr lang="en-US" sz="2800" baseline="-25000" dirty="0">
                <a:latin typeface="Garamond" panose="02020404030301010803" pitchFamily="18" charset="0"/>
              </a:rPr>
              <a:t>1</a:t>
            </a:r>
            <a:r>
              <a:rPr lang="en-US" sz="2800" dirty="0">
                <a:latin typeface="Garamond" panose="02020404030301010803" pitchFamily="18" charset="0"/>
              </a:rPr>
              <a:t>)P(x</a:t>
            </a:r>
            <a:r>
              <a:rPr lang="en-US" sz="2800" baseline="-25000" dirty="0">
                <a:latin typeface="Garamond" panose="02020404030301010803" pitchFamily="18" charset="0"/>
              </a:rPr>
              <a:t>3</a:t>
            </a:r>
            <a:r>
              <a:rPr lang="en-US" sz="2800" dirty="0">
                <a:latin typeface="Garamond" panose="02020404030301010803" pitchFamily="18" charset="0"/>
              </a:rPr>
              <a:t>|x</a:t>
            </a:r>
            <a:r>
              <a:rPr lang="en-US" sz="2800" baseline="-25000" dirty="0">
                <a:latin typeface="Garamond" panose="02020404030301010803" pitchFamily="18" charset="0"/>
              </a:rPr>
              <a:t>1</a:t>
            </a:r>
            <a:r>
              <a:rPr lang="en-US" sz="2800" dirty="0">
                <a:latin typeface="Garamond" panose="02020404030301010803" pitchFamily="18" charset="0"/>
              </a:rPr>
              <a:t>,x</a:t>
            </a:r>
            <a:r>
              <a:rPr lang="en-US" sz="2800" baseline="-25000" dirty="0">
                <a:latin typeface="Garamond" panose="02020404030301010803" pitchFamily="18" charset="0"/>
              </a:rPr>
              <a:t>2</a:t>
            </a:r>
            <a:r>
              <a:rPr lang="en-US" sz="2800" dirty="0">
                <a:latin typeface="Garamond" panose="02020404030301010803" pitchFamily="18" charset="0"/>
              </a:rPr>
              <a:t>)…P(x</a:t>
            </a:r>
            <a:r>
              <a:rPr lang="en-US" sz="2800" baseline="-25000" dirty="0">
                <a:latin typeface="Garamond" panose="02020404030301010803" pitchFamily="18" charset="0"/>
              </a:rPr>
              <a:t>n</a:t>
            </a:r>
            <a:r>
              <a:rPr lang="en-US" sz="2800" dirty="0">
                <a:latin typeface="Garamond" panose="02020404030301010803" pitchFamily="18" charset="0"/>
              </a:rPr>
              <a:t>|x</a:t>
            </a:r>
            <a:r>
              <a:rPr lang="en-US" sz="2800" baseline="-25000" dirty="0">
                <a:latin typeface="Garamond" panose="02020404030301010803" pitchFamily="18" charset="0"/>
              </a:rPr>
              <a:t>1</a:t>
            </a:r>
            <a:r>
              <a:rPr lang="en-US" sz="2800" dirty="0">
                <a:latin typeface="Garamond" panose="02020404030301010803" pitchFamily="18" charset="0"/>
              </a:rPr>
              <a:t>,…,x</a:t>
            </a:r>
            <a:r>
              <a:rPr lang="en-US" sz="2800" baseline="-25000" dirty="0">
                <a:latin typeface="Garamond" panose="02020404030301010803" pitchFamily="18" charset="0"/>
              </a:rPr>
              <a:t>n-1</a:t>
            </a:r>
            <a:r>
              <a:rPr lang="en-US" sz="2800" dirty="0">
                <a:latin typeface="Garamond" panose="02020404030301010803" pitchFamily="18" charset="0"/>
              </a:rPr>
              <a:t>)</a:t>
            </a:r>
          </a:p>
          <a:p>
            <a:pPr lvl="4"/>
            <a:endParaRPr lang="en-US" sz="2800" dirty="0">
              <a:latin typeface="Garamond" panose="02020404030301010803" pitchFamily="18" charset="0"/>
            </a:endParaRPr>
          </a:p>
        </p:txBody>
      </p:sp>
    </p:spTree>
    <p:extLst>
      <p:ext uri="{BB962C8B-B14F-4D97-AF65-F5344CB8AC3E}">
        <p14:creationId xmlns:p14="http://schemas.microsoft.com/office/powerpoint/2010/main" val="2308441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1923255"/>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Exercise-2: Check if text contains any number with consecutive 4 digits</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spTree>
    <p:extLst>
      <p:ext uri="{BB962C8B-B14F-4D97-AF65-F5344CB8AC3E}">
        <p14:creationId xmlns:p14="http://schemas.microsoft.com/office/powerpoint/2010/main" val="2776382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id="{80395AAB-9CCB-154E-A427-FC83EB6F9CFE}"/>
              </a:ext>
            </a:extLst>
          </p:cNvPr>
          <p:cNvSpPr txBox="1">
            <a:spLocks/>
          </p:cNvSpPr>
          <p:nvPr/>
        </p:nvSpPr>
        <p:spPr>
          <a:xfrm>
            <a:off x="2233879" y="2809509"/>
            <a:ext cx="4062418" cy="326597"/>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rgbClr val="125DA2"/>
              </a:buClr>
              <a:buFont typeface="Wingdings" pitchFamily="2" charset="2"/>
              <a:buNone/>
              <a:defRPr sz="2400" kern="1200">
                <a:solidFill>
                  <a:schemeClr val="tx1">
                    <a:tint val="75000"/>
                  </a:schemeClr>
                </a:solidFill>
                <a:latin typeface="Garamond" panose="02020404030301010803" pitchFamily="18" charset="0"/>
                <a:ea typeface="+mn-ea"/>
                <a:cs typeface="Arial" panose="020B0604020202020204" pitchFamily="34" charset="0"/>
              </a:defRPr>
            </a:lvl1pPr>
            <a:lvl2pPr marL="457200" indent="0" algn="l" defTabSz="914400" rtl="0" eaLnBrk="1" latinLnBrk="0" hangingPunct="1">
              <a:lnSpc>
                <a:spcPct val="90000"/>
              </a:lnSpc>
              <a:spcBef>
                <a:spcPts val="500"/>
              </a:spcBef>
              <a:buClr>
                <a:srgbClr val="125DA2"/>
              </a:buClr>
              <a:buFont typeface="Wingdings" pitchFamily="2" charset="2"/>
              <a:buNone/>
              <a:defRPr sz="2000" kern="1200">
                <a:solidFill>
                  <a:schemeClr val="tx1">
                    <a:tint val="75000"/>
                  </a:schemeClr>
                </a:solidFill>
                <a:latin typeface="Garamond" panose="02020404030301010803" pitchFamily="18" charset="0"/>
                <a:ea typeface="+mn-ea"/>
                <a:cs typeface="+mn-cs"/>
              </a:defRPr>
            </a:lvl2pPr>
            <a:lvl3pPr marL="914400" indent="0" algn="l" defTabSz="914400" rtl="0" eaLnBrk="1" latinLnBrk="0" hangingPunct="1">
              <a:lnSpc>
                <a:spcPct val="90000"/>
              </a:lnSpc>
              <a:spcBef>
                <a:spcPts val="500"/>
              </a:spcBef>
              <a:buClr>
                <a:srgbClr val="125DA2"/>
              </a:buClr>
              <a:buFont typeface="Wingdings" pitchFamily="2" charset="2"/>
              <a:buNone/>
              <a:defRPr sz="1800" kern="1200">
                <a:solidFill>
                  <a:schemeClr val="tx1">
                    <a:tint val="75000"/>
                  </a:schemeClr>
                </a:solidFill>
                <a:latin typeface="Garamond" panose="02020404030301010803" pitchFamily="18" charset="0"/>
                <a:ea typeface="+mn-ea"/>
                <a:cs typeface="+mn-cs"/>
              </a:defRPr>
            </a:lvl3pPr>
            <a:lvl4pPr marL="1371600" indent="0" algn="l" defTabSz="914400" rtl="0" eaLnBrk="1" latinLnBrk="0" hangingPunct="1">
              <a:lnSpc>
                <a:spcPct val="90000"/>
              </a:lnSpc>
              <a:spcBef>
                <a:spcPts val="500"/>
              </a:spcBef>
              <a:buClr>
                <a:srgbClr val="125DA2"/>
              </a:buClr>
              <a:buFont typeface="Wingdings" pitchFamily="2" charset="2"/>
              <a:buNone/>
              <a:defRPr sz="1600" kern="1200">
                <a:solidFill>
                  <a:schemeClr val="tx1">
                    <a:tint val="75000"/>
                  </a:schemeClr>
                </a:solidFill>
                <a:latin typeface="Garamond" panose="02020404030301010803" pitchFamily="18" charset="0"/>
                <a:ea typeface="+mn-ea"/>
                <a:cs typeface="+mn-cs"/>
              </a:defRPr>
            </a:lvl4pPr>
            <a:lvl5pPr marL="1828800" indent="0" algn="l" defTabSz="914400" rtl="0" eaLnBrk="1" latinLnBrk="0" hangingPunct="1">
              <a:lnSpc>
                <a:spcPct val="90000"/>
              </a:lnSpc>
              <a:spcBef>
                <a:spcPts val="500"/>
              </a:spcBef>
              <a:buClr>
                <a:srgbClr val="125DA2"/>
              </a:buClr>
              <a:buFont typeface="Wingdings" pitchFamily="2" charset="2"/>
              <a:buNone/>
              <a:defRPr sz="1600" kern="1200">
                <a:solidFill>
                  <a:schemeClr val="tx1">
                    <a:tint val="75000"/>
                  </a:schemeClr>
                </a:solidFill>
                <a:latin typeface="Garamond" panose="02020404030301010803" pitchFamily="18"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spcAft>
                <a:spcPts val="600"/>
              </a:spcAft>
            </a:pPr>
            <a:r>
              <a:rPr lang="en-GB" sz="1800" dirty="0">
                <a:solidFill>
                  <a:schemeClr val="tx1"/>
                </a:solidFill>
              </a:rPr>
              <a:t>Website : </a:t>
            </a:r>
            <a:r>
              <a:rPr lang="en-GB" sz="1800" dirty="0" err="1">
                <a:solidFill>
                  <a:schemeClr val="tx1"/>
                </a:solidFill>
                <a:hlinkClick r:id="rId2"/>
              </a:rPr>
              <a:t>www.aisciences.io</a:t>
            </a:r>
            <a:endParaRPr lang="en-GB" sz="1800" dirty="0">
              <a:solidFill>
                <a:schemeClr val="tx1"/>
              </a:solidFill>
            </a:endParaRPr>
          </a:p>
        </p:txBody>
      </p:sp>
    </p:spTree>
    <p:extLst>
      <p:ext uri="{BB962C8B-B14F-4D97-AF65-F5344CB8AC3E}">
        <p14:creationId xmlns:p14="http://schemas.microsoft.com/office/powerpoint/2010/main" val="315206844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FD8D1ACDCD7C5449C03B381FD26488C" ma:contentTypeVersion="9" ma:contentTypeDescription="Create a new document." ma:contentTypeScope="" ma:versionID="1e7367c0ca83698688249358f2a4d7af">
  <xsd:schema xmlns:xsd="http://www.w3.org/2001/XMLSchema" xmlns:xs="http://www.w3.org/2001/XMLSchema" xmlns:p="http://schemas.microsoft.com/office/2006/metadata/properties" xmlns:ns2="83af5124-149a-46a0-8dc9-5dd5b991a560" targetNamespace="http://schemas.microsoft.com/office/2006/metadata/properties" ma:root="true" ma:fieldsID="0042ece54a9747f3c876acc2a5d45882" ns2:_="">
    <xsd:import namespace="83af5124-149a-46a0-8dc9-5dd5b991a56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af5124-149a-46a0-8dc9-5dd5b991a5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B4817A-7B78-4F22-BF85-A985FE36C33C}">
  <ds:schemaRefs>
    <ds:schemaRef ds:uri="http://schemas.openxmlformats.org/package/2006/metadata/core-properties"/>
    <ds:schemaRef ds:uri="http://www.w3.org/XML/1998/namespace"/>
    <ds:schemaRef ds:uri="http://purl.org/dc/terms/"/>
    <ds:schemaRef ds:uri="http://schemas.microsoft.com/office/2006/metadata/properties"/>
    <ds:schemaRef ds:uri="http://purl.org/dc/dcmitype/"/>
    <ds:schemaRef ds:uri="http://schemas.microsoft.com/office/2006/documentManagement/types"/>
    <ds:schemaRef ds:uri="http://schemas.microsoft.com/office/infopath/2007/PartnerControls"/>
    <ds:schemaRef ds:uri="83af5124-149a-46a0-8dc9-5dd5b991a560"/>
    <ds:schemaRef ds:uri="http://purl.org/dc/elements/1.1/"/>
  </ds:schemaRefs>
</ds:datastoreItem>
</file>

<file path=customXml/itemProps2.xml><?xml version="1.0" encoding="utf-8"?>
<ds:datastoreItem xmlns:ds="http://schemas.openxmlformats.org/officeDocument/2006/customXml" ds:itemID="{F62F0203-7A02-431E-A1E2-A3DF22ECB4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af5124-149a-46a0-8dc9-5dd5b991a5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7B4BD37-C87C-4619-9516-0F570AA1C5C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23665</TotalTime>
  <Words>3334</Words>
  <Application>Microsoft Office PowerPoint</Application>
  <PresentationFormat>Widescreen</PresentationFormat>
  <Paragraphs>660</Paragraphs>
  <Slides>90</Slides>
  <Notes>89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90</vt:i4>
      </vt:variant>
    </vt:vector>
  </HeadingPairs>
  <TitlesOfParts>
    <vt:vector size="98" baseType="lpstr">
      <vt:lpstr>Arial</vt:lpstr>
      <vt:lpstr>Calibri</vt:lpstr>
      <vt:lpstr>Courier</vt:lpstr>
      <vt:lpstr>Courier New</vt:lpstr>
      <vt:lpstr>Garamond</vt:lpstr>
      <vt:lpstr>Tahoma</vt:lpstr>
      <vt:lpstr>Wingdings</vt:lpstr>
      <vt:lpstr>Thème Office</vt:lpstr>
      <vt:lpstr>PowerPoint Presentation</vt:lpstr>
      <vt:lpstr>Regular Expressions What and Why </vt:lpstr>
      <vt:lpstr>Regular Expressions The ELIZA chatbot </vt:lpstr>
      <vt:lpstr>Regular Expressions How to…</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Pattern Objects</vt:lpstr>
      <vt:lpstr>Regular Expressions match and search</vt:lpstr>
      <vt:lpstr>Regular Expressions match and search</vt:lpstr>
      <vt:lpstr>Regular Expressions match and search</vt:lpstr>
      <vt:lpstr>Regular Expressions match vs search</vt:lpstr>
      <vt:lpstr>Regular Expressions finditer</vt:lpstr>
      <vt:lpstr>Regular Expressions finditer</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String modification</vt:lpstr>
      <vt:lpstr>Regular Expressions a simple word tokenizer using split</vt:lpstr>
      <vt:lpstr>Regular Expressions sub</vt:lpstr>
      <vt:lpstr>Regular Expressions sub</vt:lpstr>
      <vt:lpstr>Regular Expressions sub</vt:lpstr>
      <vt:lpstr>Text Processing Word</vt:lpstr>
      <vt:lpstr>Text Processing Vocabulary</vt:lpstr>
      <vt:lpstr>Text Processing Tokens</vt:lpstr>
      <vt:lpstr>Text Processing spaCy</vt:lpstr>
      <vt:lpstr>Text Processing Data Cleaning and preparation for classification</vt:lpstr>
      <vt:lpstr>Text Processing One Hot Encoding</vt:lpstr>
      <vt:lpstr>Text Processing Encoding documents</vt:lpstr>
      <vt:lpstr>Text Processing Text Normalization</vt:lpstr>
      <vt:lpstr>Text Processing Space based Tokenization</vt:lpstr>
      <vt:lpstr>Text Processing Space based Tokenization</vt:lpstr>
      <vt:lpstr>Text Processing Data Driven approach</vt:lpstr>
      <vt:lpstr>Text Processing Byte Pair Encoding (BPE)</vt:lpstr>
      <vt:lpstr>Text Processing Byte Pair Encoding (BPE)</vt:lpstr>
      <vt:lpstr>Text Processing Byte Pair Encoding (BPE)</vt:lpstr>
      <vt:lpstr>Text Processing Byte Pair Encoding (BPE)</vt:lpstr>
      <vt:lpstr>Text Processing Byte Pair Encoding (BPE)</vt:lpstr>
      <vt:lpstr>Text Processing Byte Pair Encoding (BPE)</vt:lpstr>
      <vt:lpstr>Text Processing Byte Pair Encoding (BPE) Implementation</vt:lpstr>
      <vt:lpstr>Text Processing Word Normalization</vt:lpstr>
      <vt:lpstr>Text Processing Case folding</vt:lpstr>
      <vt:lpstr>Text Processing Lemmatization</vt:lpstr>
      <vt:lpstr>Text Processing Stemming</vt:lpstr>
      <vt:lpstr>Text Processing Sentence Segmentation</vt:lpstr>
      <vt:lpstr>Text Processing Spelling Correction (Minimum Edit Distance)</vt:lpstr>
      <vt:lpstr>Text Processing Spelling Correction (Minimum Edit Distance)</vt:lpstr>
      <vt:lpstr>Text Processing Spelling Correction (Minimum Edit Distance)</vt:lpstr>
      <vt:lpstr>Text Processing Spelling Correction (Minimum Edit Distance)</vt:lpstr>
      <vt:lpstr>Text Processing Spelling Correction (Minimum Edit Distance)</vt:lpstr>
      <vt:lpstr>Text Processing Spelling Correction (Minimum Edit Distance)</vt:lpstr>
      <vt:lpstr>Text Processing Minimum Edit Distance (MED) Implementation</vt:lpstr>
      <vt:lpstr>Language Modelling Probabilistic model: probability of a sentence</vt:lpstr>
      <vt:lpstr>Language Modelling Language Model definition</vt:lpstr>
      <vt:lpstr>Language Modelling How to compute probabilities?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CHADAD</dc:creator>
  <cp:lastModifiedBy>Kashif Murtaza</cp:lastModifiedBy>
  <cp:revision>470</cp:revision>
  <dcterms:created xsi:type="dcterms:W3CDTF">2019-01-15T19:27:36Z</dcterms:created>
  <dcterms:modified xsi:type="dcterms:W3CDTF">2021-05-18T23:29:52Z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0x010100BFD8D1ACDCD7C5449C03B381FD26488C</vt:lpwstr>
  </property>
</Properties>
</file>